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78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725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6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_rels/data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svg"/><Relationship Id="rId3" Type="http://schemas.openxmlformats.org/officeDocument/2006/relationships/image" Target="../media/image35.png"/><Relationship Id="rId7" Type="http://schemas.openxmlformats.org/officeDocument/2006/relationships/image" Target="../media/image37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6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5" Type="http://schemas.openxmlformats.org/officeDocument/2006/relationships/image" Target="../media/image43.png"/><Relationship Id="rId4" Type="http://schemas.openxmlformats.org/officeDocument/2006/relationships/image" Target="../media/image42.svg"/></Relationships>
</file>

<file path=ppt/diagrams/_rels/drawing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svg"/><Relationship Id="rId1" Type="http://schemas.openxmlformats.org/officeDocument/2006/relationships/image" Target="../media/image45.png"/><Relationship Id="rId6" Type="http://schemas.openxmlformats.org/officeDocument/2006/relationships/image" Target="../media/image50.svg"/><Relationship Id="rId5" Type="http://schemas.openxmlformats.org/officeDocument/2006/relationships/image" Target="../media/image49.png"/><Relationship Id="rId4" Type="http://schemas.openxmlformats.org/officeDocument/2006/relationships/image" Target="../media/image48.sv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svg"/><Relationship Id="rId1" Type="http://schemas.openxmlformats.org/officeDocument/2006/relationships/image" Target="../media/image51.png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" Type="http://schemas.openxmlformats.org/officeDocument/2006/relationships/image" Target="../media/image54.sv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svg"/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.svg"/><Relationship Id="rId1" Type="http://schemas.openxmlformats.org/officeDocument/2006/relationships/image" Target="../media/image57.png"/><Relationship Id="rId6" Type="http://schemas.openxmlformats.org/officeDocument/2006/relationships/image" Target="../media/image62.svg"/><Relationship Id="rId5" Type="http://schemas.openxmlformats.org/officeDocument/2006/relationships/image" Target="../media/image61.png"/><Relationship Id="rId4" Type="http://schemas.openxmlformats.org/officeDocument/2006/relationships/image" Target="../media/image6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CCD98B-3473-4B3D-A37D-4FD290F2FD1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AC62983-B66B-400B-A8CF-2D89D844F35D}">
      <dgm:prSet/>
      <dgm:spPr/>
      <dgm:t>
        <a:bodyPr/>
        <a:lstStyle/>
        <a:p>
          <a:r>
            <a:rPr lang="en-US"/>
            <a:t>IFC ensures:</a:t>
          </a:r>
        </a:p>
      </dgm:t>
    </dgm:pt>
    <dgm:pt modelId="{BF77C7C6-94B5-4C18-8160-6D6055F4B70F}" type="parTrans" cxnId="{C874AEC3-90BB-4475-BC74-2D74CC34CAA2}">
      <dgm:prSet/>
      <dgm:spPr/>
      <dgm:t>
        <a:bodyPr/>
        <a:lstStyle/>
        <a:p>
          <a:endParaRPr lang="en-US"/>
        </a:p>
      </dgm:t>
    </dgm:pt>
    <dgm:pt modelId="{54492585-2047-443B-A90E-6937AA37F611}" type="sibTrans" cxnId="{C874AEC3-90BB-4475-BC74-2D74CC34CAA2}">
      <dgm:prSet/>
      <dgm:spPr/>
      <dgm:t>
        <a:bodyPr/>
        <a:lstStyle/>
        <a:p>
          <a:endParaRPr lang="en-US"/>
        </a:p>
      </dgm:t>
    </dgm:pt>
    <dgm:pt modelId="{290BE1C3-A169-4269-9004-AF513BA94566}">
      <dgm:prSet/>
      <dgm:spPr/>
      <dgm:t>
        <a:bodyPr/>
        <a:lstStyle/>
        <a:p>
          <a:r>
            <a:rPr lang="en-US"/>
            <a:t>• Reliable financial reporting</a:t>
          </a:r>
        </a:p>
      </dgm:t>
    </dgm:pt>
    <dgm:pt modelId="{00EFB9A3-C014-4F91-AB51-C3A149FD6941}" type="parTrans" cxnId="{5423DF63-7C91-42FF-9F84-A9A43E3389FD}">
      <dgm:prSet/>
      <dgm:spPr/>
      <dgm:t>
        <a:bodyPr/>
        <a:lstStyle/>
        <a:p>
          <a:endParaRPr lang="en-US"/>
        </a:p>
      </dgm:t>
    </dgm:pt>
    <dgm:pt modelId="{3B1D4916-E062-417D-A3A9-5C69290E44E7}" type="sibTrans" cxnId="{5423DF63-7C91-42FF-9F84-A9A43E3389FD}">
      <dgm:prSet/>
      <dgm:spPr/>
      <dgm:t>
        <a:bodyPr/>
        <a:lstStyle/>
        <a:p>
          <a:endParaRPr lang="en-US"/>
        </a:p>
      </dgm:t>
    </dgm:pt>
    <dgm:pt modelId="{9B76E8E9-4708-4BB0-8326-3CA092D55EC8}">
      <dgm:prSet/>
      <dgm:spPr/>
      <dgm:t>
        <a:bodyPr/>
        <a:lstStyle/>
        <a:p>
          <a:r>
            <a:rPr lang="en-US"/>
            <a:t>• Safeguarding of assets</a:t>
          </a:r>
        </a:p>
      </dgm:t>
    </dgm:pt>
    <dgm:pt modelId="{971F685E-9775-4FB2-833C-5C3A6575E97A}" type="parTrans" cxnId="{D9832128-87C8-4AAD-8314-31B87FEA4F2F}">
      <dgm:prSet/>
      <dgm:spPr/>
      <dgm:t>
        <a:bodyPr/>
        <a:lstStyle/>
        <a:p>
          <a:endParaRPr lang="en-US"/>
        </a:p>
      </dgm:t>
    </dgm:pt>
    <dgm:pt modelId="{B6D05A5D-31B2-488E-AA28-900D1DF5133F}" type="sibTrans" cxnId="{D9832128-87C8-4AAD-8314-31B87FEA4F2F}">
      <dgm:prSet/>
      <dgm:spPr/>
      <dgm:t>
        <a:bodyPr/>
        <a:lstStyle/>
        <a:p>
          <a:endParaRPr lang="en-US"/>
        </a:p>
      </dgm:t>
    </dgm:pt>
    <dgm:pt modelId="{E833C2CC-5C8E-44C7-80E1-BBCA69A9CB5D}">
      <dgm:prSet/>
      <dgm:spPr/>
      <dgm:t>
        <a:bodyPr/>
        <a:lstStyle/>
        <a:p>
          <a:r>
            <a:rPr lang="en-US"/>
            <a:t>• Fraud prevention</a:t>
          </a:r>
        </a:p>
      </dgm:t>
    </dgm:pt>
    <dgm:pt modelId="{C62F9E99-BA37-45CD-96AA-56BD9A79E8C2}" type="parTrans" cxnId="{FA574FBF-3F3F-4356-ACA7-52928FC91978}">
      <dgm:prSet/>
      <dgm:spPr/>
      <dgm:t>
        <a:bodyPr/>
        <a:lstStyle/>
        <a:p>
          <a:endParaRPr lang="en-US"/>
        </a:p>
      </dgm:t>
    </dgm:pt>
    <dgm:pt modelId="{0907E980-43AA-4A0B-897B-7A5C66916B24}" type="sibTrans" cxnId="{FA574FBF-3F3F-4356-ACA7-52928FC91978}">
      <dgm:prSet/>
      <dgm:spPr/>
      <dgm:t>
        <a:bodyPr/>
        <a:lstStyle/>
        <a:p>
          <a:endParaRPr lang="en-US"/>
        </a:p>
      </dgm:t>
    </dgm:pt>
    <dgm:pt modelId="{520F1AAA-113D-4A88-919C-68A275A37FB2}">
      <dgm:prSet/>
      <dgm:spPr/>
      <dgm:t>
        <a:bodyPr/>
        <a:lstStyle/>
        <a:p>
          <a:r>
            <a:rPr lang="en-US"/>
            <a:t>• Accuracy of records</a:t>
          </a:r>
        </a:p>
      </dgm:t>
    </dgm:pt>
    <dgm:pt modelId="{4C2C02F1-9788-4C53-8149-8C57F199454A}" type="parTrans" cxnId="{40A076E9-9E56-4711-87A9-90D3E965AB67}">
      <dgm:prSet/>
      <dgm:spPr/>
      <dgm:t>
        <a:bodyPr/>
        <a:lstStyle/>
        <a:p>
          <a:endParaRPr lang="en-US"/>
        </a:p>
      </dgm:t>
    </dgm:pt>
    <dgm:pt modelId="{32762F99-91D4-4B68-A6D2-64998D3F56FA}" type="sibTrans" cxnId="{40A076E9-9E56-4711-87A9-90D3E965AB67}">
      <dgm:prSet/>
      <dgm:spPr/>
      <dgm:t>
        <a:bodyPr/>
        <a:lstStyle/>
        <a:p>
          <a:endParaRPr lang="en-US"/>
        </a:p>
      </dgm:t>
    </dgm:pt>
    <dgm:pt modelId="{C2F2DCCC-C3D6-4BF3-8D77-1F40B2B958B0}" type="pres">
      <dgm:prSet presAssocID="{E4CCD98B-3473-4B3D-A37D-4FD290F2FD16}" presName="linear" presStyleCnt="0">
        <dgm:presLayoutVars>
          <dgm:animLvl val="lvl"/>
          <dgm:resizeHandles val="exact"/>
        </dgm:presLayoutVars>
      </dgm:prSet>
      <dgm:spPr/>
    </dgm:pt>
    <dgm:pt modelId="{9706CE65-D20A-4695-A391-41B2D60CB523}" type="pres">
      <dgm:prSet presAssocID="{8AC62983-B66B-400B-A8CF-2D89D844F35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4D7516DA-4E3F-46FC-A698-434168AA3BC2}" type="pres">
      <dgm:prSet presAssocID="{54492585-2047-443B-A90E-6937AA37F611}" presName="spacer" presStyleCnt="0"/>
      <dgm:spPr/>
    </dgm:pt>
    <dgm:pt modelId="{BF3BD24E-6199-46DB-8782-92B0C5046AD4}" type="pres">
      <dgm:prSet presAssocID="{290BE1C3-A169-4269-9004-AF513BA9456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0E7FA41-88D1-4AF1-B369-9E3CE31096DB}" type="pres">
      <dgm:prSet presAssocID="{3B1D4916-E062-417D-A3A9-5C69290E44E7}" presName="spacer" presStyleCnt="0"/>
      <dgm:spPr/>
    </dgm:pt>
    <dgm:pt modelId="{62E12B0A-D0D1-4E31-B26A-A963E6077A39}" type="pres">
      <dgm:prSet presAssocID="{9B76E8E9-4708-4BB0-8326-3CA092D55EC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7A6FA69-7B2E-4074-9A85-EF51C7D660F3}" type="pres">
      <dgm:prSet presAssocID="{B6D05A5D-31B2-488E-AA28-900D1DF5133F}" presName="spacer" presStyleCnt="0"/>
      <dgm:spPr/>
    </dgm:pt>
    <dgm:pt modelId="{707D53A1-24ED-4F36-94CB-372B9220FD5E}" type="pres">
      <dgm:prSet presAssocID="{E833C2CC-5C8E-44C7-80E1-BBCA69A9CB5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850269F-90A1-4168-B669-91FEE928CA8F}" type="pres">
      <dgm:prSet presAssocID="{0907E980-43AA-4A0B-897B-7A5C66916B24}" presName="spacer" presStyleCnt="0"/>
      <dgm:spPr/>
    </dgm:pt>
    <dgm:pt modelId="{FF929324-4DCE-4856-BCF0-05E3731EDC25}" type="pres">
      <dgm:prSet presAssocID="{520F1AAA-113D-4A88-919C-68A275A37FB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D9832128-87C8-4AAD-8314-31B87FEA4F2F}" srcId="{E4CCD98B-3473-4B3D-A37D-4FD290F2FD16}" destId="{9B76E8E9-4708-4BB0-8326-3CA092D55EC8}" srcOrd="2" destOrd="0" parTransId="{971F685E-9775-4FB2-833C-5C3A6575E97A}" sibTransId="{B6D05A5D-31B2-488E-AA28-900D1DF5133F}"/>
    <dgm:cxn modelId="{788C9F2F-D961-4E02-8683-60FD94407A5D}" type="presOf" srcId="{E833C2CC-5C8E-44C7-80E1-BBCA69A9CB5D}" destId="{707D53A1-24ED-4F36-94CB-372B9220FD5E}" srcOrd="0" destOrd="0" presId="urn:microsoft.com/office/officeart/2005/8/layout/vList2"/>
    <dgm:cxn modelId="{6CB1565D-861F-400F-B116-DF2E1B6D483D}" type="presOf" srcId="{8AC62983-B66B-400B-A8CF-2D89D844F35D}" destId="{9706CE65-D20A-4695-A391-41B2D60CB523}" srcOrd="0" destOrd="0" presId="urn:microsoft.com/office/officeart/2005/8/layout/vList2"/>
    <dgm:cxn modelId="{4C0B5F61-1015-4AFE-8521-746FEE46F60B}" type="presOf" srcId="{520F1AAA-113D-4A88-919C-68A275A37FB2}" destId="{FF929324-4DCE-4856-BCF0-05E3731EDC25}" srcOrd="0" destOrd="0" presId="urn:microsoft.com/office/officeart/2005/8/layout/vList2"/>
    <dgm:cxn modelId="{5423DF63-7C91-42FF-9F84-A9A43E3389FD}" srcId="{E4CCD98B-3473-4B3D-A37D-4FD290F2FD16}" destId="{290BE1C3-A169-4269-9004-AF513BA94566}" srcOrd="1" destOrd="0" parTransId="{00EFB9A3-C014-4F91-AB51-C3A149FD6941}" sibTransId="{3B1D4916-E062-417D-A3A9-5C69290E44E7}"/>
    <dgm:cxn modelId="{A58D0989-6EB1-445B-BF89-A1CFA6330F82}" type="presOf" srcId="{E4CCD98B-3473-4B3D-A37D-4FD290F2FD16}" destId="{C2F2DCCC-C3D6-4BF3-8D77-1F40B2B958B0}" srcOrd="0" destOrd="0" presId="urn:microsoft.com/office/officeart/2005/8/layout/vList2"/>
    <dgm:cxn modelId="{ACF1389B-7AD6-4551-B0D2-DC7C535B99D7}" type="presOf" srcId="{290BE1C3-A169-4269-9004-AF513BA94566}" destId="{BF3BD24E-6199-46DB-8782-92B0C5046AD4}" srcOrd="0" destOrd="0" presId="urn:microsoft.com/office/officeart/2005/8/layout/vList2"/>
    <dgm:cxn modelId="{FA574FBF-3F3F-4356-ACA7-52928FC91978}" srcId="{E4CCD98B-3473-4B3D-A37D-4FD290F2FD16}" destId="{E833C2CC-5C8E-44C7-80E1-BBCA69A9CB5D}" srcOrd="3" destOrd="0" parTransId="{C62F9E99-BA37-45CD-96AA-56BD9A79E8C2}" sibTransId="{0907E980-43AA-4A0B-897B-7A5C66916B24}"/>
    <dgm:cxn modelId="{C874AEC3-90BB-4475-BC74-2D74CC34CAA2}" srcId="{E4CCD98B-3473-4B3D-A37D-4FD290F2FD16}" destId="{8AC62983-B66B-400B-A8CF-2D89D844F35D}" srcOrd="0" destOrd="0" parTransId="{BF77C7C6-94B5-4C18-8160-6D6055F4B70F}" sibTransId="{54492585-2047-443B-A90E-6937AA37F611}"/>
    <dgm:cxn modelId="{40A076E9-9E56-4711-87A9-90D3E965AB67}" srcId="{E4CCD98B-3473-4B3D-A37D-4FD290F2FD16}" destId="{520F1AAA-113D-4A88-919C-68A275A37FB2}" srcOrd="4" destOrd="0" parTransId="{4C2C02F1-9788-4C53-8149-8C57F199454A}" sibTransId="{32762F99-91D4-4B68-A6D2-64998D3F56FA}"/>
    <dgm:cxn modelId="{B15DDCFF-0050-4B71-B5C9-952145D85502}" type="presOf" srcId="{9B76E8E9-4708-4BB0-8326-3CA092D55EC8}" destId="{62E12B0A-D0D1-4E31-B26A-A963E6077A39}" srcOrd="0" destOrd="0" presId="urn:microsoft.com/office/officeart/2005/8/layout/vList2"/>
    <dgm:cxn modelId="{C02E35C3-C5D8-4A42-8B84-33D66DCFEBF7}" type="presParOf" srcId="{C2F2DCCC-C3D6-4BF3-8D77-1F40B2B958B0}" destId="{9706CE65-D20A-4695-A391-41B2D60CB523}" srcOrd="0" destOrd="0" presId="urn:microsoft.com/office/officeart/2005/8/layout/vList2"/>
    <dgm:cxn modelId="{7427213E-2E0A-4AEF-B982-02DD8919524A}" type="presParOf" srcId="{C2F2DCCC-C3D6-4BF3-8D77-1F40B2B958B0}" destId="{4D7516DA-4E3F-46FC-A698-434168AA3BC2}" srcOrd="1" destOrd="0" presId="urn:microsoft.com/office/officeart/2005/8/layout/vList2"/>
    <dgm:cxn modelId="{D860A361-2306-47B5-861F-553058C69BD5}" type="presParOf" srcId="{C2F2DCCC-C3D6-4BF3-8D77-1F40B2B958B0}" destId="{BF3BD24E-6199-46DB-8782-92B0C5046AD4}" srcOrd="2" destOrd="0" presId="urn:microsoft.com/office/officeart/2005/8/layout/vList2"/>
    <dgm:cxn modelId="{8F99887C-5603-41BF-B84A-16AC8C9534AC}" type="presParOf" srcId="{C2F2DCCC-C3D6-4BF3-8D77-1F40B2B958B0}" destId="{A0E7FA41-88D1-4AF1-B369-9E3CE31096DB}" srcOrd="3" destOrd="0" presId="urn:microsoft.com/office/officeart/2005/8/layout/vList2"/>
    <dgm:cxn modelId="{74F5CAC2-9994-48A8-93CA-AD3BED63519B}" type="presParOf" srcId="{C2F2DCCC-C3D6-4BF3-8D77-1F40B2B958B0}" destId="{62E12B0A-D0D1-4E31-B26A-A963E6077A39}" srcOrd="4" destOrd="0" presId="urn:microsoft.com/office/officeart/2005/8/layout/vList2"/>
    <dgm:cxn modelId="{E7C2A92F-E82D-4830-9C56-CAFA73AA6AAF}" type="presParOf" srcId="{C2F2DCCC-C3D6-4BF3-8D77-1F40B2B958B0}" destId="{07A6FA69-7B2E-4074-9A85-EF51C7D660F3}" srcOrd="5" destOrd="0" presId="urn:microsoft.com/office/officeart/2005/8/layout/vList2"/>
    <dgm:cxn modelId="{F6752FF5-14BA-4D8C-AC77-0BE174D19411}" type="presParOf" srcId="{C2F2DCCC-C3D6-4BF3-8D77-1F40B2B958B0}" destId="{707D53A1-24ED-4F36-94CB-372B9220FD5E}" srcOrd="6" destOrd="0" presId="urn:microsoft.com/office/officeart/2005/8/layout/vList2"/>
    <dgm:cxn modelId="{7D47B544-84A2-4FE4-95F3-26DB447B37A1}" type="presParOf" srcId="{C2F2DCCC-C3D6-4BF3-8D77-1F40B2B958B0}" destId="{6850269F-90A1-4168-B669-91FEE928CA8F}" srcOrd="7" destOrd="0" presId="urn:microsoft.com/office/officeart/2005/8/layout/vList2"/>
    <dgm:cxn modelId="{DE0298BE-DDE9-4B5F-BAAB-46CC76A8DC62}" type="presParOf" srcId="{C2F2DCCC-C3D6-4BF3-8D77-1F40B2B958B0}" destId="{FF929324-4DCE-4856-BCF0-05E3731EDC2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3DAAEF0-76E8-46F7-8109-4C69BE0928C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7AC69D7-FA1D-45B4-A8B0-643B2C3FD074}">
      <dgm:prSet/>
      <dgm:spPr/>
      <dgm:t>
        <a:bodyPr/>
        <a:lstStyle/>
        <a:p>
          <a:r>
            <a:rPr lang="en-US"/>
            <a:t>1. Risk Assessment</a:t>
          </a:r>
        </a:p>
      </dgm:t>
    </dgm:pt>
    <dgm:pt modelId="{C88361A6-155D-48A4-9DA7-5857FCD63DC8}" type="parTrans" cxnId="{76DDB5D3-6674-43BC-90C6-E210E1325AC6}">
      <dgm:prSet/>
      <dgm:spPr/>
      <dgm:t>
        <a:bodyPr/>
        <a:lstStyle/>
        <a:p>
          <a:endParaRPr lang="en-US"/>
        </a:p>
      </dgm:t>
    </dgm:pt>
    <dgm:pt modelId="{DC71C8E3-A163-4812-8CB6-18E78904683A}" type="sibTrans" cxnId="{76DDB5D3-6674-43BC-90C6-E210E1325AC6}">
      <dgm:prSet/>
      <dgm:spPr/>
      <dgm:t>
        <a:bodyPr/>
        <a:lstStyle/>
        <a:p>
          <a:endParaRPr lang="en-US"/>
        </a:p>
      </dgm:t>
    </dgm:pt>
    <dgm:pt modelId="{DB3F3498-9880-481B-BC5F-4BA4C4D65F93}">
      <dgm:prSet/>
      <dgm:spPr/>
      <dgm:t>
        <a:bodyPr/>
        <a:lstStyle/>
        <a:p>
          <a:r>
            <a:rPr lang="en-US"/>
            <a:t>2. Sample Testing</a:t>
          </a:r>
        </a:p>
      </dgm:t>
    </dgm:pt>
    <dgm:pt modelId="{4CD33BE9-F8F3-4EDC-AB45-3513C6DEBDE7}" type="parTrans" cxnId="{4F5B0336-B85C-4AB5-B7D1-59371010AAE2}">
      <dgm:prSet/>
      <dgm:spPr/>
      <dgm:t>
        <a:bodyPr/>
        <a:lstStyle/>
        <a:p>
          <a:endParaRPr lang="en-US"/>
        </a:p>
      </dgm:t>
    </dgm:pt>
    <dgm:pt modelId="{515C2A90-3EA7-4364-8299-3F404EADAC86}" type="sibTrans" cxnId="{4F5B0336-B85C-4AB5-B7D1-59371010AAE2}">
      <dgm:prSet/>
      <dgm:spPr/>
      <dgm:t>
        <a:bodyPr/>
        <a:lstStyle/>
        <a:p>
          <a:endParaRPr lang="en-US"/>
        </a:p>
      </dgm:t>
    </dgm:pt>
    <dgm:pt modelId="{3AE6E16D-4E79-41E2-8846-11B02A09F461}">
      <dgm:prSet/>
      <dgm:spPr/>
      <dgm:t>
        <a:bodyPr/>
        <a:lstStyle/>
        <a:p>
          <a:r>
            <a:rPr lang="en-US"/>
            <a:t>3. Evaluate Effectiveness</a:t>
          </a:r>
        </a:p>
      </dgm:t>
    </dgm:pt>
    <dgm:pt modelId="{496B0C37-28A0-4BA7-9FD8-266071431241}" type="parTrans" cxnId="{F54BE210-D515-4D96-885C-A17A95EEA976}">
      <dgm:prSet/>
      <dgm:spPr/>
      <dgm:t>
        <a:bodyPr/>
        <a:lstStyle/>
        <a:p>
          <a:endParaRPr lang="en-US"/>
        </a:p>
      </dgm:t>
    </dgm:pt>
    <dgm:pt modelId="{47C2DE5F-6173-4923-8206-EF9BD74D4E03}" type="sibTrans" cxnId="{F54BE210-D515-4D96-885C-A17A95EEA976}">
      <dgm:prSet/>
      <dgm:spPr/>
      <dgm:t>
        <a:bodyPr/>
        <a:lstStyle/>
        <a:p>
          <a:endParaRPr lang="en-US"/>
        </a:p>
      </dgm:t>
    </dgm:pt>
    <dgm:pt modelId="{63F36A57-AA60-41C6-9A8D-1848AFF9AF9C}">
      <dgm:prSet/>
      <dgm:spPr/>
      <dgm:t>
        <a:bodyPr/>
        <a:lstStyle/>
        <a:p>
          <a:r>
            <a:rPr lang="en-US"/>
            <a:t>4. Report Findings</a:t>
          </a:r>
        </a:p>
      </dgm:t>
    </dgm:pt>
    <dgm:pt modelId="{2586366E-84B3-489E-811C-F7FCB82B6B62}" type="parTrans" cxnId="{6EEE6891-3BE0-40ED-A0A1-ACDE63AE170B}">
      <dgm:prSet/>
      <dgm:spPr/>
      <dgm:t>
        <a:bodyPr/>
        <a:lstStyle/>
        <a:p>
          <a:endParaRPr lang="en-US"/>
        </a:p>
      </dgm:t>
    </dgm:pt>
    <dgm:pt modelId="{28D6F463-EAE4-4352-A15D-CBE677D657D4}" type="sibTrans" cxnId="{6EEE6891-3BE0-40ED-A0A1-ACDE63AE170B}">
      <dgm:prSet/>
      <dgm:spPr/>
      <dgm:t>
        <a:bodyPr/>
        <a:lstStyle/>
        <a:p>
          <a:endParaRPr lang="en-US"/>
        </a:p>
      </dgm:t>
    </dgm:pt>
    <dgm:pt modelId="{964FA82E-6E62-413D-BB77-9D138E0A76C5}" type="pres">
      <dgm:prSet presAssocID="{83DAAEF0-76E8-46F7-8109-4C69BE0928C5}" presName="root" presStyleCnt="0">
        <dgm:presLayoutVars>
          <dgm:dir/>
          <dgm:resizeHandles val="exact"/>
        </dgm:presLayoutVars>
      </dgm:prSet>
      <dgm:spPr/>
    </dgm:pt>
    <dgm:pt modelId="{92F3C985-5FC7-4A72-9CD1-BF78A3FD331E}" type="pres">
      <dgm:prSet presAssocID="{07AC69D7-FA1D-45B4-A8B0-643B2C3FD074}" presName="compNode" presStyleCnt="0"/>
      <dgm:spPr/>
    </dgm:pt>
    <dgm:pt modelId="{ACAFC3BD-497A-4F8A-9B81-2C455E1076CC}" type="pres">
      <dgm:prSet presAssocID="{07AC69D7-FA1D-45B4-A8B0-643B2C3FD074}" presName="bgRect" presStyleLbl="bgShp" presStyleIdx="0" presStyleCnt="4"/>
      <dgm:spPr/>
    </dgm:pt>
    <dgm:pt modelId="{975E9602-116E-4F22-83DA-019CEB3FAB28}" type="pres">
      <dgm:prSet presAssocID="{07AC69D7-FA1D-45B4-A8B0-643B2C3FD07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E7EB3C29-925B-4EB8-BD15-7B59D511CA16}" type="pres">
      <dgm:prSet presAssocID="{07AC69D7-FA1D-45B4-A8B0-643B2C3FD074}" presName="spaceRect" presStyleCnt="0"/>
      <dgm:spPr/>
    </dgm:pt>
    <dgm:pt modelId="{2705D443-2622-4224-AA54-8824E5996918}" type="pres">
      <dgm:prSet presAssocID="{07AC69D7-FA1D-45B4-A8B0-643B2C3FD074}" presName="parTx" presStyleLbl="revTx" presStyleIdx="0" presStyleCnt="4">
        <dgm:presLayoutVars>
          <dgm:chMax val="0"/>
          <dgm:chPref val="0"/>
        </dgm:presLayoutVars>
      </dgm:prSet>
      <dgm:spPr/>
    </dgm:pt>
    <dgm:pt modelId="{526385F5-2A7E-4398-A233-2593192B852D}" type="pres">
      <dgm:prSet presAssocID="{DC71C8E3-A163-4812-8CB6-18E78904683A}" presName="sibTrans" presStyleCnt="0"/>
      <dgm:spPr/>
    </dgm:pt>
    <dgm:pt modelId="{D841EE37-0787-4183-89FA-4C83126DE4DD}" type="pres">
      <dgm:prSet presAssocID="{DB3F3498-9880-481B-BC5F-4BA4C4D65F93}" presName="compNode" presStyleCnt="0"/>
      <dgm:spPr/>
    </dgm:pt>
    <dgm:pt modelId="{E56F291D-FF74-4AA9-A047-DD627C0EF1BF}" type="pres">
      <dgm:prSet presAssocID="{DB3F3498-9880-481B-BC5F-4BA4C4D65F93}" presName="bgRect" presStyleLbl="bgShp" presStyleIdx="1" presStyleCnt="4"/>
      <dgm:spPr/>
    </dgm:pt>
    <dgm:pt modelId="{C3994411-212F-4B80-BD9A-DEA24753A89E}" type="pres">
      <dgm:prSet presAssocID="{DB3F3498-9880-481B-BC5F-4BA4C4D65F9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st tubes"/>
        </a:ext>
      </dgm:extLst>
    </dgm:pt>
    <dgm:pt modelId="{25FBAF4C-2781-42A5-B393-52049AC471F7}" type="pres">
      <dgm:prSet presAssocID="{DB3F3498-9880-481B-BC5F-4BA4C4D65F93}" presName="spaceRect" presStyleCnt="0"/>
      <dgm:spPr/>
    </dgm:pt>
    <dgm:pt modelId="{11902BEB-824B-4D39-BAAE-439B30E6C8D6}" type="pres">
      <dgm:prSet presAssocID="{DB3F3498-9880-481B-BC5F-4BA4C4D65F93}" presName="parTx" presStyleLbl="revTx" presStyleIdx="1" presStyleCnt="4">
        <dgm:presLayoutVars>
          <dgm:chMax val="0"/>
          <dgm:chPref val="0"/>
        </dgm:presLayoutVars>
      </dgm:prSet>
      <dgm:spPr/>
    </dgm:pt>
    <dgm:pt modelId="{D4A38460-A9B6-4953-8680-4BF1F112EBD7}" type="pres">
      <dgm:prSet presAssocID="{515C2A90-3EA7-4364-8299-3F404EADAC86}" presName="sibTrans" presStyleCnt="0"/>
      <dgm:spPr/>
    </dgm:pt>
    <dgm:pt modelId="{59CB2E95-C20F-4C4F-8D82-83D90A345556}" type="pres">
      <dgm:prSet presAssocID="{3AE6E16D-4E79-41E2-8846-11B02A09F461}" presName="compNode" presStyleCnt="0"/>
      <dgm:spPr/>
    </dgm:pt>
    <dgm:pt modelId="{ECAAFF84-3F21-4727-87E8-E8DC62AB7962}" type="pres">
      <dgm:prSet presAssocID="{3AE6E16D-4E79-41E2-8846-11B02A09F461}" presName="bgRect" presStyleLbl="bgShp" presStyleIdx="2" presStyleCnt="4"/>
      <dgm:spPr/>
    </dgm:pt>
    <dgm:pt modelId="{ACDA8275-310B-4196-A216-F0DDD3E892AA}" type="pres">
      <dgm:prSet presAssocID="{3AE6E16D-4E79-41E2-8846-11B02A09F46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D5E34D0-E30C-4BFD-B0BF-0347DFDC6B00}" type="pres">
      <dgm:prSet presAssocID="{3AE6E16D-4E79-41E2-8846-11B02A09F461}" presName="spaceRect" presStyleCnt="0"/>
      <dgm:spPr/>
    </dgm:pt>
    <dgm:pt modelId="{1A977CD4-5B4D-4292-ABAB-4DD153E22B76}" type="pres">
      <dgm:prSet presAssocID="{3AE6E16D-4E79-41E2-8846-11B02A09F461}" presName="parTx" presStyleLbl="revTx" presStyleIdx="2" presStyleCnt="4">
        <dgm:presLayoutVars>
          <dgm:chMax val="0"/>
          <dgm:chPref val="0"/>
        </dgm:presLayoutVars>
      </dgm:prSet>
      <dgm:spPr/>
    </dgm:pt>
    <dgm:pt modelId="{16D34D90-4A8B-4A44-994B-FA0F3AE73109}" type="pres">
      <dgm:prSet presAssocID="{47C2DE5F-6173-4923-8206-EF9BD74D4E03}" presName="sibTrans" presStyleCnt="0"/>
      <dgm:spPr/>
    </dgm:pt>
    <dgm:pt modelId="{66C5D83E-59A0-4FD2-BCC2-5410341999EB}" type="pres">
      <dgm:prSet presAssocID="{63F36A57-AA60-41C6-9A8D-1848AFF9AF9C}" presName="compNode" presStyleCnt="0"/>
      <dgm:spPr/>
    </dgm:pt>
    <dgm:pt modelId="{19EFDC89-6963-47DE-A471-8245F73F2AE3}" type="pres">
      <dgm:prSet presAssocID="{63F36A57-AA60-41C6-9A8D-1848AFF9AF9C}" presName="bgRect" presStyleLbl="bgShp" presStyleIdx="3" presStyleCnt="4"/>
      <dgm:spPr/>
    </dgm:pt>
    <dgm:pt modelId="{85899702-5275-4AC8-94A3-21DC06DF5030}" type="pres">
      <dgm:prSet presAssocID="{63F36A57-AA60-41C6-9A8D-1848AFF9AF9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BE4BDCD8-82CC-4CD8-BADD-614A211BAFF4}" type="pres">
      <dgm:prSet presAssocID="{63F36A57-AA60-41C6-9A8D-1848AFF9AF9C}" presName="spaceRect" presStyleCnt="0"/>
      <dgm:spPr/>
    </dgm:pt>
    <dgm:pt modelId="{24CFC7E6-F73D-4D9A-A12E-84A40266E05D}" type="pres">
      <dgm:prSet presAssocID="{63F36A57-AA60-41C6-9A8D-1848AFF9AF9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54BE210-D515-4D96-885C-A17A95EEA976}" srcId="{83DAAEF0-76E8-46F7-8109-4C69BE0928C5}" destId="{3AE6E16D-4E79-41E2-8846-11B02A09F461}" srcOrd="2" destOrd="0" parTransId="{496B0C37-28A0-4BA7-9FD8-266071431241}" sibTransId="{47C2DE5F-6173-4923-8206-EF9BD74D4E03}"/>
    <dgm:cxn modelId="{4F5B0336-B85C-4AB5-B7D1-59371010AAE2}" srcId="{83DAAEF0-76E8-46F7-8109-4C69BE0928C5}" destId="{DB3F3498-9880-481B-BC5F-4BA4C4D65F93}" srcOrd="1" destOrd="0" parTransId="{4CD33BE9-F8F3-4EDC-AB45-3513C6DEBDE7}" sibTransId="{515C2A90-3EA7-4364-8299-3F404EADAC86}"/>
    <dgm:cxn modelId="{E8299439-DD82-4347-86AC-F9E70C84F539}" type="presOf" srcId="{07AC69D7-FA1D-45B4-A8B0-643B2C3FD074}" destId="{2705D443-2622-4224-AA54-8824E5996918}" srcOrd="0" destOrd="0" presId="urn:microsoft.com/office/officeart/2018/2/layout/IconVerticalSolidList"/>
    <dgm:cxn modelId="{098C7A3C-158F-4164-B665-FFE633CB4209}" type="presOf" srcId="{3AE6E16D-4E79-41E2-8846-11B02A09F461}" destId="{1A977CD4-5B4D-4292-ABAB-4DD153E22B76}" srcOrd="0" destOrd="0" presId="urn:microsoft.com/office/officeart/2018/2/layout/IconVerticalSolidList"/>
    <dgm:cxn modelId="{FAB72866-252A-40F4-8A4A-826DF975634D}" type="presOf" srcId="{DB3F3498-9880-481B-BC5F-4BA4C4D65F93}" destId="{11902BEB-824B-4D39-BAAE-439B30E6C8D6}" srcOrd="0" destOrd="0" presId="urn:microsoft.com/office/officeart/2018/2/layout/IconVerticalSolidList"/>
    <dgm:cxn modelId="{D99A3957-2C1C-4D85-92F8-C4E9D114E6D4}" type="presOf" srcId="{63F36A57-AA60-41C6-9A8D-1848AFF9AF9C}" destId="{24CFC7E6-F73D-4D9A-A12E-84A40266E05D}" srcOrd="0" destOrd="0" presId="urn:microsoft.com/office/officeart/2018/2/layout/IconVerticalSolidList"/>
    <dgm:cxn modelId="{36C36382-DE5E-43AE-BA70-6C1305A5C56C}" type="presOf" srcId="{83DAAEF0-76E8-46F7-8109-4C69BE0928C5}" destId="{964FA82E-6E62-413D-BB77-9D138E0A76C5}" srcOrd="0" destOrd="0" presId="urn:microsoft.com/office/officeart/2018/2/layout/IconVerticalSolidList"/>
    <dgm:cxn modelId="{6EEE6891-3BE0-40ED-A0A1-ACDE63AE170B}" srcId="{83DAAEF0-76E8-46F7-8109-4C69BE0928C5}" destId="{63F36A57-AA60-41C6-9A8D-1848AFF9AF9C}" srcOrd="3" destOrd="0" parTransId="{2586366E-84B3-489E-811C-F7FCB82B6B62}" sibTransId="{28D6F463-EAE4-4352-A15D-CBE677D657D4}"/>
    <dgm:cxn modelId="{76DDB5D3-6674-43BC-90C6-E210E1325AC6}" srcId="{83DAAEF0-76E8-46F7-8109-4C69BE0928C5}" destId="{07AC69D7-FA1D-45B4-A8B0-643B2C3FD074}" srcOrd="0" destOrd="0" parTransId="{C88361A6-155D-48A4-9DA7-5857FCD63DC8}" sibTransId="{DC71C8E3-A163-4812-8CB6-18E78904683A}"/>
    <dgm:cxn modelId="{C9044A77-7BC3-4D7D-9427-EBEB6CE258EA}" type="presParOf" srcId="{964FA82E-6E62-413D-BB77-9D138E0A76C5}" destId="{92F3C985-5FC7-4A72-9CD1-BF78A3FD331E}" srcOrd="0" destOrd="0" presId="urn:microsoft.com/office/officeart/2018/2/layout/IconVerticalSolidList"/>
    <dgm:cxn modelId="{88FEE598-97A5-4FC0-A0F4-0A222C8728C4}" type="presParOf" srcId="{92F3C985-5FC7-4A72-9CD1-BF78A3FD331E}" destId="{ACAFC3BD-497A-4F8A-9B81-2C455E1076CC}" srcOrd="0" destOrd="0" presId="urn:microsoft.com/office/officeart/2018/2/layout/IconVerticalSolidList"/>
    <dgm:cxn modelId="{9CEF0640-8A66-4CDD-8E46-0352B00D418A}" type="presParOf" srcId="{92F3C985-5FC7-4A72-9CD1-BF78A3FD331E}" destId="{975E9602-116E-4F22-83DA-019CEB3FAB28}" srcOrd="1" destOrd="0" presId="urn:microsoft.com/office/officeart/2018/2/layout/IconVerticalSolidList"/>
    <dgm:cxn modelId="{8E657A76-F641-499E-A6A6-B67DF4ABDEB4}" type="presParOf" srcId="{92F3C985-5FC7-4A72-9CD1-BF78A3FD331E}" destId="{E7EB3C29-925B-4EB8-BD15-7B59D511CA16}" srcOrd="2" destOrd="0" presId="urn:microsoft.com/office/officeart/2018/2/layout/IconVerticalSolidList"/>
    <dgm:cxn modelId="{BF2037E4-86C6-46EC-8295-B2E86CCFDFEE}" type="presParOf" srcId="{92F3C985-5FC7-4A72-9CD1-BF78A3FD331E}" destId="{2705D443-2622-4224-AA54-8824E5996918}" srcOrd="3" destOrd="0" presId="urn:microsoft.com/office/officeart/2018/2/layout/IconVerticalSolidList"/>
    <dgm:cxn modelId="{02B07DB9-BE38-4B67-AD2C-42298C3ED6DB}" type="presParOf" srcId="{964FA82E-6E62-413D-BB77-9D138E0A76C5}" destId="{526385F5-2A7E-4398-A233-2593192B852D}" srcOrd="1" destOrd="0" presId="urn:microsoft.com/office/officeart/2018/2/layout/IconVerticalSolidList"/>
    <dgm:cxn modelId="{F7374C03-37B1-443D-B583-E02372E60AA5}" type="presParOf" srcId="{964FA82E-6E62-413D-BB77-9D138E0A76C5}" destId="{D841EE37-0787-4183-89FA-4C83126DE4DD}" srcOrd="2" destOrd="0" presId="urn:microsoft.com/office/officeart/2018/2/layout/IconVerticalSolidList"/>
    <dgm:cxn modelId="{31481689-21D1-4C12-8B12-2914F7560A2E}" type="presParOf" srcId="{D841EE37-0787-4183-89FA-4C83126DE4DD}" destId="{E56F291D-FF74-4AA9-A047-DD627C0EF1BF}" srcOrd="0" destOrd="0" presId="urn:microsoft.com/office/officeart/2018/2/layout/IconVerticalSolidList"/>
    <dgm:cxn modelId="{509C7549-3C21-4E40-B2AD-D2D014662B32}" type="presParOf" srcId="{D841EE37-0787-4183-89FA-4C83126DE4DD}" destId="{C3994411-212F-4B80-BD9A-DEA24753A89E}" srcOrd="1" destOrd="0" presId="urn:microsoft.com/office/officeart/2018/2/layout/IconVerticalSolidList"/>
    <dgm:cxn modelId="{374D31E5-5FBE-4CDA-9E7D-50A426C12900}" type="presParOf" srcId="{D841EE37-0787-4183-89FA-4C83126DE4DD}" destId="{25FBAF4C-2781-42A5-B393-52049AC471F7}" srcOrd="2" destOrd="0" presId="urn:microsoft.com/office/officeart/2018/2/layout/IconVerticalSolidList"/>
    <dgm:cxn modelId="{58D39410-5913-4B62-8502-52A35B78032B}" type="presParOf" srcId="{D841EE37-0787-4183-89FA-4C83126DE4DD}" destId="{11902BEB-824B-4D39-BAAE-439B30E6C8D6}" srcOrd="3" destOrd="0" presId="urn:microsoft.com/office/officeart/2018/2/layout/IconVerticalSolidList"/>
    <dgm:cxn modelId="{2E2F38F2-3424-44B1-91FC-EAD50E0827B2}" type="presParOf" srcId="{964FA82E-6E62-413D-BB77-9D138E0A76C5}" destId="{D4A38460-A9B6-4953-8680-4BF1F112EBD7}" srcOrd="3" destOrd="0" presId="urn:microsoft.com/office/officeart/2018/2/layout/IconVerticalSolidList"/>
    <dgm:cxn modelId="{5D0305D5-277F-413F-B948-DF8C35F37FEF}" type="presParOf" srcId="{964FA82E-6E62-413D-BB77-9D138E0A76C5}" destId="{59CB2E95-C20F-4C4F-8D82-83D90A345556}" srcOrd="4" destOrd="0" presId="urn:microsoft.com/office/officeart/2018/2/layout/IconVerticalSolidList"/>
    <dgm:cxn modelId="{B7338B3D-5E49-4A3B-A318-179C8B02AA13}" type="presParOf" srcId="{59CB2E95-C20F-4C4F-8D82-83D90A345556}" destId="{ECAAFF84-3F21-4727-87E8-E8DC62AB7962}" srcOrd="0" destOrd="0" presId="urn:microsoft.com/office/officeart/2018/2/layout/IconVerticalSolidList"/>
    <dgm:cxn modelId="{2214E2CA-CA6F-4849-AA85-1BF4E866B6F9}" type="presParOf" srcId="{59CB2E95-C20F-4C4F-8D82-83D90A345556}" destId="{ACDA8275-310B-4196-A216-F0DDD3E892AA}" srcOrd="1" destOrd="0" presId="urn:microsoft.com/office/officeart/2018/2/layout/IconVerticalSolidList"/>
    <dgm:cxn modelId="{83CDE651-2AFB-43BC-B2FE-36622840402E}" type="presParOf" srcId="{59CB2E95-C20F-4C4F-8D82-83D90A345556}" destId="{AD5E34D0-E30C-4BFD-B0BF-0347DFDC6B00}" srcOrd="2" destOrd="0" presId="urn:microsoft.com/office/officeart/2018/2/layout/IconVerticalSolidList"/>
    <dgm:cxn modelId="{BAFE4BAA-8EF4-40AB-8E45-CD4934F957DE}" type="presParOf" srcId="{59CB2E95-C20F-4C4F-8D82-83D90A345556}" destId="{1A977CD4-5B4D-4292-ABAB-4DD153E22B76}" srcOrd="3" destOrd="0" presId="urn:microsoft.com/office/officeart/2018/2/layout/IconVerticalSolidList"/>
    <dgm:cxn modelId="{6E0DADDA-AA9F-4113-8C12-0DBB8A35B7EA}" type="presParOf" srcId="{964FA82E-6E62-413D-BB77-9D138E0A76C5}" destId="{16D34D90-4A8B-4A44-994B-FA0F3AE73109}" srcOrd="5" destOrd="0" presId="urn:microsoft.com/office/officeart/2018/2/layout/IconVerticalSolidList"/>
    <dgm:cxn modelId="{23632A3A-835F-4668-85A7-369539E4706F}" type="presParOf" srcId="{964FA82E-6E62-413D-BB77-9D138E0A76C5}" destId="{66C5D83E-59A0-4FD2-BCC2-5410341999EB}" srcOrd="6" destOrd="0" presId="urn:microsoft.com/office/officeart/2018/2/layout/IconVerticalSolidList"/>
    <dgm:cxn modelId="{BA2398A3-EAE7-4C05-B54C-B7BF26D6DF1B}" type="presParOf" srcId="{66C5D83E-59A0-4FD2-BCC2-5410341999EB}" destId="{19EFDC89-6963-47DE-A471-8245F73F2AE3}" srcOrd="0" destOrd="0" presId="urn:microsoft.com/office/officeart/2018/2/layout/IconVerticalSolidList"/>
    <dgm:cxn modelId="{3A87E4AF-16F5-45FD-BFDA-32A067351948}" type="presParOf" srcId="{66C5D83E-59A0-4FD2-BCC2-5410341999EB}" destId="{85899702-5275-4AC8-94A3-21DC06DF5030}" srcOrd="1" destOrd="0" presId="urn:microsoft.com/office/officeart/2018/2/layout/IconVerticalSolidList"/>
    <dgm:cxn modelId="{CD96B471-7ABE-455A-AD6A-2ABF7DC7FD96}" type="presParOf" srcId="{66C5D83E-59A0-4FD2-BCC2-5410341999EB}" destId="{BE4BDCD8-82CC-4CD8-BADD-614A211BAFF4}" srcOrd="2" destOrd="0" presId="urn:microsoft.com/office/officeart/2018/2/layout/IconVerticalSolidList"/>
    <dgm:cxn modelId="{C833F84D-ED5B-4442-A6BA-265AE0AB7BA3}" type="presParOf" srcId="{66C5D83E-59A0-4FD2-BCC2-5410341999EB}" destId="{24CFC7E6-F73D-4D9A-A12E-84A40266E05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2B28D07-AD3F-4053-B7D2-D6200109005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DB9F8A1-7772-4A9C-AA14-75478E1D9BDA}">
      <dgm:prSet/>
      <dgm:spPr/>
      <dgm:t>
        <a:bodyPr/>
        <a:lstStyle/>
        <a:p>
          <a:r>
            <a:rPr lang="en-US"/>
            <a:t>• Test operating effectiveness</a:t>
          </a:r>
        </a:p>
      </dgm:t>
    </dgm:pt>
    <dgm:pt modelId="{AC4B5CCF-31BE-454A-9B48-9761EFB89363}" type="parTrans" cxnId="{4580D201-6DD0-4F87-9713-A4B6F8A616CA}">
      <dgm:prSet/>
      <dgm:spPr/>
      <dgm:t>
        <a:bodyPr/>
        <a:lstStyle/>
        <a:p>
          <a:endParaRPr lang="en-US"/>
        </a:p>
      </dgm:t>
    </dgm:pt>
    <dgm:pt modelId="{D6FF9940-244C-4350-BF9E-14CB25C87AAE}" type="sibTrans" cxnId="{4580D201-6DD0-4F87-9713-A4B6F8A616CA}">
      <dgm:prSet/>
      <dgm:spPr/>
      <dgm:t>
        <a:bodyPr/>
        <a:lstStyle/>
        <a:p>
          <a:endParaRPr lang="en-US"/>
        </a:p>
      </dgm:t>
    </dgm:pt>
    <dgm:pt modelId="{C5BCCFCC-5639-4D4E-9308-08FA44DC442C}">
      <dgm:prSet/>
      <dgm:spPr/>
      <dgm:t>
        <a:bodyPr/>
        <a:lstStyle/>
        <a:p>
          <a:r>
            <a:rPr lang="en-US"/>
            <a:t>• Follow RCM</a:t>
          </a:r>
        </a:p>
      </dgm:t>
    </dgm:pt>
    <dgm:pt modelId="{357BC0D4-9689-48A1-B1A6-B7AD25419C4C}" type="parTrans" cxnId="{BAA8ECE5-606C-459E-9119-C19FEF9CFA3E}">
      <dgm:prSet/>
      <dgm:spPr/>
      <dgm:t>
        <a:bodyPr/>
        <a:lstStyle/>
        <a:p>
          <a:endParaRPr lang="en-US"/>
        </a:p>
      </dgm:t>
    </dgm:pt>
    <dgm:pt modelId="{FC7DB181-CB17-44E7-9950-871A38D1940F}" type="sibTrans" cxnId="{BAA8ECE5-606C-459E-9119-C19FEF9CFA3E}">
      <dgm:prSet/>
      <dgm:spPr/>
      <dgm:t>
        <a:bodyPr/>
        <a:lstStyle/>
        <a:p>
          <a:endParaRPr lang="en-US"/>
        </a:p>
      </dgm:t>
    </dgm:pt>
    <dgm:pt modelId="{39DA4A59-9C5D-416B-B2F7-9749301E4C3B}">
      <dgm:prSet/>
      <dgm:spPr/>
      <dgm:t>
        <a:bodyPr/>
        <a:lstStyle/>
        <a:p>
          <a:r>
            <a:rPr lang="en-US"/>
            <a:t>• Report deficiencies</a:t>
          </a:r>
        </a:p>
      </dgm:t>
    </dgm:pt>
    <dgm:pt modelId="{CDBAD33C-1A94-40BB-97F0-90ACB49285BA}" type="parTrans" cxnId="{77C1A6F4-36BD-4535-8703-274EC7B33C8B}">
      <dgm:prSet/>
      <dgm:spPr/>
      <dgm:t>
        <a:bodyPr/>
        <a:lstStyle/>
        <a:p>
          <a:endParaRPr lang="en-US"/>
        </a:p>
      </dgm:t>
    </dgm:pt>
    <dgm:pt modelId="{28DC7F2D-6E31-4846-BE94-1C0C9E4314B3}" type="sibTrans" cxnId="{77C1A6F4-36BD-4535-8703-274EC7B33C8B}">
      <dgm:prSet/>
      <dgm:spPr/>
      <dgm:t>
        <a:bodyPr/>
        <a:lstStyle/>
        <a:p>
          <a:endParaRPr lang="en-US"/>
        </a:p>
      </dgm:t>
    </dgm:pt>
    <dgm:pt modelId="{022B36C6-9BC4-451B-A5AF-938E3E2BD8C6}" type="pres">
      <dgm:prSet presAssocID="{52B28D07-AD3F-4053-B7D2-D62001090056}" presName="root" presStyleCnt="0">
        <dgm:presLayoutVars>
          <dgm:dir/>
          <dgm:resizeHandles val="exact"/>
        </dgm:presLayoutVars>
      </dgm:prSet>
      <dgm:spPr/>
    </dgm:pt>
    <dgm:pt modelId="{3F3DD053-EA2D-4A93-9B3D-55022708006C}" type="pres">
      <dgm:prSet presAssocID="{8DB9F8A1-7772-4A9C-AA14-75478E1D9BDA}" presName="compNode" presStyleCnt="0"/>
      <dgm:spPr/>
    </dgm:pt>
    <dgm:pt modelId="{E0A95D1F-BA9B-4B5C-89C6-08B80BD7A7C0}" type="pres">
      <dgm:prSet presAssocID="{8DB9F8A1-7772-4A9C-AA14-75478E1D9BDA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BA52576-761D-4A70-9810-96ECFAA8E322}" type="pres">
      <dgm:prSet presAssocID="{8DB9F8A1-7772-4A9C-AA14-75478E1D9BDA}" presName="spaceRect" presStyleCnt="0"/>
      <dgm:spPr/>
    </dgm:pt>
    <dgm:pt modelId="{B0226EBB-3D75-48A3-8D42-10EFB5FBCB22}" type="pres">
      <dgm:prSet presAssocID="{8DB9F8A1-7772-4A9C-AA14-75478E1D9BDA}" presName="textRect" presStyleLbl="revTx" presStyleIdx="0" presStyleCnt="3">
        <dgm:presLayoutVars>
          <dgm:chMax val="1"/>
          <dgm:chPref val="1"/>
        </dgm:presLayoutVars>
      </dgm:prSet>
      <dgm:spPr/>
    </dgm:pt>
    <dgm:pt modelId="{98E32CB7-7604-4A11-84D1-FA86E05F95F5}" type="pres">
      <dgm:prSet presAssocID="{D6FF9940-244C-4350-BF9E-14CB25C87AAE}" presName="sibTrans" presStyleCnt="0"/>
      <dgm:spPr/>
    </dgm:pt>
    <dgm:pt modelId="{D3AD6A5C-EECC-4C5F-A331-830D5943C448}" type="pres">
      <dgm:prSet presAssocID="{C5BCCFCC-5639-4D4E-9308-08FA44DC442C}" presName="compNode" presStyleCnt="0"/>
      <dgm:spPr/>
    </dgm:pt>
    <dgm:pt modelId="{3A117889-F294-4836-86EE-F2A682804494}" type="pres">
      <dgm:prSet presAssocID="{C5BCCFCC-5639-4D4E-9308-08FA44DC442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697BBE80-34E7-4086-91C0-FDBE75F81BA5}" type="pres">
      <dgm:prSet presAssocID="{C5BCCFCC-5639-4D4E-9308-08FA44DC442C}" presName="spaceRect" presStyleCnt="0"/>
      <dgm:spPr/>
    </dgm:pt>
    <dgm:pt modelId="{5F0CEB66-49DB-4829-A9D1-D18F72F97AF1}" type="pres">
      <dgm:prSet presAssocID="{C5BCCFCC-5639-4D4E-9308-08FA44DC442C}" presName="textRect" presStyleLbl="revTx" presStyleIdx="1" presStyleCnt="3">
        <dgm:presLayoutVars>
          <dgm:chMax val="1"/>
          <dgm:chPref val="1"/>
        </dgm:presLayoutVars>
      </dgm:prSet>
      <dgm:spPr/>
    </dgm:pt>
    <dgm:pt modelId="{DC887B7B-42D9-4F1C-8D8B-D3901D35B2B1}" type="pres">
      <dgm:prSet presAssocID="{FC7DB181-CB17-44E7-9950-871A38D1940F}" presName="sibTrans" presStyleCnt="0"/>
      <dgm:spPr/>
    </dgm:pt>
    <dgm:pt modelId="{A1F12CA0-1F67-4E51-A05D-C41AE9701728}" type="pres">
      <dgm:prSet presAssocID="{39DA4A59-9C5D-416B-B2F7-9749301E4C3B}" presName="compNode" presStyleCnt="0"/>
      <dgm:spPr/>
    </dgm:pt>
    <dgm:pt modelId="{718E35DC-BA69-4198-ADA7-F0364B52678F}" type="pres">
      <dgm:prSet presAssocID="{39DA4A59-9C5D-416B-B2F7-9749301E4C3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4877EB9B-4A83-4DAE-A242-FA92A74301E0}" type="pres">
      <dgm:prSet presAssocID="{39DA4A59-9C5D-416B-B2F7-9749301E4C3B}" presName="spaceRect" presStyleCnt="0"/>
      <dgm:spPr/>
    </dgm:pt>
    <dgm:pt modelId="{DEB1F7BB-4F74-4280-9BE6-A4E2C78889C3}" type="pres">
      <dgm:prSet presAssocID="{39DA4A59-9C5D-416B-B2F7-9749301E4C3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580D201-6DD0-4F87-9713-A4B6F8A616CA}" srcId="{52B28D07-AD3F-4053-B7D2-D62001090056}" destId="{8DB9F8A1-7772-4A9C-AA14-75478E1D9BDA}" srcOrd="0" destOrd="0" parTransId="{AC4B5CCF-31BE-454A-9B48-9761EFB89363}" sibTransId="{D6FF9940-244C-4350-BF9E-14CB25C87AAE}"/>
    <dgm:cxn modelId="{8C901881-933F-49EC-AE4B-FC2417800CA8}" type="presOf" srcId="{8DB9F8A1-7772-4A9C-AA14-75478E1D9BDA}" destId="{B0226EBB-3D75-48A3-8D42-10EFB5FBCB22}" srcOrd="0" destOrd="0" presId="urn:microsoft.com/office/officeart/2018/2/layout/IconLabelList"/>
    <dgm:cxn modelId="{91737795-FCC7-46B8-AF0E-C57E469AF6A3}" type="presOf" srcId="{C5BCCFCC-5639-4D4E-9308-08FA44DC442C}" destId="{5F0CEB66-49DB-4829-A9D1-D18F72F97AF1}" srcOrd="0" destOrd="0" presId="urn:microsoft.com/office/officeart/2018/2/layout/IconLabelList"/>
    <dgm:cxn modelId="{2162EE9A-DF1A-4306-945F-4690139B13E5}" type="presOf" srcId="{52B28D07-AD3F-4053-B7D2-D62001090056}" destId="{022B36C6-9BC4-451B-A5AF-938E3E2BD8C6}" srcOrd="0" destOrd="0" presId="urn:microsoft.com/office/officeart/2018/2/layout/IconLabelList"/>
    <dgm:cxn modelId="{BAA8ECE5-606C-459E-9119-C19FEF9CFA3E}" srcId="{52B28D07-AD3F-4053-B7D2-D62001090056}" destId="{C5BCCFCC-5639-4D4E-9308-08FA44DC442C}" srcOrd="1" destOrd="0" parTransId="{357BC0D4-9689-48A1-B1A6-B7AD25419C4C}" sibTransId="{FC7DB181-CB17-44E7-9950-871A38D1940F}"/>
    <dgm:cxn modelId="{DFC8AAEA-0B34-4BD4-A283-1288819ACDD3}" type="presOf" srcId="{39DA4A59-9C5D-416B-B2F7-9749301E4C3B}" destId="{DEB1F7BB-4F74-4280-9BE6-A4E2C78889C3}" srcOrd="0" destOrd="0" presId="urn:microsoft.com/office/officeart/2018/2/layout/IconLabelList"/>
    <dgm:cxn modelId="{77C1A6F4-36BD-4535-8703-274EC7B33C8B}" srcId="{52B28D07-AD3F-4053-B7D2-D62001090056}" destId="{39DA4A59-9C5D-416B-B2F7-9749301E4C3B}" srcOrd="2" destOrd="0" parTransId="{CDBAD33C-1A94-40BB-97F0-90ACB49285BA}" sibTransId="{28DC7F2D-6E31-4846-BE94-1C0C9E4314B3}"/>
    <dgm:cxn modelId="{F4D2DB75-595A-4887-B7C9-0F6C060FE18C}" type="presParOf" srcId="{022B36C6-9BC4-451B-A5AF-938E3E2BD8C6}" destId="{3F3DD053-EA2D-4A93-9B3D-55022708006C}" srcOrd="0" destOrd="0" presId="urn:microsoft.com/office/officeart/2018/2/layout/IconLabelList"/>
    <dgm:cxn modelId="{723C0510-4E08-41E2-BD36-47D4FE153C8C}" type="presParOf" srcId="{3F3DD053-EA2D-4A93-9B3D-55022708006C}" destId="{E0A95D1F-BA9B-4B5C-89C6-08B80BD7A7C0}" srcOrd="0" destOrd="0" presId="urn:microsoft.com/office/officeart/2018/2/layout/IconLabelList"/>
    <dgm:cxn modelId="{7F4B055E-473F-4977-A3AD-1DE98CBBC0A2}" type="presParOf" srcId="{3F3DD053-EA2D-4A93-9B3D-55022708006C}" destId="{7BA52576-761D-4A70-9810-96ECFAA8E322}" srcOrd="1" destOrd="0" presId="urn:microsoft.com/office/officeart/2018/2/layout/IconLabelList"/>
    <dgm:cxn modelId="{2D101773-C945-473A-86A8-EAE02A08B054}" type="presParOf" srcId="{3F3DD053-EA2D-4A93-9B3D-55022708006C}" destId="{B0226EBB-3D75-48A3-8D42-10EFB5FBCB22}" srcOrd="2" destOrd="0" presId="urn:microsoft.com/office/officeart/2018/2/layout/IconLabelList"/>
    <dgm:cxn modelId="{F1926597-3C3E-40BF-B02A-E4E00C0DC767}" type="presParOf" srcId="{022B36C6-9BC4-451B-A5AF-938E3E2BD8C6}" destId="{98E32CB7-7604-4A11-84D1-FA86E05F95F5}" srcOrd="1" destOrd="0" presId="urn:microsoft.com/office/officeart/2018/2/layout/IconLabelList"/>
    <dgm:cxn modelId="{48E26B8F-0744-48AD-8D95-D3C7E3DAD49A}" type="presParOf" srcId="{022B36C6-9BC4-451B-A5AF-938E3E2BD8C6}" destId="{D3AD6A5C-EECC-4C5F-A331-830D5943C448}" srcOrd="2" destOrd="0" presId="urn:microsoft.com/office/officeart/2018/2/layout/IconLabelList"/>
    <dgm:cxn modelId="{564B2474-8400-4D5E-84A7-4D4112365548}" type="presParOf" srcId="{D3AD6A5C-EECC-4C5F-A331-830D5943C448}" destId="{3A117889-F294-4836-86EE-F2A682804494}" srcOrd="0" destOrd="0" presId="urn:microsoft.com/office/officeart/2018/2/layout/IconLabelList"/>
    <dgm:cxn modelId="{077F7911-255B-4C49-BCDE-DBD29418D994}" type="presParOf" srcId="{D3AD6A5C-EECC-4C5F-A331-830D5943C448}" destId="{697BBE80-34E7-4086-91C0-FDBE75F81BA5}" srcOrd="1" destOrd="0" presId="urn:microsoft.com/office/officeart/2018/2/layout/IconLabelList"/>
    <dgm:cxn modelId="{ABB673CD-6567-48BE-A741-319D652F723F}" type="presParOf" srcId="{D3AD6A5C-EECC-4C5F-A331-830D5943C448}" destId="{5F0CEB66-49DB-4829-A9D1-D18F72F97AF1}" srcOrd="2" destOrd="0" presId="urn:microsoft.com/office/officeart/2018/2/layout/IconLabelList"/>
    <dgm:cxn modelId="{C325B176-F851-4490-9A4E-F928DE58F773}" type="presParOf" srcId="{022B36C6-9BC4-451B-A5AF-938E3E2BD8C6}" destId="{DC887B7B-42D9-4F1C-8D8B-D3901D35B2B1}" srcOrd="3" destOrd="0" presId="urn:microsoft.com/office/officeart/2018/2/layout/IconLabelList"/>
    <dgm:cxn modelId="{C01D3503-44C3-4611-87BE-13824981EA0F}" type="presParOf" srcId="{022B36C6-9BC4-451B-A5AF-938E3E2BD8C6}" destId="{A1F12CA0-1F67-4E51-A05D-C41AE9701728}" srcOrd="4" destOrd="0" presId="urn:microsoft.com/office/officeart/2018/2/layout/IconLabelList"/>
    <dgm:cxn modelId="{458203D2-FAB0-4C73-9059-71C365FC36E3}" type="presParOf" srcId="{A1F12CA0-1F67-4E51-A05D-C41AE9701728}" destId="{718E35DC-BA69-4198-ADA7-F0364B52678F}" srcOrd="0" destOrd="0" presId="urn:microsoft.com/office/officeart/2018/2/layout/IconLabelList"/>
    <dgm:cxn modelId="{594FCD5C-F462-4AB3-8550-7622CCD2C216}" type="presParOf" srcId="{A1F12CA0-1F67-4E51-A05D-C41AE9701728}" destId="{4877EB9B-4A83-4DAE-A242-FA92A74301E0}" srcOrd="1" destOrd="0" presId="urn:microsoft.com/office/officeart/2018/2/layout/IconLabelList"/>
    <dgm:cxn modelId="{92901B50-242E-4CCE-9FB3-733D32CBCA1A}" type="presParOf" srcId="{A1F12CA0-1F67-4E51-A05D-C41AE9701728}" destId="{DEB1F7BB-4F74-4280-9BE6-A4E2C78889C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EADAE11-0F9E-478B-BA60-28851B013FD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CEE8B67-80B0-4C75-8E5C-04E35502998B}">
      <dgm:prSet/>
      <dgm:spPr/>
      <dgm:t>
        <a:bodyPr/>
        <a:lstStyle/>
        <a:p>
          <a:r>
            <a:rPr lang="en-US"/>
            <a:t>• LFAR</a:t>
          </a:r>
        </a:p>
      </dgm:t>
    </dgm:pt>
    <dgm:pt modelId="{41E781CB-58E3-47DD-9467-1BF68BE4FE8F}" type="parTrans" cxnId="{85F6667C-F275-4AAA-91BD-1CFD39DF6D36}">
      <dgm:prSet/>
      <dgm:spPr/>
      <dgm:t>
        <a:bodyPr/>
        <a:lstStyle/>
        <a:p>
          <a:endParaRPr lang="en-US"/>
        </a:p>
      </dgm:t>
    </dgm:pt>
    <dgm:pt modelId="{B69A6DD5-4D6B-4BD0-BE38-FF578CBF4673}" type="sibTrans" cxnId="{85F6667C-F275-4AAA-91BD-1CFD39DF6D36}">
      <dgm:prSet/>
      <dgm:spPr/>
      <dgm:t>
        <a:bodyPr/>
        <a:lstStyle/>
        <a:p>
          <a:endParaRPr lang="en-US"/>
        </a:p>
      </dgm:t>
    </dgm:pt>
    <dgm:pt modelId="{B945516F-26D0-462F-BDBC-6E3401C9E4B4}">
      <dgm:prSet/>
      <dgm:spPr/>
      <dgm:t>
        <a:bodyPr/>
        <a:lstStyle/>
        <a:p>
          <a:r>
            <a:rPr lang="en-US"/>
            <a:t>• IFC Report</a:t>
          </a:r>
        </a:p>
      </dgm:t>
    </dgm:pt>
    <dgm:pt modelId="{0C49D973-7EFB-4550-B740-9B0A7AE4D54D}" type="parTrans" cxnId="{85526B31-0F4A-41BD-8F8B-B8A6C9AC648F}">
      <dgm:prSet/>
      <dgm:spPr/>
      <dgm:t>
        <a:bodyPr/>
        <a:lstStyle/>
        <a:p>
          <a:endParaRPr lang="en-US"/>
        </a:p>
      </dgm:t>
    </dgm:pt>
    <dgm:pt modelId="{5444CBBA-A518-4156-9E50-E7AD259D403C}" type="sibTrans" cxnId="{85526B31-0F4A-41BD-8F8B-B8A6C9AC648F}">
      <dgm:prSet/>
      <dgm:spPr/>
      <dgm:t>
        <a:bodyPr/>
        <a:lstStyle/>
        <a:p>
          <a:endParaRPr lang="en-US"/>
        </a:p>
      </dgm:t>
    </dgm:pt>
    <dgm:pt modelId="{4E077D40-FC9A-4F31-AC52-FAB23170E74F}">
      <dgm:prSet/>
      <dgm:spPr/>
      <dgm:t>
        <a:bodyPr/>
        <a:lstStyle/>
        <a:p>
          <a:r>
            <a:rPr lang="en-US"/>
            <a:t>• Material Weakness disclosure</a:t>
          </a:r>
        </a:p>
      </dgm:t>
    </dgm:pt>
    <dgm:pt modelId="{597A9D8E-AF8E-45C7-9703-F598D1A12343}" type="parTrans" cxnId="{A10A4802-D2F8-4398-93D5-70B2A6E63FF5}">
      <dgm:prSet/>
      <dgm:spPr/>
      <dgm:t>
        <a:bodyPr/>
        <a:lstStyle/>
        <a:p>
          <a:endParaRPr lang="en-US"/>
        </a:p>
      </dgm:t>
    </dgm:pt>
    <dgm:pt modelId="{11121697-4425-40A2-9F05-A6299C6ADADC}" type="sibTrans" cxnId="{A10A4802-D2F8-4398-93D5-70B2A6E63FF5}">
      <dgm:prSet/>
      <dgm:spPr/>
      <dgm:t>
        <a:bodyPr/>
        <a:lstStyle/>
        <a:p>
          <a:endParaRPr lang="en-US"/>
        </a:p>
      </dgm:t>
    </dgm:pt>
    <dgm:pt modelId="{55A040FE-5912-4BC6-9E0B-19A6501D3041}" type="pres">
      <dgm:prSet presAssocID="{5EADAE11-0F9E-478B-BA60-28851B013FD5}" presName="root" presStyleCnt="0">
        <dgm:presLayoutVars>
          <dgm:dir/>
          <dgm:resizeHandles val="exact"/>
        </dgm:presLayoutVars>
      </dgm:prSet>
      <dgm:spPr/>
    </dgm:pt>
    <dgm:pt modelId="{04D9A74B-5633-4C08-9D28-7005FBA56F42}" type="pres">
      <dgm:prSet presAssocID="{9CEE8B67-80B0-4C75-8E5C-04E35502998B}" presName="compNode" presStyleCnt="0"/>
      <dgm:spPr/>
    </dgm:pt>
    <dgm:pt modelId="{9F475626-2C74-4AD0-A859-B656DDC4CB32}" type="pres">
      <dgm:prSet presAssocID="{9CEE8B67-80B0-4C75-8E5C-04E35502998B}" presName="bgRect" presStyleLbl="bgShp" presStyleIdx="0" presStyleCnt="3"/>
      <dgm:spPr/>
    </dgm:pt>
    <dgm:pt modelId="{4D4250B1-90BF-4F02-9472-A7215FF6D88D}" type="pres">
      <dgm:prSet presAssocID="{9CEE8B67-80B0-4C75-8E5C-04E35502998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etti Ball"/>
        </a:ext>
      </dgm:extLst>
    </dgm:pt>
    <dgm:pt modelId="{118B61AD-D306-48FF-870E-FB21A26C0FB5}" type="pres">
      <dgm:prSet presAssocID="{9CEE8B67-80B0-4C75-8E5C-04E35502998B}" presName="spaceRect" presStyleCnt="0"/>
      <dgm:spPr/>
    </dgm:pt>
    <dgm:pt modelId="{7040862C-9529-4A18-92A1-A636A98CD147}" type="pres">
      <dgm:prSet presAssocID="{9CEE8B67-80B0-4C75-8E5C-04E35502998B}" presName="parTx" presStyleLbl="revTx" presStyleIdx="0" presStyleCnt="3">
        <dgm:presLayoutVars>
          <dgm:chMax val="0"/>
          <dgm:chPref val="0"/>
        </dgm:presLayoutVars>
      </dgm:prSet>
      <dgm:spPr/>
    </dgm:pt>
    <dgm:pt modelId="{06088552-0176-4659-AD24-236A0E107C35}" type="pres">
      <dgm:prSet presAssocID="{B69A6DD5-4D6B-4BD0-BE38-FF578CBF4673}" presName="sibTrans" presStyleCnt="0"/>
      <dgm:spPr/>
    </dgm:pt>
    <dgm:pt modelId="{C07A559C-CFDA-4ED4-8042-89E8B24BBB1A}" type="pres">
      <dgm:prSet presAssocID="{B945516F-26D0-462F-BDBC-6E3401C9E4B4}" presName="compNode" presStyleCnt="0"/>
      <dgm:spPr/>
    </dgm:pt>
    <dgm:pt modelId="{6C900B5E-8813-4949-B5F0-6EE7035FC040}" type="pres">
      <dgm:prSet presAssocID="{B945516F-26D0-462F-BDBC-6E3401C9E4B4}" presName="bgRect" presStyleLbl="bgShp" presStyleIdx="1" presStyleCnt="3"/>
      <dgm:spPr/>
    </dgm:pt>
    <dgm:pt modelId="{1B6D3C3B-AE7E-421C-A4CD-4E48496C703B}" type="pres">
      <dgm:prSet presAssocID="{B945516F-26D0-462F-BDBC-6E3401C9E4B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3D0EBB1A-D9BD-48D9-BFD4-60A400A3ECE1}" type="pres">
      <dgm:prSet presAssocID="{B945516F-26D0-462F-BDBC-6E3401C9E4B4}" presName="spaceRect" presStyleCnt="0"/>
      <dgm:spPr/>
    </dgm:pt>
    <dgm:pt modelId="{7A8D0122-8717-4187-B87A-DAFF5BD01D09}" type="pres">
      <dgm:prSet presAssocID="{B945516F-26D0-462F-BDBC-6E3401C9E4B4}" presName="parTx" presStyleLbl="revTx" presStyleIdx="1" presStyleCnt="3">
        <dgm:presLayoutVars>
          <dgm:chMax val="0"/>
          <dgm:chPref val="0"/>
        </dgm:presLayoutVars>
      </dgm:prSet>
      <dgm:spPr/>
    </dgm:pt>
    <dgm:pt modelId="{A735FB10-23B4-43B8-B349-A5CE062839AE}" type="pres">
      <dgm:prSet presAssocID="{5444CBBA-A518-4156-9E50-E7AD259D403C}" presName="sibTrans" presStyleCnt="0"/>
      <dgm:spPr/>
    </dgm:pt>
    <dgm:pt modelId="{BAA3A98A-DEB2-475A-89FC-388E270232C9}" type="pres">
      <dgm:prSet presAssocID="{4E077D40-FC9A-4F31-AC52-FAB23170E74F}" presName="compNode" presStyleCnt="0"/>
      <dgm:spPr/>
    </dgm:pt>
    <dgm:pt modelId="{2AFAA111-B34B-4751-B1B0-B60AB379D644}" type="pres">
      <dgm:prSet presAssocID="{4E077D40-FC9A-4F31-AC52-FAB23170E74F}" presName="bgRect" presStyleLbl="bgShp" presStyleIdx="2" presStyleCnt="3"/>
      <dgm:spPr/>
    </dgm:pt>
    <dgm:pt modelId="{76A5BAFE-FF21-49D6-8239-D445FF475776}" type="pres">
      <dgm:prSet presAssocID="{4E077D40-FC9A-4F31-AC52-FAB23170E74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rning"/>
        </a:ext>
      </dgm:extLst>
    </dgm:pt>
    <dgm:pt modelId="{559ABAC4-5620-4C81-8197-5522679A9115}" type="pres">
      <dgm:prSet presAssocID="{4E077D40-FC9A-4F31-AC52-FAB23170E74F}" presName="spaceRect" presStyleCnt="0"/>
      <dgm:spPr/>
    </dgm:pt>
    <dgm:pt modelId="{208F9CEA-5052-4119-9FAE-3F80DB2E6E75}" type="pres">
      <dgm:prSet presAssocID="{4E077D40-FC9A-4F31-AC52-FAB23170E74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889BE00-19C6-4317-9CBB-55311E72F522}" type="presOf" srcId="{9CEE8B67-80B0-4C75-8E5C-04E35502998B}" destId="{7040862C-9529-4A18-92A1-A636A98CD147}" srcOrd="0" destOrd="0" presId="urn:microsoft.com/office/officeart/2018/2/layout/IconVerticalSolidList"/>
    <dgm:cxn modelId="{A10A4802-D2F8-4398-93D5-70B2A6E63FF5}" srcId="{5EADAE11-0F9E-478B-BA60-28851B013FD5}" destId="{4E077D40-FC9A-4F31-AC52-FAB23170E74F}" srcOrd="2" destOrd="0" parTransId="{597A9D8E-AF8E-45C7-9703-F598D1A12343}" sibTransId="{11121697-4425-40A2-9F05-A6299C6ADADC}"/>
    <dgm:cxn modelId="{85526B31-0F4A-41BD-8F8B-B8A6C9AC648F}" srcId="{5EADAE11-0F9E-478B-BA60-28851B013FD5}" destId="{B945516F-26D0-462F-BDBC-6E3401C9E4B4}" srcOrd="1" destOrd="0" parTransId="{0C49D973-7EFB-4550-B740-9B0A7AE4D54D}" sibTransId="{5444CBBA-A518-4156-9E50-E7AD259D403C}"/>
    <dgm:cxn modelId="{668D6C3B-1B37-4305-9E20-A74805ED61B1}" type="presOf" srcId="{4E077D40-FC9A-4F31-AC52-FAB23170E74F}" destId="{208F9CEA-5052-4119-9FAE-3F80DB2E6E75}" srcOrd="0" destOrd="0" presId="urn:microsoft.com/office/officeart/2018/2/layout/IconVerticalSolidList"/>
    <dgm:cxn modelId="{85F6667C-F275-4AAA-91BD-1CFD39DF6D36}" srcId="{5EADAE11-0F9E-478B-BA60-28851B013FD5}" destId="{9CEE8B67-80B0-4C75-8E5C-04E35502998B}" srcOrd="0" destOrd="0" parTransId="{41E781CB-58E3-47DD-9467-1BF68BE4FE8F}" sibTransId="{B69A6DD5-4D6B-4BD0-BE38-FF578CBF4673}"/>
    <dgm:cxn modelId="{5CB6CC9C-4374-49E8-B964-022676E4EAF3}" type="presOf" srcId="{B945516F-26D0-462F-BDBC-6E3401C9E4B4}" destId="{7A8D0122-8717-4187-B87A-DAFF5BD01D09}" srcOrd="0" destOrd="0" presId="urn:microsoft.com/office/officeart/2018/2/layout/IconVerticalSolidList"/>
    <dgm:cxn modelId="{DE70B8B8-0D3D-41B9-89CB-0A9BEFEC81C0}" type="presOf" srcId="{5EADAE11-0F9E-478B-BA60-28851B013FD5}" destId="{55A040FE-5912-4BC6-9E0B-19A6501D3041}" srcOrd="0" destOrd="0" presId="urn:microsoft.com/office/officeart/2018/2/layout/IconVerticalSolidList"/>
    <dgm:cxn modelId="{E07CEAE3-E1A2-41EA-B23A-5CB1E22DAE97}" type="presParOf" srcId="{55A040FE-5912-4BC6-9E0B-19A6501D3041}" destId="{04D9A74B-5633-4C08-9D28-7005FBA56F42}" srcOrd="0" destOrd="0" presId="urn:microsoft.com/office/officeart/2018/2/layout/IconVerticalSolidList"/>
    <dgm:cxn modelId="{583CCBCC-B64F-4359-808E-ACF7D4039A22}" type="presParOf" srcId="{04D9A74B-5633-4C08-9D28-7005FBA56F42}" destId="{9F475626-2C74-4AD0-A859-B656DDC4CB32}" srcOrd="0" destOrd="0" presId="urn:microsoft.com/office/officeart/2018/2/layout/IconVerticalSolidList"/>
    <dgm:cxn modelId="{9F7103A7-074B-477D-A01F-DEB6F61D2500}" type="presParOf" srcId="{04D9A74B-5633-4C08-9D28-7005FBA56F42}" destId="{4D4250B1-90BF-4F02-9472-A7215FF6D88D}" srcOrd="1" destOrd="0" presId="urn:microsoft.com/office/officeart/2018/2/layout/IconVerticalSolidList"/>
    <dgm:cxn modelId="{FFBD4FE3-1FFB-4C31-AEB4-413D9D698F44}" type="presParOf" srcId="{04D9A74B-5633-4C08-9D28-7005FBA56F42}" destId="{118B61AD-D306-48FF-870E-FB21A26C0FB5}" srcOrd="2" destOrd="0" presId="urn:microsoft.com/office/officeart/2018/2/layout/IconVerticalSolidList"/>
    <dgm:cxn modelId="{5F4B2DA8-91D2-42F1-8C87-10E22D5DA4C4}" type="presParOf" srcId="{04D9A74B-5633-4C08-9D28-7005FBA56F42}" destId="{7040862C-9529-4A18-92A1-A636A98CD147}" srcOrd="3" destOrd="0" presId="urn:microsoft.com/office/officeart/2018/2/layout/IconVerticalSolidList"/>
    <dgm:cxn modelId="{0113BF53-E370-4226-B3E8-FFD8A2D1B5C5}" type="presParOf" srcId="{55A040FE-5912-4BC6-9E0B-19A6501D3041}" destId="{06088552-0176-4659-AD24-236A0E107C35}" srcOrd="1" destOrd="0" presId="urn:microsoft.com/office/officeart/2018/2/layout/IconVerticalSolidList"/>
    <dgm:cxn modelId="{710986E1-32ED-48C6-A5F1-BB8FDF7FC689}" type="presParOf" srcId="{55A040FE-5912-4BC6-9E0B-19A6501D3041}" destId="{C07A559C-CFDA-4ED4-8042-89E8B24BBB1A}" srcOrd="2" destOrd="0" presId="urn:microsoft.com/office/officeart/2018/2/layout/IconVerticalSolidList"/>
    <dgm:cxn modelId="{2EF122B1-4668-4E4A-B1E3-B3E4204B52BE}" type="presParOf" srcId="{C07A559C-CFDA-4ED4-8042-89E8B24BBB1A}" destId="{6C900B5E-8813-4949-B5F0-6EE7035FC040}" srcOrd="0" destOrd="0" presId="urn:microsoft.com/office/officeart/2018/2/layout/IconVerticalSolidList"/>
    <dgm:cxn modelId="{15213711-57A2-4A4B-9494-8A97B557328D}" type="presParOf" srcId="{C07A559C-CFDA-4ED4-8042-89E8B24BBB1A}" destId="{1B6D3C3B-AE7E-421C-A4CD-4E48496C703B}" srcOrd="1" destOrd="0" presId="urn:microsoft.com/office/officeart/2018/2/layout/IconVerticalSolidList"/>
    <dgm:cxn modelId="{3F41C9D5-CA6C-41AD-B62E-0E1B323A5AA5}" type="presParOf" srcId="{C07A559C-CFDA-4ED4-8042-89E8B24BBB1A}" destId="{3D0EBB1A-D9BD-48D9-BFD4-60A400A3ECE1}" srcOrd="2" destOrd="0" presId="urn:microsoft.com/office/officeart/2018/2/layout/IconVerticalSolidList"/>
    <dgm:cxn modelId="{376B5802-55F9-4CFE-8049-A2DBFC2C53AB}" type="presParOf" srcId="{C07A559C-CFDA-4ED4-8042-89E8B24BBB1A}" destId="{7A8D0122-8717-4187-B87A-DAFF5BD01D09}" srcOrd="3" destOrd="0" presId="urn:microsoft.com/office/officeart/2018/2/layout/IconVerticalSolidList"/>
    <dgm:cxn modelId="{98BEF722-F540-43F7-9306-BB5FB477B2FD}" type="presParOf" srcId="{55A040FE-5912-4BC6-9E0B-19A6501D3041}" destId="{A735FB10-23B4-43B8-B349-A5CE062839AE}" srcOrd="3" destOrd="0" presId="urn:microsoft.com/office/officeart/2018/2/layout/IconVerticalSolidList"/>
    <dgm:cxn modelId="{279D1356-9C1E-45AB-BD14-4AC5DFA54FF4}" type="presParOf" srcId="{55A040FE-5912-4BC6-9E0B-19A6501D3041}" destId="{BAA3A98A-DEB2-475A-89FC-388E270232C9}" srcOrd="4" destOrd="0" presId="urn:microsoft.com/office/officeart/2018/2/layout/IconVerticalSolidList"/>
    <dgm:cxn modelId="{7789B7E2-677C-4411-AC5F-F323B8413840}" type="presParOf" srcId="{BAA3A98A-DEB2-475A-89FC-388E270232C9}" destId="{2AFAA111-B34B-4751-B1B0-B60AB379D644}" srcOrd="0" destOrd="0" presId="urn:microsoft.com/office/officeart/2018/2/layout/IconVerticalSolidList"/>
    <dgm:cxn modelId="{E09C951C-930C-4C94-867C-B863F581AF36}" type="presParOf" srcId="{BAA3A98A-DEB2-475A-89FC-388E270232C9}" destId="{76A5BAFE-FF21-49D6-8239-D445FF475776}" srcOrd="1" destOrd="0" presId="urn:microsoft.com/office/officeart/2018/2/layout/IconVerticalSolidList"/>
    <dgm:cxn modelId="{24152925-A7B0-492E-8DE8-DEDCECC221D3}" type="presParOf" srcId="{BAA3A98A-DEB2-475A-89FC-388E270232C9}" destId="{559ABAC4-5620-4C81-8197-5522679A9115}" srcOrd="2" destOrd="0" presId="urn:microsoft.com/office/officeart/2018/2/layout/IconVerticalSolidList"/>
    <dgm:cxn modelId="{413FDB11-05D1-4627-8DAB-6A9995BF1AEB}" type="presParOf" srcId="{BAA3A98A-DEB2-475A-89FC-388E270232C9}" destId="{208F9CEA-5052-4119-9FAE-3F80DB2E6E7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9F07F4A-F0EB-4536-8983-D1241534C62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142675F-EC45-4F50-B96A-BCFAB4B0753F}">
      <dgm:prSet/>
      <dgm:spPr/>
      <dgm:t>
        <a:bodyPr/>
        <a:lstStyle/>
        <a:p>
          <a:r>
            <a:rPr lang="en-US"/>
            <a:t>• Incomplete records</a:t>
          </a:r>
        </a:p>
      </dgm:t>
    </dgm:pt>
    <dgm:pt modelId="{A3AE25B1-330E-457A-87BB-EC6377634152}" type="parTrans" cxnId="{26E064EB-589E-4287-8D3B-DD0DB8C86C1A}">
      <dgm:prSet/>
      <dgm:spPr/>
      <dgm:t>
        <a:bodyPr/>
        <a:lstStyle/>
        <a:p>
          <a:endParaRPr lang="en-US"/>
        </a:p>
      </dgm:t>
    </dgm:pt>
    <dgm:pt modelId="{09B9425F-BD72-402E-9273-CA72E86FE75B}" type="sibTrans" cxnId="{26E064EB-589E-4287-8D3B-DD0DB8C86C1A}">
      <dgm:prSet/>
      <dgm:spPr/>
      <dgm:t>
        <a:bodyPr/>
        <a:lstStyle/>
        <a:p>
          <a:endParaRPr lang="en-US"/>
        </a:p>
      </dgm:t>
    </dgm:pt>
    <dgm:pt modelId="{69CFF3F8-7B31-4635-A0C5-12238F0DB915}">
      <dgm:prSet/>
      <dgm:spPr/>
      <dgm:t>
        <a:bodyPr/>
        <a:lstStyle/>
        <a:p>
          <a:r>
            <a:rPr lang="en-US"/>
            <a:t>• Changing RBI norms</a:t>
          </a:r>
        </a:p>
      </dgm:t>
    </dgm:pt>
    <dgm:pt modelId="{BBCBC69E-27E0-4CC8-9AEA-3C9B61F2683C}" type="parTrans" cxnId="{E8BA4CAE-7C58-463A-B8ED-2981AB45E2B5}">
      <dgm:prSet/>
      <dgm:spPr/>
      <dgm:t>
        <a:bodyPr/>
        <a:lstStyle/>
        <a:p>
          <a:endParaRPr lang="en-US"/>
        </a:p>
      </dgm:t>
    </dgm:pt>
    <dgm:pt modelId="{68C93A0F-0936-4894-A825-85514994EB4A}" type="sibTrans" cxnId="{E8BA4CAE-7C58-463A-B8ED-2981AB45E2B5}">
      <dgm:prSet/>
      <dgm:spPr/>
      <dgm:t>
        <a:bodyPr/>
        <a:lstStyle/>
        <a:p>
          <a:endParaRPr lang="en-US"/>
        </a:p>
      </dgm:t>
    </dgm:pt>
    <dgm:pt modelId="{077FCB23-BECA-4B20-9714-502B79441FC8}">
      <dgm:prSet/>
      <dgm:spPr/>
      <dgm:t>
        <a:bodyPr/>
        <a:lstStyle/>
        <a:p>
          <a:r>
            <a:rPr lang="en-US"/>
            <a:t>• Complex IT systems</a:t>
          </a:r>
        </a:p>
      </dgm:t>
    </dgm:pt>
    <dgm:pt modelId="{4F93C2B9-367C-411D-8ADE-97B1B80C6E17}" type="parTrans" cxnId="{60548260-C46B-4936-9BA2-B571191D4659}">
      <dgm:prSet/>
      <dgm:spPr/>
      <dgm:t>
        <a:bodyPr/>
        <a:lstStyle/>
        <a:p>
          <a:endParaRPr lang="en-US"/>
        </a:p>
      </dgm:t>
    </dgm:pt>
    <dgm:pt modelId="{CFC5C676-16E0-45A8-AC03-DA0E037DA304}" type="sibTrans" cxnId="{60548260-C46B-4936-9BA2-B571191D4659}">
      <dgm:prSet/>
      <dgm:spPr/>
      <dgm:t>
        <a:bodyPr/>
        <a:lstStyle/>
        <a:p>
          <a:endParaRPr lang="en-US"/>
        </a:p>
      </dgm:t>
    </dgm:pt>
    <dgm:pt modelId="{B10A8A07-34E5-4A09-9508-808B758105B3}" type="pres">
      <dgm:prSet presAssocID="{89F07F4A-F0EB-4536-8983-D1241534C62B}" presName="root" presStyleCnt="0">
        <dgm:presLayoutVars>
          <dgm:dir/>
          <dgm:resizeHandles val="exact"/>
        </dgm:presLayoutVars>
      </dgm:prSet>
      <dgm:spPr/>
    </dgm:pt>
    <dgm:pt modelId="{CFB82BAA-95A5-4C2B-8F5C-CC31C259B5CB}" type="pres">
      <dgm:prSet presAssocID="{F142675F-EC45-4F50-B96A-BCFAB4B0753F}" presName="compNode" presStyleCnt="0"/>
      <dgm:spPr/>
    </dgm:pt>
    <dgm:pt modelId="{FDBDDAE5-63E1-4314-A19F-C514937A88E8}" type="pres">
      <dgm:prSet presAssocID="{F142675F-EC45-4F50-B96A-BCFAB4B0753F}" presName="bgRect" presStyleLbl="bgShp" presStyleIdx="0" presStyleCnt="3"/>
      <dgm:spPr/>
    </dgm:pt>
    <dgm:pt modelId="{594E8756-83C7-43E8-AB16-6110FEE3E7BE}" type="pres">
      <dgm:prSet presAssocID="{F142675F-EC45-4F50-B96A-BCFAB4B0753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7F17752B-8EA6-4733-845B-77FBF1F964BA}" type="pres">
      <dgm:prSet presAssocID="{F142675F-EC45-4F50-B96A-BCFAB4B0753F}" presName="spaceRect" presStyleCnt="0"/>
      <dgm:spPr/>
    </dgm:pt>
    <dgm:pt modelId="{D2172577-7C05-4D6E-B0EE-B3A76B76354B}" type="pres">
      <dgm:prSet presAssocID="{F142675F-EC45-4F50-B96A-BCFAB4B0753F}" presName="parTx" presStyleLbl="revTx" presStyleIdx="0" presStyleCnt="3">
        <dgm:presLayoutVars>
          <dgm:chMax val="0"/>
          <dgm:chPref val="0"/>
        </dgm:presLayoutVars>
      </dgm:prSet>
      <dgm:spPr/>
    </dgm:pt>
    <dgm:pt modelId="{44688DEA-4988-487C-8579-AC73DC90EBE1}" type="pres">
      <dgm:prSet presAssocID="{09B9425F-BD72-402E-9273-CA72E86FE75B}" presName="sibTrans" presStyleCnt="0"/>
      <dgm:spPr/>
    </dgm:pt>
    <dgm:pt modelId="{648EC12A-0BD8-4912-A7A1-B7A3730BC9C4}" type="pres">
      <dgm:prSet presAssocID="{69CFF3F8-7B31-4635-A0C5-12238F0DB915}" presName="compNode" presStyleCnt="0"/>
      <dgm:spPr/>
    </dgm:pt>
    <dgm:pt modelId="{E8CEB51E-4820-4F3B-BFFE-0DCEFE8E6839}" type="pres">
      <dgm:prSet presAssocID="{69CFF3F8-7B31-4635-A0C5-12238F0DB915}" presName="bgRect" presStyleLbl="bgShp" presStyleIdx="1" presStyleCnt="3"/>
      <dgm:spPr/>
    </dgm:pt>
    <dgm:pt modelId="{88C1F899-7F87-4A84-AC67-5D12346E5EB5}" type="pres">
      <dgm:prSet presAssocID="{69CFF3F8-7B31-4635-A0C5-12238F0DB91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urt"/>
        </a:ext>
      </dgm:extLst>
    </dgm:pt>
    <dgm:pt modelId="{03569FA2-43F0-4709-B3B5-9D76E9A7EC58}" type="pres">
      <dgm:prSet presAssocID="{69CFF3F8-7B31-4635-A0C5-12238F0DB915}" presName="spaceRect" presStyleCnt="0"/>
      <dgm:spPr/>
    </dgm:pt>
    <dgm:pt modelId="{54759431-6667-4CCA-8DD6-B3B92C876254}" type="pres">
      <dgm:prSet presAssocID="{69CFF3F8-7B31-4635-A0C5-12238F0DB915}" presName="parTx" presStyleLbl="revTx" presStyleIdx="1" presStyleCnt="3">
        <dgm:presLayoutVars>
          <dgm:chMax val="0"/>
          <dgm:chPref val="0"/>
        </dgm:presLayoutVars>
      </dgm:prSet>
      <dgm:spPr/>
    </dgm:pt>
    <dgm:pt modelId="{B9ABD827-BEEA-43D1-8DD5-E0794B4C84D3}" type="pres">
      <dgm:prSet presAssocID="{68C93A0F-0936-4894-A825-85514994EB4A}" presName="sibTrans" presStyleCnt="0"/>
      <dgm:spPr/>
    </dgm:pt>
    <dgm:pt modelId="{5ABE2409-9929-4B99-8D72-44A89DDB0152}" type="pres">
      <dgm:prSet presAssocID="{077FCB23-BECA-4B20-9714-502B79441FC8}" presName="compNode" presStyleCnt="0"/>
      <dgm:spPr/>
    </dgm:pt>
    <dgm:pt modelId="{0FA01C61-46FA-4F1D-896B-B9F7A44A064A}" type="pres">
      <dgm:prSet presAssocID="{077FCB23-BECA-4B20-9714-502B79441FC8}" presName="bgRect" presStyleLbl="bgShp" presStyleIdx="2" presStyleCnt="3"/>
      <dgm:spPr/>
    </dgm:pt>
    <dgm:pt modelId="{0DBE9937-2B9A-41EE-B8B2-5226502513B1}" type="pres">
      <dgm:prSet presAssocID="{077FCB23-BECA-4B20-9714-502B79441FC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 Diagram"/>
        </a:ext>
      </dgm:extLst>
    </dgm:pt>
    <dgm:pt modelId="{79827442-A13D-4955-9E48-5168BF583E99}" type="pres">
      <dgm:prSet presAssocID="{077FCB23-BECA-4B20-9714-502B79441FC8}" presName="spaceRect" presStyleCnt="0"/>
      <dgm:spPr/>
    </dgm:pt>
    <dgm:pt modelId="{3EC94535-ED0B-46AE-93E0-774306539C48}" type="pres">
      <dgm:prSet presAssocID="{077FCB23-BECA-4B20-9714-502B79441FC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0548260-C46B-4936-9BA2-B571191D4659}" srcId="{89F07F4A-F0EB-4536-8983-D1241534C62B}" destId="{077FCB23-BECA-4B20-9714-502B79441FC8}" srcOrd="2" destOrd="0" parTransId="{4F93C2B9-367C-411D-8ADE-97B1B80C6E17}" sibTransId="{CFC5C676-16E0-45A8-AC03-DA0E037DA304}"/>
    <dgm:cxn modelId="{E8BA4CAE-7C58-463A-B8ED-2981AB45E2B5}" srcId="{89F07F4A-F0EB-4536-8983-D1241534C62B}" destId="{69CFF3F8-7B31-4635-A0C5-12238F0DB915}" srcOrd="1" destOrd="0" parTransId="{BBCBC69E-27E0-4CC8-9AEA-3C9B61F2683C}" sibTransId="{68C93A0F-0936-4894-A825-85514994EB4A}"/>
    <dgm:cxn modelId="{5EBAADB3-EB5E-43C9-B5FB-3B7159714532}" type="presOf" srcId="{F142675F-EC45-4F50-B96A-BCFAB4B0753F}" destId="{D2172577-7C05-4D6E-B0EE-B3A76B76354B}" srcOrd="0" destOrd="0" presId="urn:microsoft.com/office/officeart/2018/2/layout/IconVerticalSolidList"/>
    <dgm:cxn modelId="{EF5282C0-AEFE-4AC5-9941-7F086C49E4AF}" type="presOf" srcId="{077FCB23-BECA-4B20-9714-502B79441FC8}" destId="{3EC94535-ED0B-46AE-93E0-774306539C48}" srcOrd="0" destOrd="0" presId="urn:microsoft.com/office/officeart/2018/2/layout/IconVerticalSolidList"/>
    <dgm:cxn modelId="{633DCDE6-8C72-4FFE-8B73-1635DE4C0E91}" type="presOf" srcId="{69CFF3F8-7B31-4635-A0C5-12238F0DB915}" destId="{54759431-6667-4CCA-8DD6-B3B92C876254}" srcOrd="0" destOrd="0" presId="urn:microsoft.com/office/officeart/2018/2/layout/IconVerticalSolidList"/>
    <dgm:cxn modelId="{26E064EB-589E-4287-8D3B-DD0DB8C86C1A}" srcId="{89F07F4A-F0EB-4536-8983-D1241534C62B}" destId="{F142675F-EC45-4F50-B96A-BCFAB4B0753F}" srcOrd="0" destOrd="0" parTransId="{A3AE25B1-330E-457A-87BB-EC6377634152}" sibTransId="{09B9425F-BD72-402E-9273-CA72E86FE75B}"/>
    <dgm:cxn modelId="{61D065EE-55A3-4AC0-8B4F-59F9A077CDFE}" type="presOf" srcId="{89F07F4A-F0EB-4536-8983-D1241534C62B}" destId="{B10A8A07-34E5-4A09-9508-808B758105B3}" srcOrd="0" destOrd="0" presId="urn:microsoft.com/office/officeart/2018/2/layout/IconVerticalSolidList"/>
    <dgm:cxn modelId="{752F85DE-4B47-485A-BDDD-B9992E8B5374}" type="presParOf" srcId="{B10A8A07-34E5-4A09-9508-808B758105B3}" destId="{CFB82BAA-95A5-4C2B-8F5C-CC31C259B5CB}" srcOrd="0" destOrd="0" presId="urn:microsoft.com/office/officeart/2018/2/layout/IconVerticalSolidList"/>
    <dgm:cxn modelId="{46B1DF75-1B7A-4C88-85ED-7BF3FD1B40BE}" type="presParOf" srcId="{CFB82BAA-95A5-4C2B-8F5C-CC31C259B5CB}" destId="{FDBDDAE5-63E1-4314-A19F-C514937A88E8}" srcOrd="0" destOrd="0" presId="urn:microsoft.com/office/officeart/2018/2/layout/IconVerticalSolidList"/>
    <dgm:cxn modelId="{12A42C98-CF0D-48A4-ABA5-E68929D52699}" type="presParOf" srcId="{CFB82BAA-95A5-4C2B-8F5C-CC31C259B5CB}" destId="{594E8756-83C7-43E8-AB16-6110FEE3E7BE}" srcOrd="1" destOrd="0" presId="urn:microsoft.com/office/officeart/2018/2/layout/IconVerticalSolidList"/>
    <dgm:cxn modelId="{1320BF9D-347B-4B77-92E8-F61FBBB55E84}" type="presParOf" srcId="{CFB82BAA-95A5-4C2B-8F5C-CC31C259B5CB}" destId="{7F17752B-8EA6-4733-845B-77FBF1F964BA}" srcOrd="2" destOrd="0" presId="urn:microsoft.com/office/officeart/2018/2/layout/IconVerticalSolidList"/>
    <dgm:cxn modelId="{EED6DA6E-0EAF-48BB-8E35-C6CBF90613EE}" type="presParOf" srcId="{CFB82BAA-95A5-4C2B-8F5C-CC31C259B5CB}" destId="{D2172577-7C05-4D6E-B0EE-B3A76B76354B}" srcOrd="3" destOrd="0" presId="urn:microsoft.com/office/officeart/2018/2/layout/IconVerticalSolidList"/>
    <dgm:cxn modelId="{26698276-68AA-4C07-9A43-AFD9AD126F1E}" type="presParOf" srcId="{B10A8A07-34E5-4A09-9508-808B758105B3}" destId="{44688DEA-4988-487C-8579-AC73DC90EBE1}" srcOrd="1" destOrd="0" presId="urn:microsoft.com/office/officeart/2018/2/layout/IconVerticalSolidList"/>
    <dgm:cxn modelId="{905D6EEC-D556-4FC7-8E58-4251547EB947}" type="presParOf" srcId="{B10A8A07-34E5-4A09-9508-808B758105B3}" destId="{648EC12A-0BD8-4912-A7A1-B7A3730BC9C4}" srcOrd="2" destOrd="0" presId="urn:microsoft.com/office/officeart/2018/2/layout/IconVerticalSolidList"/>
    <dgm:cxn modelId="{8AB9BA6C-EC90-4167-920D-86BC46284625}" type="presParOf" srcId="{648EC12A-0BD8-4912-A7A1-B7A3730BC9C4}" destId="{E8CEB51E-4820-4F3B-BFFE-0DCEFE8E6839}" srcOrd="0" destOrd="0" presId="urn:microsoft.com/office/officeart/2018/2/layout/IconVerticalSolidList"/>
    <dgm:cxn modelId="{3F2FBAB9-3C93-4B99-9125-B57E0B1FC4BE}" type="presParOf" srcId="{648EC12A-0BD8-4912-A7A1-B7A3730BC9C4}" destId="{88C1F899-7F87-4A84-AC67-5D12346E5EB5}" srcOrd="1" destOrd="0" presId="urn:microsoft.com/office/officeart/2018/2/layout/IconVerticalSolidList"/>
    <dgm:cxn modelId="{20B08951-9E27-4700-9B63-B18CF52393C4}" type="presParOf" srcId="{648EC12A-0BD8-4912-A7A1-B7A3730BC9C4}" destId="{03569FA2-43F0-4709-B3B5-9D76E9A7EC58}" srcOrd="2" destOrd="0" presId="urn:microsoft.com/office/officeart/2018/2/layout/IconVerticalSolidList"/>
    <dgm:cxn modelId="{3C53AC57-1D00-4C17-B8A3-83BEEE86DE5F}" type="presParOf" srcId="{648EC12A-0BD8-4912-A7A1-B7A3730BC9C4}" destId="{54759431-6667-4CCA-8DD6-B3B92C876254}" srcOrd="3" destOrd="0" presId="urn:microsoft.com/office/officeart/2018/2/layout/IconVerticalSolidList"/>
    <dgm:cxn modelId="{DBD76D33-FEF5-4FB9-9698-8A8DD384C7D4}" type="presParOf" srcId="{B10A8A07-34E5-4A09-9508-808B758105B3}" destId="{B9ABD827-BEEA-43D1-8DD5-E0794B4C84D3}" srcOrd="3" destOrd="0" presId="urn:microsoft.com/office/officeart/2018/2/layout/IconVerticalSolidList"/>
    <dgm:cxn modelId="{E2A69E00-FDEF-44B6-87B5-FB36C90D33CE}" type="presParOf" srcId="{B10A8A07-34E5-4A09-9508-808B758105B3}" destId="{5ABE2409-9929-4B99-8D72-44A89DDB0152}" srcOrd="4" destOrd="0" presId="urn:microsoft.com/office/officeart/2018/2/layout/IconVerticalSolidList"/>
    <dgm:cxn modelId="{B88A1606-DFAB-4D50-AF4A-935833D52FF4}" type="presParOf" srcId="{5ABE2409-9929-4B99-8D72-44A89DDB0152}" destId="{0FA01C61-46FA-4F1D-896B-B9F7A44A064A}" srcOrd="0" destOrd="0" presId="urn:microsoft.com/office/officeart/2018/2/layout/IconVerticalSolidList"/>
    <dgm:cxn modelId="{4B5D11B3-F8DF-4F29-8BA4-964A22E9F800}" type="presParOf" srcId="{5ABE2409-9929-4B99-8D72-44A89DDB0152}" destId="{0DBE9937-2B9A-41EE-B8B2-5226502513B1}" srcOrd="1" destOrd="0" presId="urn:microsoft.com/office/officeart/2018/2/layout/IconVerticalSolidList"/>
    <dgm:cxn modelId="{E1EDFAB8-31B5-453D-8E8C-F91E09C62660}" type="presParOf" srcId="{5ABE2409-9929-4B99-8D72-44A89DDB0152}" destId="{79827442-A13D-4955-9E48-5168BF583E99}" srcOrd="2" destOrd="0" presId="urn:microsoft.com/office/officeart/2018/2/layout/IconVerticalSolidList"/>
    <dgm:cxn modelId="{053DAB8C-CFF8-4DE6-B6EE-5735644BE861}" type="presParOf" srcId="{5ABE2409-9929-4B99-8D72-44A89DDB0152}" destId="{3EC94535-ED0B-46AE-93E0-774306539C4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F91564A-ACBF-4EC0-8E72-3F7C54ED7E4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051B517-0AE6-4F3B-A737-697A88257D26}">
      <dgm:prSet/>
      <dgm:spPr/>
      <dgm:t>
        <a:bodyPr/>
        <a:lstStyle/>
        <a:p>
          <a:r>
            <a:rPr lang="en-US"/>
            <a:t>• Strong documentation</a:t>
          </a:r>
        </a:p>
      </dgm:t>
    </dgm:pt>
    <dgm:pt modelId="{97D999EB-57CF-4B4F-8CBF-23E19F6773FE}" type="parTrans" cxnId="{E3BE4F78-9945-4446-A166-AD53C89EAF6B}">
      <dgm:prSet/>
      <dgm:spPr/>
      <dgm:t>
        <a:bodyPr/>
        <a:lstStyle/>
        <a:p>
          <a:endParaRPr lang="en-US"/>
        </a:p>
      </dgm:t>
    </dgm:pt>
    <dgm:pt modelId="{AA3AB2D6-4EE7-484D-8ED0-B5C6F0F926DB}" type="sibTrans" cxnId="{E3BE4F78-9945-4446-A166-AD53C89EAF6B}">
      <dgm:prSet/>
      <dgm:spPr/>
      <dgm:t>
        <a:bodyPr/>
        <a:lstStyle/>
        <a:p>
          <a:endParaRPr lang="en-US"/>
        </a:p>
      </dgm:t>
    </dgm:pt>
    <dgm:pt modelId="{8E76455F-C6AF-4884-B019-8F9C2A5B4C46}">
      <dgm:prSet/>
      <dgm:spPr/>
      <dgm:t>
        <a:bodyPr/>
        <a:lstStyle/>
        <a:p>
          <a:r>
            <a:rPr lang="en-US"/>
            <a:t>• Regular training</a:t>
          </a:r>
        </a:p>
      </dgm:t>
    </dgm:pt>
    <dgm:pt modelId="{2A8C57B1-1702-455D-ACD6-D7243366A42E}" type="parTrans" cxnId="{3495B2BE-AD6F-4822-9BEA-9B55A2BEDC49}">
      <dgm:prSet/>
      <dgm:spPr/>
      <dgm:t>
        <a:bodyPr/>
        <a:lstStyle/>
        <a:p>
          <a:endParaRPr lang="en-US"/>
        </a:p>
      </dgm:t>
    </dgm:pt>
    <dgm:pt modelId="{C2A557A6-AAAC-48F3-BC11-E5F0A5FA9448}" type="sibTrans" cxnId="{3495B2BE-AD6F-4822-9BEA-9B55A2BEDC49}">
      <dgm:prSet/>
      <dgm:spPr/>
      <dgm:t>
        <a:bodyPr/>
        <a:lstStyle/>
        <a:p>
          <a:endParaRPr lang="en-US"/>
        </a:p>
      </dgm:t>
    </dgm:pt>
    <dgm:pt modelId="{4CB351EE-538B-4F03-BA57-FCB8E5560178}">
      <dgm:prSet/>
      <dgm:spPr/>
      <dgm:t>
        <a:bodyPr/>
        <a:lstStyle/>
        <a:p>
          <a:r>
            <a:rPr lang="en-US"/>
            <a:t>• Automation of controls</a:t>
          </a:r>
        </a:p>
      </dgm:t>
    </dgm:pt>
    <dgm:pt modelId="{A0B2BE63-BA44-4143-AFAF-FB858794166E}" type="parTrans" cxnId="{32765DA1-AD82-48E1-B65B-8297708C5AB1}">
      <dgm:prSet/>
      <dgm:spPr/>
      <dgm:t>
        <a:bodyPr/>
        <a:lstStyle/>
        <a:p>
          <a:endParaRPr lang="en-US"/>
        </a:p>
      </dgm:t>
    </dgm:pt>
    <dgm:pt modelId="{754563D7-E286-42C0-B2E2-807A35D74AEB}" type="sibTrans" cxnId="{32765DA1-AD82-48E1-B65B-8297708C5AB1}">
      <dgm:prSet/>
      <dgm:spPr/>
      <dgm:t>
        <a:bodyPr/>
        <a:lstStyle/>
        <a:p>
          <a:endParaRPr lang="en-US"/>
        </a:p>
      </dgm:t>
    </dgm:pt>
    <dgm:pt modelId="{34D2AC4C-4FB6-43BD-BDF7-6F33BD5372F1}">
      <dgm:prSet/>
      <dgm:spPr/>
      <dgm:t>
        <a:bodyPr/>
        <a:lstStyle/>
        <a:p>
          <a:r>
            <a:rPr lang="en-US"/>
            <a:t>• Continuous monitoring</a:t>
          </a:r>
        </a:p>
      </dgm:t>
    </dgm:pt>
    <dgm:pt modelId="{48E0B3E1-85BF-4E35-9F24-73214E78925E}" type="parTrans" cxnId="{DB4A4B19-469D-45B4-B988-F571151D7A2A}">
      <dgm:prSet/>
      <dgm:spPr/>
      <dgm:t>
        <a:bodyPr/>
        <a:lstStyle/>
        <a:p>
          <a:endParaRPr lang="en-US"/>
        </a:p>
      </dgm:t>
    </dgm:pt>
    <dgm:pt modelId="{EDCE37A7-5A34-48FB-A2D4-8EB288CD9A41}" type="sibTrans" cxnId="{DB4A4B19-469D-45B4-B988-F571151D7A2A}">
      <dgm:prSet/>
      <dgm:spPr/>
      <dgm:t>
        <a:bodyPr/>
        <a:lstStyle/>
        <a:p>
          <a:endParaRPr lang="en-US"/>
        </a:p>
      </dgm:t>
    </dgm:pt>
    <dgm:pt modelId="{BCC92CB5-D53A-4F3B-92A2-B85332457E1B}" type="pres">
      <dgm:prSet presAssocID="{AF91564A-ACBF-4EC0-8E72-3F7C54ED7E40}" presName="root" presStyleCnt="0">
        <dgm:presLayoutVars>
          <dgm:dir/>
          <dgm:resizeHandles val="exact"/>
        </dgm:presLayoutVars>
      </dgm:prSet>
      <dgm:spPr/>
    </dgm:pt>
    <dgm:pt modelId="{B6547E33-0973-4D91-9907-73C135E962D3}" type="pres">
      <dgm:prSet presAssocID="{3051B517-0AE6-4F3B-A737-697A88257D26}" presName="compNode" presStyleCnt="0"/>
      <dgm:spPr/>
    </dgm:pt>
    <dgm:pt modelId="{2180E1A9-BC95-41FC-828E-05B526AC1072}" type="pres">
      <dgm:prSet presAssocID="{3051B517-0AE6-4F3B-A737-697A88257D26}" presName="bgRect" presStyleLbl="bgShp" presStyleIdx="0" presStyleCnt="4"/>
      <dgm:spPr/>
    </dgm:pt>
    <dgm:pt modelId="{656CF459-62A4-4B33-842C-4A42F03C7FF4}" type="pres">
      <dgm:prSet presAssocID="{3051B517-0AE6-4F3B-A737-697A88257D2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6EFD27C3-EBCB-492D-92A2-9FCFBFE9EDD3}" type="pres">
      <dgm:prSet presAssocID="{3051B517-0AE6-4F3B-A737-697A88257D26}" presName="spaceRect" presStyleCnt="0"/>
      <dgm:spPr/>
    </dgm:pt>
    <dgm:pt modelId="{DAEA8124-9ACF-4F3B-BC28-35292202497B}" type="pres">
      <dgm:prSet presAssocID="{3051B517-0AE6-4F3B-A737-697A88257D26}" presName="parTx" presStyleLbl="revTx" presStyleIdx="0" presStyleCnt="4">
        <dgm:presLayoutVars>
          <dgm:chMax val="0"/>
          <dgm:chPref val="0"/>
        </dgm:presLayoutVars>
      </dgm:prSet>
      <dgm:spPr/>
    </dgm:pt>
    <dgm:pt modelId="{E08A4043-8B5D-4E86-AEE8-E4145B172D83}" type="pres">
      <dgm:prSet presAssocID="{AA3AB2D6-4EE7-484D-8ED0-B5C6F0F926DB}" presName="sibTrans" presStyleCnt="0"/>
      <dgm:spPr/>
    </dgm:pt>
    <dgm:pt modelId="{3F1BB28A-5E71-4465-86B9-A79A5BD8DF46}" type="pres">
      <dgm:prSet presAssocID="{8E76455F-C6AF-4884-B019-8F9C2A5B4C46}" presName="compNode" presStyleCnt="0"/>
      <dgm:spPr/>
    </dgm:pt>
    <dgm:pt modelId="{561F767C-A3AB-4603-8B45-5F97E4A623CD}" type="pres">
      <dgm:prSet presAssocID="{8E76455F-C6AF-4884-B019-8F9C2A5B4C46}" presName="bgRect" presStyleLbl="bgShp" presStyleIdx="1" presStyleCnt="4"/>
      <dgm:spPr/>
    </dgm:pt>
    <dgm:pt modelId="{854EF616-AF04-4416-8666-4526F8AD03C9}" type="pres">
      <dgm:prSet presAssocID="{8E76455F-C6AF-4884-B019-8F9C2A5B4C4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C998EF9-355F-41D9-8D0E-C8D89E8A670E}" type="pres">
      <dgm:prSet presAssocID="{8E76455F-C6AF-4884-B019-8F9C2A5B4C46}" presName="spaceRect" presStyleCnt="0"/>
      <dgm:spPr/>
    </dgm:pt>
    <dgm:pt modelId="{9950458F-21AA-4CD5-BB83-24E313343DA7}" type="pres">
      <dgm:prSet presAssocID="{8E76455F-C6AF-4884-B019-8F9C2A5B4C46}" presName="parTx" presStyleLbl="revTx" presStyleIdx="1" presStyleCnt="4">
        <dgm:presLayoutVars>
          <dgm:chMax val="0"/>
          <dgm:chPref val="0"/>
        </dgm:presLayoutVars>
      </dgm:prSet>
      <dgm:spPr/>
    </dgm:pt>
    <dgm:pt modelId="{079175AD-5F56-42C8-84A6-4302F22847D4}" type="pres">
      <dgm:prSet presAssocID="{C2A557A6-AAAC-48F3-BC11-E5F0A5FA9448}" presName="sibTrans" presStyleCnt="0"/>
      <dgm:spPr/>
    </dgm:pt>
    <dgm:pt modelId="{50CC194D-D816-4C20-A1F9-C39A9AE673C1}" type="pres">
      <dgm:prSet presAssocID="{4CB351EE-538B-4F03-BA57-FCB8E5560178}" presName="compNode" presStyleCnt="0"/>
      <dgm:spPr/>
    </dgm:pt>
    <dgm:pt modelId="{F6B6ED81-9B83-4E43-AD24-D71371EF1140}" type="pres">
      <dgm:prSet presAssocID="{4CB351EE-538B-4F03-BA57-FCB8E5560178}" presName="bgRect" presStyleLbl="bgShp" presStyleIdx="2" presStyleCnt="4"/>
      <dgm:spPr/>
    </dgm:pt>
    <dgm:pt modelId="{76E1CDC4-E19E-429E-A8FD-BCC2298017C9}" type="pres">
      <dgm:prSet presAssocID="{4CB351EE-538B-4F03-BA57-FCB8E556017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BCB31CD9-E0EB-467E-BEA6-A32785293F40}" type="pres">
      <dgm:prSet presAssocID="{4CB351EE-538B-4F03-BA57-FCB8E5560178}" presName="spaceRect" presStyleCnt="0"/>
      <dgm:spPr/>
    </dgm:pt>
    <dgm:pt modelId="{36704F21-4078-4198-90EB-F6DCAFCAC0B6}" type="pres">
      <dgm:prSet presAssocID="{4CB351EE-538B-4F03-BA57-FCB8E5560178}" presName="parTx" presStyleLbl="revTx" presStyleIdx="2" presStyleCnt="4">
        <dgm:presLayoutVars>
          <dgm:chMax val="0"/>
          <dgm:chPref val="0"/>
        </dgm:presLayoutVars>
      </dgm:prSet>
      <dgm:spPr/>
    </dgm:pt>
    <dgm:pt modelId="{E8361F85-7796-419B-9FEF-851DB8EA8226}" type="pres">
      <dgm:prSet presAssocID="{754563D7-E286-42C0-B2E2-807A35D74AEB}" presName="sibTrans" presStyleCnt="0"/>
      <dgm:spPr/>
    </dgm:pt>
    <dgm:pt modelId="{B5F6CD3C-5519-41E8-A86D-AD6EB2FD39CB}" type="pres">
      <dgm:prSet presAssocID="{34D2AC4C-4FB6-43BD-BDF7-6F33BD5372F1}" presName="compNode" presStyleCnt="0"/>
      <dgm:spPr/>
    </dgm:pt>
    <dgm:pt modelId="{5EAAB992-D859-45D6-B4DA-47DF1187E569}" type="pres">
      <dgm:prSet presAssocID="{34D2AC4C-4FB6-43BD-BDF7-6F33BD5372F1}" presName="bgRect" presStyleLbl="bgShp" presStyleIdx="3" presStyleCnt="4"/>
      <dgm:spPr/>
    </dgm:pt>
    <dgm:pt modelId="{92BB1EF6-CF82-4329-B06A-95C1EDB91EBE}" type="pres">
      <dgm:prSet presAssocID="{34D2AC4C-4FB6-43BD-BDF7-6F33BD5372F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34BFF510-E8E5-4910-AE7F-92DF89708030}" type="pres">
      <dgm:prSet presAssocID="{34D2AC4C-4FB6-43BD-BDF7-6F33BD5372F1}" presName="spaceRect" presStyleCnt="0"/>
      <dgm:spPr/>
    </dgm:pt>
    <dgm:pt modelId="{15BAC34A-2042-40EE-BDEA-B10300423EC7}" type="pres">
      <dgm:prSet presAssocID="{34D2AC4C-4FB6-43BD-BDF7-6F33BD5372F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DB4A4B19-469D-45B4-B988-F571151D7A2A}" srcId="{AF91564A-ACBF-4EC0-8E72-3F7C54ED7E40}" destId="{34D2AC4C-4FB6-43BD-BDF7-6F33BD5372F1}" srcOrd="3" destOrd="0" parTransId="{48E0B3E1-85BF-4E35-9F24-73214E78925E}" sibTransId="{EDCE37A7-5A34-48FB-A2D4-8EB288CD9A41}"/>
    <dgm:cxn modelId="{316B8125-4403-4752-8B3F-FBC3E6E4EEB3}" type="presOf" srcId="{4CB351EE-538B-4F03-BA57-FCB8E5560178}" destId="{36704F21-4078-4198-90EB-F6DCAFCAC0B6}" srcOrd="0" destOrd="0" presId="urn:microsoft.com/office/officeart/2018/2/layout/IconVerticalSolidList"/>
    <dgm:cxn modelId="{E3BE4F78-9945-4446-A166-AD53C89EAF6B}" srcId="{AF91564A-ACBF-4EC0-8E72-3F7C54ED7E40}" destId="{3051B517-0AE6-4F3B-A737-697A88257D26}" srcOrd="0" destOrd="0" parTransId="{97D999EB-57CF-4B4F-8CBF-23E19F6773FE}" sibTransId="{AA3AB2D6-4EE7-484D-8ED0-B5C6F0F926DB}"/>
    <dgm:cxn modelId="{7145E57A-F76B-40F9-81B3-B4EEC9C144C3}" type="presOf" srcId="{34D2AC4C-4FB6-43BD-BDF7-6F33BD5372F1}" destId="{15BAC34A-2042-40EE-BDEA-B10300423EC7}" srcOrd="0" destOrd="0" presId="urn:microsoft.com/office/officeart/2018/2/layout/IconVerticalSolidList"/>
    <dgm:cxn modelId="{32765DA1-AD82-48E1-B65B-8297708C5AB1}" srcId="{AF91564A-ACBF-4EC0-8E72-3F7C54ED7E40}" destId="{4CB351EE-538B-4F03-BA57-FCB8E5560178}" srcOrd="2" destOrd="0" parTransId="{A0B2BE63-BA44-4143-AFAF-FB858794166E}" sibTransId="{754563D7-E286-42C0-B2E2-807A35D74AEB}"/>
    <dgm:cxn modelId="{BE97B7A2-A49D-4B15-BF59-7251B3656D5E}" type="presOf" srcId="{8E76455F-C6AF-4884-B019-8F9C2A5B4C46}" destId="{9950458F-21AA-4CD5-BB83-24E313343DA7}" srcOrd="0" destOrd="0" presId="urn:microsoft.com/office/officeart/2018/2/layout/IconVerticalSolidList"/>
    <dgm:cxn modelId="{204968A5-224F-4B54-A8F5-3B828FAE31C5}" type="presOf" srcId="{3051B517-0AE6-4F3B-A737-697A88257D26}" destId="{DAEA8124-9ACF-4F3B-BC28-35292202497B}" srcOrd="0" destOrd="0" presId="urn:microsoft.com/office/officeart/2018/2/layout/IconVerticalSolidList"/>
    <dgm:cxn modelId="{3495B2BE-AD6F-4822-9BEA-9B55A2BEDC49}" srcId="{AF91564A-ACBF-4EC0-8E72-3F7C54ED7E40}" destId="{8E76455F-C6AF-4884-B019-8F9C2A5B4C46}" srcOrd="1" destOrd="0" parTransId="{2A8C57B1-1702-455D-ACD6-D7243366A42E}" sibTransId="{C2A557A6-AAAC-48F3-BC11-E5F0A5FA9448}"/>
    <dgm:cxn modelId="{858AD0E3-25B5-4C15-A1A7-23FC04B9952B}" type="presOf" srcId="{AF91564A-ACBF-4EC0-8E72-3F7C54ED7E40}" destId="{BCC92CB5-D53A-4F3B-92A2-B85332457E1B}" srcOrd="0" destOrd="0" presId="urn:microsoft.com/office/officeart/2018/2/layout/IconVerticalSolidList"/>
    <dgm:cxn modelId="{4C1C0106-A60A-4902-87B8-6CC13B80FE81}" type="presParOf" srcId="{BCC92CB5-D53A-4F3B-92A2-B85332457E1B}" destId="{B6547E33-0973-4D91-9907-73C135E962D3}" srcOrd="0" destOrd="0" presId="urn:microsoft.com/office/officeart/2018/2/layout/IconVerticalSolidList"/>
    <dgm:cxn modelId="{DEAC24AD-79AD-4A87-AAC0-50A6D7325DBA}" type="presParOf" srcId="{B6547E33-0973-4D91-9907-73C135E962D3}" destId="{2180E1A9-BC95-41FC-828E-05B526AC1072}" srcOrd="0" destOrd="0" presId="urn:microsoft.com/office/officeart/2018/2/layout/IconVerticalSolidList"/>
    <dgm:cxn modelId="{AB66A4AE-EB85-470B-91FC-9684BBD7E1BC}" type="presParOf" srcId="{B6547E33-0973-4D91-9907-73C135E962D3}" destId="{656CF459-62A4-4B33-842C-4A42F03C7FF4}" srcOrd="1" destOrd="0" presId="urn:microsoft.com/office/officeart/2018/2/layout/IconVerticalSolidList"/>
    <dgm:cxn modelId="{210B8345-C382-4C70-80A1-AFDEFC7C2589}" type="presParOf" srcId="{B6547E33-0973-4D91-9907-73C135E962D3}" destId="{6EFD27C3-EBCB-492D-92A2-9FCFBFE9EDD3}" srcOrd="2" destOrd="0" presId="urn:microsoft.com/office/officeart/2018/2/layout/IconVerticalSolidList"/>
    <dgm:cxn modelId="{F7DBDC4B-6464-483C-936B-D2E1C2982E21}" type="presParOf" srcId="{B6547E33-0973-4D91-9907-73C135E962D3}" destId="{DAEA8124-9ACF-4F3B-BC28-35292202497B}" srcOrd="3" destOrd="0" presId="urn:microsoft.com/office/officeart/2018/2/layout/IconVerticalSolidList"/>
    <dgm:cxn modelId="{2797FE47-171C-4FDF-8A09-9F51C78E5B54}" type="presParOf" srcId="{BCC92CB5-D53A-4F3B-92A2-B85332457E1B}" destId="{E08A4043-8B5D-4E86-AEE8-E4145B172D83}" srcOrd="1" destOrd="0" presId="urn:microsoft.com/office/officeart/2018/2/layout/IconVerticalSolidList"/>
    <dgm:cxn modelId="{F7B2E9D7-A948-43AC-AFA4-76D105CB0935}" type="presParOf" srcId="{BCC92CB5-D53A-4F3B-92A2-B85332457E1B}" destId="{3F1BB28A-5E71-4465-86B9-A79A5BD8DF46}" srcOrd="2" destOrd="0" presId="urn:microsoft.com/office/officeart/2018/2/layout/IconVerticalSolidList"/>
    <dgm:cxn modelId="{ACBAE38F-D932-44CA-B2FC-F8957D30E6B1}" type="presParOf" srcId="{3F1BB28A-5E71-4465-86B9-A79A5BD8DF46}" destId="{561F767C-A3AB-4603-8B45-5F97E4A623CD}" srcOrd="0" destOrd="0" presId="urn:microsoft.com/office/officeart/2018/2/layout/IconVerticalSolidList"/>
    <dgm:cxn modelId="{E9B6045E-5A90-49D1-88BA-31E43D288AD0}" type="presParOf" srcId="{3F1BB28A-5E71-4465-86B9-A79A5BD8DF46}" destId="{854EF616-AF04-4416-8666-4526F8AD03C9}" srcOrd="1" destOrd="0" presId="urn:microsoft.com/office/officeart/2018/2/layout/IconVerticalSolidList"/>
    <dgm:cxn modelId="{9D8CED70-2BCE-4C07-8785-050B01F8990F}" type="presParOf" srcId="{3F1BB28A-5E71-4465-86B9-A79A5BD8DF46}" destId="{0C998EF9-355F-41D9-8D0E-C8D89E8A670E}" srcOrd="2" destOrd="0" presId="urn:microsoft.com/office/officeart/2018/2/layout/IconVerticalSolidList"/>
    <dgm:cxn modelId="{54E884BE-E153-4C6D-94F9-815F62BBB041}" type="presParOf" srcId="{3F1BB28A-5E71-4465-86B9-A79A5BD8DF46}" destId="{9950458F-21AA-4CD5-BB83-24E313343DA7}" srcOrd="3" destOrd="0" presId="urn:microsoft.com/office/officeart/2018/2/layout/IconVerticalSolidList"/>
    <dgm:cxn modelId="{C3B4F5F7-59E1-4972-B15C-25165465FA01}" type="presParOf" srcId="{BCC92CB5-D53A-4F3B-92A2-B85332457E1B}" destId="{079175AD-5F56-42C8-84A6-4302F22847D4}" srcOrd="3" destOrd="0" presId="urn:microsoft.com/office/officeart/2018/2/layout/IconVerticalSolidList"/>
    <dgm:cxn modelId="{DF655C9D-BCC5-45A7-850C-4DAECA0FBA27}" type="presParOf" srcId="{BCC92CB5-D53A-4F3B-92A2-B85332457E1B}" destId="{50CC194D-D816-4C20-A1F9-C39A9AE673C1}" srcOrd="4" destOrd="0" presId="urn:microsoft.com/office/officeart/2018/2/layout/IconVerticalSolidList"/>
    <dgm:cxn modelId="{36228D26-C61C-46D5-A6F7-20C415A155AC}" type="presParOf" srcId="{50CC194D-D816-4C20-A1F9-C39A9AE673C1}" destId="{F6B6ED81-9B83-4E43-AD24-D71371EF1140}" srcOrd="0" destOrd="0" presId="urn:microsoft.com/office/officeart/2018/2/layout/IconVerticalSolidList"/>
    <dgm:cxn modelId="{3AF6612F-6825-4207-BDEF-06270073A4D8}" type="presParOf" srcId="{50CC194D-D816-4C20-A1F9-C39A9AE673C1}" destId="{76E1CDC4-E19E-429E-A8FD-BCC2298017C9}" srcOrd="1" destOrd="0" presId="urn:microsoft.com/office/officeart/2018/2/layout/IconVerticalSolidList"/>
    <dgm:cxn modelId="{FDBA3971-6839-488D-BB4F-4BE32047A263}" type="presParOf" srcId="{50CC194D-D816-4C20-A1F9-C39A9AE673C1}" destId="{BCB31CD9-E0EB-467E-BEA6-A32785293F40}" srcOrd="2" destOrd="0" presId="urn:microsoft.com/office/officeart/2018/2/layout/IconVerticalSolidList"/>
    <dgm:cxn modelId="{E149C09D-FA1C-4D43-93AF-002D79C8B274}" type="presParOf" srcId="{50CC194D-D816-4C20-A1F9-C39A9AE673C1}" destId="{36704F21-4078-4198-90EB-F6DCAFCAC0B6}" srcOrd="3" destOrd="0" presId="urn:microsoft.com/office/officeart/2018/2/layout/IconVerticalSolidList"/>
    <dgm:cxn modelId="{95EA969F-2855-4BE0-AFA5-693179B1F8DC}" type="presParOf" srcId="{BCC92CB5-D53A-4F3B-92A2-B85332457E1B}" destId="{E8361F85-7796-419B-9FEF-851DB8EA8226}" srcOrd="5" destOrd="0" presId="urn:microsoft.com/office/officeart/2018/2/layout/IconVerticalSolidList"/>
    <dgm:cxn modelId="{0CBFC8E0-FF59-4663-AD95-BF741A0F2B8D}" type="presParOf" srcId="{BCC92CB5-D53A-4F3B-92A2-B85332457E1B}" destId="{B5F6CD3C-5519-41E8-A86D-AD6EB2FD39CB}" srcOrd="6" destOrd="0" presId="urn:microsoft.com/office/officeart/2018/2/layout/IconVerticalSolidList"/>
    <dgm:cxn modelId="{6EE48F98-EB33-4462-8448-7C5B37D9E1BF}" type="presParOf" srcId="{B5F6CD3C-5519-41E8-A86D-AD6EB2FD39CB}" destId="{5EAAB992-D859-45D6-B4DA-47DF1187E569}" srcOrd="0" destOrd="0" presId="urn:microsoft.com/office/officeart/2018/2/layout/IconVerticalSolidList"/>
    <dgm:cxn modelId="{8F0C9839-F58E-42C4-A46B-059F4B706825}" type="presParOf" srcId="{B5F6CD3C-5519-41E8-A86D-AD6EB2FD39CB}" destId="{92BB1EF6-CF82-4329-B06A-95C1EDB91EBE}" srcOrd="1" destOrd="0" presId="urn:microsoft.com/office/officeart/2018/2/layout/IconVerticalSolidList"/>
    <dgm:cxn modelId="{2C7DA38E-F0C8-4956-8B23-507437ED05BB}" type="presParOf" srcId="{B5F6CD3C-5519-41E8-A86D-AD6EB2FD39CB}" destId="{34BFF510-E8E5-4910-AE7F-92DF89708030}" srcOrd="2" destOrd="0" presId="urn:microsoft.com/office/officeart/2018/2/layout/IconVerticalSolidList"/>
    <dgm:cxn modelId="{47350292-5166-4058-9D4F-C87EC5778B61}" type="presParOf" srcId="{B5F6CD3C-5519-41E8-A86D-AD6EB2FD39CB}" destId="{15BAC34A-2042-40EE-BDEA-B10300423EC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9BD3AE-2851-4AFB-97D1-9EDB2B9E257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CF857E3-A7CC-4D04-9E8A-043F4500428F}">
      <dgm:prSet/>
      <dgm:spPr/>
      <dgm:t>
        <a:bodyPr/>
        <a:lstStyle/>
        <a:p>
          <a:r>
            <a:rPr lang="en-US"/>
            <a:t>• Companies Act 2013 (Sec 143(3)(i))</a:t>
          </a:r>
        </a:p>
      </dgm:t>
    </dgm:pt>
    <dgm:pt modelId="{1598BC1E-2312-4E1C-97A5-83D2A48DE38D}" type="parTrans" cxnId="{9D0D30CD-2F73-4C89-8994-8B56BD76793A}">
      <dgm:prSet/>
      <dgm:spPr/>
      <dgm:t>
        <a:bodyPr/>
        <a:lstStyle/>
        <a:p>
          <a:endParaRPr lang="en-US"/>
        </a:p>
      </dgm:t>
    </dgm:pt>
    <dgm:pt modelId="{851EAE09-54E1-4FEA-B807-4325F6674C4F}" type="sibTrans" cxnId="{9D0D30CD-2F73-4C89-8994-8B56BD76793A}">
      <dgm:prSet/>
      <dgm:spPr/>
      <dgm:t>
        <a:bodyPr/>
        <a:lstStyle/>
        <a:p>
          <a:endParaRPr lang="en-US"/>
        </a:p>
      </dgm:t>
    </dgm:pt>
    <dgm:pt modelId="{13D084C1-2815-49F8-8DCA-2699659B2793}">
      <dgm:prSet/>
      <dgm:spPr/>
      <dgm:t>
        <a:bodyPr/>
        <a:lstStyle/>
        <a:p>
          <a:r>
            <a:rPr lang="en-US"/>
            <a:t>• RBI Guidelines</a:t>
          </a:r>
        </a:p>
      </dgm:t>
    </dgm:pt>
    <dgm:pt modelId="{1A9FFE21-2D6E-4C36-BEF2-95EEEDE82D13}" type="parTrans" cxnId="{497F238E-27F9-4386-A862-9E36F996EAE7}">
      <dgm:prSet/>
      <dgm:spPr/>
      <dgm:t>
        <a:bodyPr/>
        <a:lstStyle/>
        <a:p>
          <a:endParaRPr lang="en-US"/>
        </a:p>
      </dgm:t>
    </dgm:pt>
    <dgm:pt modelId="{B97E27F0-7015-4798-BBAD-E3C3A7EAA622}" type="sibTrans" cxnId="{497F238E-27F9-4386-A862-9E36F996EAE7}">
      <dgm:prSet/>
      <dgm:spPr/>
      <dgm:t>
        <a:bodyPr/>
        <a:lstStyle/>
        <a:p>
          <a:endParaRPr lang="en-US"/>
        </a:p>
      </dgm:t>
    </dgm:pt>
    <dgm:pt modelId="{6BE59097-7811-4B26-8429-9A834665F227}">
      <dgm:prSet/>
      <dgm:spPr/>
      <dgm:t>
        <a:bodyPr/>
        <a:lstStyle/>
        <a:p>
          <a:r>
            <a:rPr lang="en-US"/>
            <a:t>• Mandatory IFC reporting</a:t>
          </a:r>
        </a:p>
      </dgm:t>
    </dgm:pt>
    <dgm:pt modelId="{4831F186-CC55-4395-B144-6FB773D427B6}" type="parTrans" cxnId="{84F9A7D2-EEF9-4C73-B281-4004E4D2969E}">
      <dgm:prSet/>
      <dgm:spPr/>
      <dgm:t>
        <a:bodyPr/>
        <a:lstStyle/>
        <a:p>
          <a:endParaRPr lang="en-US"/>
        </a:p>
      </dgm:t>
    </dgm:pt>
    <dgm:pt modelId="{5E90C469-4546-4327-B899-8D68B42A130F}" type="sibTrans" cxnId="{84F9A7D2-EEF9-4C73-B281-4004E4D2969E}">
      <dgm:prSet/>
      <dgm:spPr/>
      <dgm:t>
        <a:bodyPr/>
        <a:lstStyle/>
        <a:p>
          <a:endParaRPr lang="en-US"/>
        </a:p>
      </dgm:t>
    </dgm:pt>
    <dgm:pt modelId="{E9BFBC2C-1A40-4C70-9ACC-6287C55C2D69}" type="pres">
      <dgm:prSet presAssocID="{D39BD3AE-2851-4AFB-97D1-9EDB2B9E2578}" presName="linear" presStyleCnt="0">
        <dgm:presLayoutVars>
          <dgm:animLvl val="lvl"/>
          <dgm:resizeHandles val="exact"/>
        </dgm:presLayoutVars>
      </dgm:prSet>
      <dgm:spPr/>
    </dgm:pt>
    <dgm:pt modelId="{B0B0701D-CE2C-432A-8EF1-DBE6B3A818E0}" type="pres">
      <dgm:prSet presAssocID="{FCF857E3-A7CC-4D04-9E8A-043F4500428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B59C11C-E3F4-448D-BB62-F05BADD34C3B}" type="pres">
      <dgm:prSet presAssocID="{851EAE09-54E1-4FEA-B807-4325F6674C4F}" presName="spacer" presStyleCnt="0"/>
      <dgm:spPr/>
    </dgm:pt>
    <dgm:pt modelId="{CFFF7128-1AB8-4452-8464-B24CC7F94D38}" type="pres">
      <dgm:prSet presAssocID="{13D084C1-2815-49F8-8DCA-2699659B279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03595B-86EE-424C-A60B-F8FF640DECFF}" type="pres">
      <dgm:prSet presAssocID="{B97E27F0-7015-4798-BBAD-E3C3A7EAA622}" presName="spacer" presStyleCnt="0"/>
      <dgm:spPr/>
    </dgm:pt>
    <dgm:pt modelId="{EBBE70A1-503A-4AFC-9CCB-DD1DD08F32A1}" type="pres">
      <dgm:prSet presAssocID="{6BE59097-7811-4B26-8429-9A834665F22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6943522-A16E-44B3-812A-6FF85BD9237C}" type="presOf" srcId="{D39BD3AE-2851-4AFB-97D1-9EDB2B9E2578}" destId="{E9BFBC2C-1A40-4C70-9ACC-6287C55C2D69}" srcOrd="0" destOrd="0" presId="urn:microsoft.com/office/officeart/2005/8/layout/vList2"/>
    <dgm:cxn modelId="{0DF13E60-D499-49D1-89D9-289C2EDB1245}" type="presOf" srcId="{6BE59097-7811-4B26-8429-9A834665F227}" destId="{EBBE70A1-503A-4AFC-9CCB-DD1DD08F32A1}" srcOrd="0" destOrd="0" presId="urn:microsoft.com/office/officeart/2005/8/layout/vList2"/>
    <dgm:cxn modelId="{497F238E-27F9-4386-A862-9E36F996EAE7}" srcId="{D39BD3AE-2851-4AFB-97D1-9EDB2B9E2578}" destId="{13D084C1-2815-49F8-8DCA-2699659B2793}" srcOrd="1" destOrd="0" parTransId="{1A9FFE21-2D6E-4C36-BEF2-95EEEDE82D13}" sibTransId="{B97E27F0-7015-4798-BBAD-E3C3A7EAA622}"/>
    <dgm:cxn modelId="{EC117FC6-DDC1-4994-A3C7-2047EDFA0CD1}" type="presOf" srcId="{13D084C1-2815-49F8-8DCA-2699659B2793}" destId="{CFFF7128-1AB8-4452-8464-B24CC7F94D38}" srcOrd="0" destOrd="0" presId="urn:microsoft.com/office/officeart/2005/8/layout/vList2"/>
    <dgm:cxn modelId="{9D0D30CD-2F73-4C89-8994-8B56BD76793A}" srcId="{D39BD3AE-2851-4AFB-97D1-9EDB2B9E2578}" destId="{FCF857E3-A7CC-4D04-9E8A-043F4500428F}" srcOrd="0" destOrd="0" parTransId="{1598BC1E-2312-4E1C-97A5-83D2A48DE38D}" sibTransId="{851EAE09-54E1-4FEA-B807-4325F6674C4F}"/>
    <dgm:cxn modelId="{84F9A7D2-EEF9-4C73-B281-4004E4D2969E}" srcId="{D39BD3AE-2851-4AFB-97D1-9EDB2B9E2578}" destId="{6BE59097-7811-4B26-8429-9A834665F227}" srcOrd="2" destOrd="0" parTransId="{4831F186-CC55-4395-B144-6FB773D427B6}" sibTransId="{5E90C469-4546-4327-B899-8D68B42A130F}"/>
    <dgm:cxn modelId="{A40488D8-0C1C-4C71-A776-9B6B3A230977}" type="presOf" srcId="{FCF857E3-A7CC-4D04-9E8A-043F4500428F}" destId="{B0B0701D-CE2C-432A-8EF1-DBE6B3A818E0}" srcOrd="0" destOrd="0" presId="urn:microsoft.com/office/officeart/2005/8/layout/vList2"/>
    <dgm:cxn modelId="{1A80CE1E-F339-42DD-B90F-1A9B520683A8}" type="presParOf" srcId="{E9BFBC2C-1A40-4C70-9ACC-6287C55C2D69}" destId="{B0B0701D-CE2C-432A-8EF1-DBE6B3A818E0}" srcOrd="0" destOrd="0" presId="urn:microsoft.com/office/officeart/2005/8/layout/vList2"/>
    <dgm:cxn modelId="{4E4E4509-0039-4885-83E1-E60BEE8ED1D6}" type="presParOf" srcId="{E9BFBC2C-1A40-4C70-9ACC-6287C55C2D69}" destId="{6B59C11C-E3F4-448D-BB62-F05BADD34C3B}" srcOrd="1" destOrd="0" presId="urn:microsoft.com/office/officeart/2005/8/layout/vList2"/>
    <dgm:cxn modelId="{617C7939-1182-4C07-BADB-A66657F54B03}" type="presParOf" srcId="{E9BFBC2C-1A40-4C70-9ACC-6287C55C2D69}" destId="{CFFF7128-1AB8-4452-8464-B24CC7F94D38}" srcOrd="2" destOrd="0" presId="urn:microsoft.com/office/officeart/2005/8/layout/vList2"/>
    <dgm:cxn modelId="{58EB8BCF-0982-4B28-8E83-B11008BE295D}" type="presParOf" srcId="{E9BFBC2C-1A40-4C70-9ACC-6287C55C2D69}" destId="{5303595B-86EE-424C-A60B-F8FF640DECFF}" srcOrd="3" destOrd="0" presId="urn:microsoft.com/office/officeart/2005/8/layout/vList2"/>
    <dgm:cxn modelId="{CDB65C23-9311-4691-A40D-83086495B95E}" type="presParOf" srcId="{E9BFBC2C-1A40-4C70-9ACC-6287C55C2D69}" destId="{EBBE70A1-503A-4AFC-9CCB-DD1DD08F32A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4F7198-1764-4B64-9A7E-3D4C762EDFBC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8073D89-1AD3-47FF-9B38-AADEA99F6705}">
      <dgm:prSet/>
      <dgm:spPr/>
      <dgm:t>
        <a:bodyPr/>
        <a:lstStyle/>
        <a:p>
          <a:r>
            <a:rPr lang="en-US"/>
            <a:t>• Control Environment</a:t>
          </a:r>
        </a:p>
      </dgm:t>
    </dgm:pt>
    <dgm:pt modelId="{AA6AF62F-4244-48B7-AF31-761845BAEEF0}" type="parTrans" cxnId="{94ADBF1F-E192-4EC0-BFB8-329DD800017B}">
      <dgm:prSet/>
      <dgm:spPr/>
      <dgm:t>
        <a:bodyPr/>
        <a:lstStyle/>
        <a:p>
          <a:endParaRPr lang="en-US"/>
        </a:p>
      </dgm:t>
    </dgm:pt>
    <dgm:pt modelId="{AB9955EE-B242-4616-BC67-5E045D047C60}" type="sibTrans" cxnId="{94ADBF1F-E192-4EC0-BFB8-329DD800017B}">
      <dgm:prSet/>
      <dgm:spPr/>
      <dgm:t>
        <a:bodyPr/>
        <a:lstStyle/>
        <a:p>
          <a:endParaRPr lang="en-US"/>
        </a:p>
      </dgm:t>
    </dgm:pt>
    <dgm:pt modelId="{CB444412-A83F-488C-84B3-9715F8DFA8BA}">
      <dgm:prSet/>
      <dgm:spPr/>
      <dgm:t>
        <a:bodyPr/>
        <a:lstStyle/>
        <a:p>
          <a:r>
            <a:rPr lang="en-US"/>
            <a:t>• Risk Assessment</a:t>
          </a:r>
        </a:p>
      </dgm:t>
    </dgm:pt>
    <dgm:pt modelId="{A59128B1-8EB8-4E73-A71A-A64832845E16}" type="parTrans" cxnId="{56EA134A-EAE0-4C92-8918-ACD61EFC0607}">
      <dgm:prSet/>
      <dgm:spPr/>
      <dgm:t>
        <a:bodyPr/>
        <a:lstStyle/>
        <a:p>
          <a:endParaRPr lang="en-US"/>
        </a:p>
      </dgm:t>
    </dgm:pt>
    <dgm:pt modelId="{E79148F9-AD89-478B-84DA-258677F44E3A}" type="sibTrans" cxnId="{56EA134A-EAE0-4C92-8918-ACD61EFC0607}">
      <dgm:prSet/>
      <dgm:spPr/>
      <dgm:t>
        <a:bodyPr/>
        <a:lstStyle/>
        <a:p>
          <a:endParaRPr lang="en-US"/>
        </a:p>
      </dgm:t>
    </dgm:pt>
    <dgm:pt modelId="{67A26FAA-2D24-4682-9772-3E62456D1A9C}">
      <dgm:prSet/>
      <dgm:spPr/>
      <dgm:t>
        <a:bodyPr/>
        <a:lstStyle/>
        <a:p>
          <a:r>
            <a:rPr lang="en-US"/>
            <a:t>• Control Activities</a:t>
          </a:r>
        </a:p>
      </dgm:t>
    </dgm:pt>
    <dgm:pt modelId="{44A51DE1-746A-47B6-A58C-B7992247FE21}" type="parTrans" cxnId="{D542913D-16F9-44FD-9C3D-2206F1BFF45E}">
      <dgm:prSet/>
      <dgm:spPr/>
      <dgm:t>
        <a:bodyPr/>
        <a:lstStyle/>
        <a:p>
          <a:endParaRPr lang="en-US"/>
        </a:p>
      </dgm:t>
    </dgm:pt>
    <dgm:pt modelId="{86308B72-F49C-4742-BCCF-D26B406E2FB5}" type="sibTrans" cxnId="{D542913D-16F9-44FD-9C3D-2206F1BFF45E}">
      <dgm:prSet/>
      <dgm:spPr/>
      <dgm:t>
        <a:bodyPr/>
        <a:lstStyle/>
        <a:p>
          <a:endParaRPr lang="en-US"/>
        </a:p>
      </dgm:t>
    </dgm:pt>
    <dgm:pt modelId="{3334E6E4-3C28-40E4-813C-5BF3DFAF34E7}">
      <dgm:prSet/>
      <dgm:spPr/>
      <dgm:t>
        <a:bodyPr/>
        <a:lstStyle/>
        <a:p>
          <a:r>
            <a:rPr lang="en-US"/>
            <a:t>• Information &amp; Communication</a:t>
          </a:r>
        </a:p>
      </dgm:t>
    </dgm:pt>
    <dgm:pt modelId="{8DF7859A-8765-4369-A4E7-1C38030A050F}" type="parTrans" cxnId="{B78595E9-7386-4E3A-9586-4C7CC83BD9C2}">
      <dgm:prSet/>
      <dgm:spPr/>
      <dgm:t>
        <a:bodyPr/>
        <a:lstStyle/>
        <a:p>
          <a:endParaRPr lang="en-US"/>
        </a:p>
      </dgm:t>
    </dgm:pt>
    <dgm:pt modelId="{FE0DF1DC-9F7A-4066-92A7-F34076BE3059}" type="sibTrans" cxnId="{B78595E9-7386-4E3A-9586-4C7CC83BD9C2}">
      <dgm:prSet/>
      <dgm:spPr/>
      <dgm:t>
        <a:bodyPr/>
        <a:lstStyle/>
        <a:p>
          <a:endParaRPr lang="en-US"/>
        </a:p>
      </dgm:t>
    </dgm:pt>
    <dgm:pt modelId="{21E81132-C4AC-42D3-B4B1-FD631C5AEB22}">
      <dgm:prSet/>
      <dgm:spPr/>
      <dgm:t>
        <a:bodyPr/>
        <a:lstStyle/>
        <a:p>
          <a:r>
            <a:rPr lang="en-US"/>
            <a:t>• Monitoring</a:t>
          </a:r>
        </a:p>
      </dgm:t>
    </dgm:pt>
    <dgm:pt modelId="{5786C2E9-0A58-4656-8DC5-E1DFC3277767}" type="parTrans" cxnId="{65A6AA77-9DA2-41D8-9ABF-CC4A38408C96}">
      <dgm:prSet/>
      <dgm:spPr/>
      <dgm:t>
        <a:bodyPr/>
        <a:lstStyle/>
        <a:p>
          <a:endParaRPr lang="en-US"/>
        </a:p>
      </dgm:t>
    </dgm:pt>
    <dgm:pt modelId="{E40ECF7F-971F-4704-A47D-E0D630B57082}" type="sibTrans" cxnId="{65A6AA77-9DA2-41D8-9ABF-CC4A38408C96}">
      <dgm:prSet/>
      <dgm:spPr/>
      <dgm:t>
        <a:bodyPr/>
        <a:lstStyle/>
        <a:p>
          <a:endParaRPr lang="en-US"/>
        </a:p>
      </dgm:t>
    </dgm:pt>
    <dgm:pt modelId="{40002BB0-26F2-43DA-AB1E-27F23695155A}" type="pres">
      <dgm:prSet presAssocID="{C74F7198-1764-4B64-9A7E-3D4C762EDFBC}" presName="linear" presStyleCnt="0">
        <dgm:presLayoutVars>
          <dgm:animLvl val="lvl"/>
          <dgm:resizeHandles val="exact"/>
        </dgm:presLayoutVars>
      </dgm:prSet>
      <dgm:spPr/>
    </dgm:pt>
    <dgm:pt modelId="{38DFE743-BB0C-43C3-9176-65727AB7CFCA}" type="pres">
      <dgm:prSet presAssocID="{D8073D89-1AD3-47FF-9B38-AADEA99F670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9A5780E-1D27-4C77-A284-AA3B7735F08A}" type="pres">
      <dgm:prSet presAssocID="{AB9955EE-B242-4616-BC67-5E045D047C60}" presName="spacer" presStyleCnt="0"/>
      <dgm:spPr/>
    </dgm:pt>
    <dgm:pt modelId="{31E0689B-2705-4465-9188-4C675588676A}" type="pres">
      <dgm:prSet presAssocID="{CB444412-A83F-488C-84B3-9715F8DFA8B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1BD6A182-E08A-4B5B-A00E-5FEB30E39282}" type="pres">
      <dgm:prSet presAssocID="{E79148F9-AD89-478B-84DA-258677F44E3A}" presName="spacer" presStyleCnt="0"/>
      <dgm:spPr/>
    </dgm:pt>
    <dgm:pt modelId="{614118CE-49CE-4EC4-AF74-1150766B08B0}" type="pres">
      <dgm:prSet presAssocID="{67A26FAA-2D24-4682-9772-3E62456D1A9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35C2E29-6A43-442E-99FE-D2870E66B302}" type="pres">
      <dgm:prSet presAssocID="{86308B72-F49C-4742-BCCF-D26B406E2FB5}" presName="spacer" presStyleCnt="0"/>
      <dgm:spPr/>
    </dgm:pt>
    <dgm:pt modelId="{EAE873C7-D796-48CC-A8E7-1244AAE904A8}" type="pres">
      <dgm:prSet presAssocID="{3334E6E4-3C28-40E4-813C-5BF3DFAF34E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487CB5B-5628-4325-9D11-277DBD33D9AA}" type="pres">
      <dgm:prSet presAssocID="{FE0DF1DC-9F7A-4066-92A7-F34076BE3059}" presName="spacer" presStyleCnt="0"/>
      <dgm:spPr/>
    </dgm:pt>
    <dgm:pt modelId="{EC0E04E3-1E39-4EFB-8019-2F259A1E1A58}" type="pres">
      <dgm:prSet presAssocID="{21E81132-C4AC-42D3-B4B1-FD631C5AEB2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94ADBF1F-E192-4EC0-BFB8-329DD800017B}" srcId="{C74F7198-1764-4B64-9A7E-3D4C762EDFBC}" destId="{D8073D89-1AD3-47FF-9B38-AADEA99F6705}" srcOrd="0" destOrd="0" parTransId="{AA6AF62F-4244-48B7-AF31-761845BAEEF0}" sibTransId="{AB9955EE-B242-4616-BC67-5E045D047C60}"/>
    <dgm:cxn modelId="{74DF0238-EF90-4D57-AD42-8B44D7A4D332}" type="presOf" srcId="{3334E6E4-3C28-40E4-813C-5BF3DFAF34E7}" destId="{EAE873C7-D796-48CC-A8E7-1244AAE904A8}" srcOrd="0" destOrd="0" presId="urn:microsoft.com/office/officeart/2005/8/layout/vList2"/>
    <dgm:cxn modelId="{D542913D-16F9-44FD-9C3D-2206F1BFF45E}" srcId="{C74F7198-1764-4B64-9A7E-3D4C762EDFBC}" destId="{67A26FAA-2D24-4682-9772-3E62456D1A9C}" srcOrd="2" destOrd="0" parTransId="{44A51DE1-746A-47B6-A58C-B7992247FE21}" sibTransId="{86308B72-F49C-4742-BCCF-D26B406E2FB5}"/>
    <dgm:cxn modelId="{56EA134A-EAE0-4C92-8918-ACD61EFC0607}" srcId="{C74F7198-1764-4B64-9A7E-3D4C762EDFBC}" destId="{CB444412-A83F-488C-84B3-9715F8DFA8BA}" srcOrd="1" destOrd="0" parTransId="{A59128B1-8EB8-4E73-A71A-A64832845E16}" sibTransId="{E79148F9-AD89-478B-84DA-258677F44E3A}"/>
    <dgm:cxn modelId="{BFC13B4E-9CC3-4A25-A962-4C3A64C3CA60}" type="presOf" srcId="{D8073D89-1AD3-47FF-9B38-AADEA99F6705}" destId="{38DFE743-BB0C-43C3-9176-65727AB7CFCA}" srcOrd="0" destOrd="0" presId="urn:microsoft.com/office/officeart/2005/8/layout/vList2"/>
    <dgm:cxn modelId="{65A6AA77-9DA2-41D8-9ABF-CC4A38408C96}" srcId="{C74F7198-1764-4B64-9A7E-3D4C762EDFBC}" destId="{21E81132-C4AC-42D3-B4B1-FD631C5AEB22}" srcOrd="4" destOrd="0" parTransId="{5786C2E9-0A58-4656-8DC5-E1DFC3277767}" sibTransId="{E40ECF7F-971F-4704-A47D-E0D630B57082}"/>
    <dgm:cxn modelId="{31485659-5E4C-41C3-B4E7-110B6FD747C9}" type="presOf" srcId="{CB444412-A83F-488C-84B3-9715F8DFA8BA}" destId="{31E0689B-2705-4465-9188-4C675588676A}" srcOrd="0" destOrd="0" presId="urn:microsoft.com/office/officeart/2005/8/layout/vList2"/>
    <dgm:cxn modelId="{24B51588-B89E-490A-8DCD-AE5A4BD34686}" type="presOf" srcId="{21E81132-C4AC-42D3-B4B1-FD631C5AEB22}" destId="{EC0E04E3-1E39-4EFB-8019-2F259A1E1A58}" srcOrd="0" destOrd="0" presId="urn:microsoft.com/office/officeart/2005/8/layout/vList2"/>
    <dgm:cxn modelId="{65A35DBD-64DF-40E6-A2F8-3BAAEF2D10DD}" type="presOf" srcId="{67A26FAA-2D24-4682-9772-3E62456D1A9C}" destId="{614118CE-49CE-4EC4-AF74-1150766B08B0}" srcOrd="0" destOrd="0" presId="urn:microsoft.com/office/officeart/2005/8/layout/vList2"/>
    <dgm:cxn modelId="{9D18D8D4-7FB7-4BEF-B1A3-FE4562BC9BB0}" type="presOf" srcId="{C74F7198-1764-4B64-9A7E-3D4C762EDFBC}" destId="{40002BB0-26F2-43DA-AB1E-27F23695155A}" srcOrd="0" destOrd="0" presId="urn:microsoft.com/office/officeart/2005/8/layout/vList2"/>
    <dgm:cxn modelId="{B78595E9-7386-4E3A-9586-4C7CC83BD9C2}" srcId="{C74F7198-1764-4B64-9A7E-3D4C762EDFBC}" destId="{3334E6E4-3C28-40E4-813C-5BF3DFAF34E7}" srcOrd="3" destOrd="0" parTransId="{8DF7859A-8765-4369-A4E7-1C38030A050F}" sibTransId="{FE0DF1DC-9F7A-4066-92A7-F34076BE3059}"/>
    <dgm:cxn modelId="{7A511A26-5DF8-4DC5-8A1F-2CA06B4FA151}" type="presParOf" srcId="{40002BB0-26F2-43DA-AB1E-27F23695155A}" destId="{38DFE743-BB0C-43C3-9176-65727AB7CFCA}" srcOrd="0" destOrd="0" presId="urn:microsoft.com/office/officeart/2005/8/layout/vList2"/>
    <dgm:cxn modelId="{23498F65-3449-406A-919E-85317391F064}" type="presParOf" srcId="{40002BB0-26F2-43DA-AB1E-27F23695155A}" destId="{E9A5780E-1D27-4C77-A284-AA3B7735F08A}" srcOrd="1" destOrd="0" presId="urn:microsoft.com/office/officeart/2005/8/layout/vList2"/>
    <dgm:cxn modelId="{4BD64D6B-B43D-4BEB-AF14-5F1E0DEC568A}" type="presParOf" srcId="{40002BB0-26F2-43DA-AB1E-27F23695155A}" destId="{31E0689B-2705-4465-9188-4C675588676A}" srcOrd="2" destOrd="0" presId="urn:microsoft.com/office/officeart/2005/8/layout/vList2"/>
    <dgm:cxn modelId="{9E4ECBC7-3179-4CC4-A14D-11F20E4AB710}" type="presParOf" srcId="{40002BB0-26F2-43DA-AB1E-27F23695155A}" destId="{1BD6A182-E08A-4B5B-A00E-5FEB30E39282}" srcOrd="3" destOrd="0" presId="urn:microsoft.com/office/officeart/2005/8/layout/vList2"/>
    <dgm:cxn modelId="{88DC86A2-BEA1-4434-874D-74F5740990BB}" type="presParOf" srcId="{40002BB0-26F2-43DA-AB1E-27F23695155A}" destId="{614118CE-49CE-4EC4-AF74-1150766B08B0}" srcOrd="4" destOrd="0" presId="urn:microsoft.com/office/officeart/2005/8/layout/vList2"/>
    <dgm:cxn modelId="{0143FCD6-E195-4CFB-9A3C-4EA69F8B0817}" type="presParOf" srcId="{40002BB0-26F2-43DA-AB1E-27F23695155A}" destId="{A35C2E29-6A43-442E-99FE-D2870E66B302}" srcOrd="5" destOrd="0" presId="urn:microsoft.com/office/officeart/2005/8/layout/vList2"/>
    <dgm:cxn modelId="{3179EE76-531F-4929-BC89-D8055D338EFB}" type="presParOf" srcId="{40002BB0-26F2-43DA-AB1E-27F23695155A}" destId="{EAE873C7-D796-48CC-A8E7-1244AAE904A8}" srcOrd="6" destOrd="0" presId="urn:microsoft.com/office/officeart/2005/8/layout/vList2"/>
    <dgm:cxn modelId="{E2FC2C0A-6767-4A40-8245-4FE98764EFF0}" type="presParOf" srcId="{40002BB0-26F2-43DA-AB1E-27F23695155A}" destId="{6487CB5B-5628-4325-9D11-277DBD33D9AA}" srcOrd="7" destOrd="0" presId="urn:microsoft.com/office/officeart/2005/8/layout/vList2"/>
    <dgm:cxn modelId="{1010CECB-B07A-4490-B9A9-5F47B6C7D42A}" type="presParOf" srcId="{40002BB0-26F2-43DA-AB1E-27F23695155A}" destId="{EC0E04E3-1E39-4EFB-8019-2F259A1E1A58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BADAD5-68B4-432C-9326-2FB5AA2E6BF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C2A22EC-EB84-4F62-8E6C-E0D8FEAA83F1}">
      <dgm:prSet/>
      <dgm:spPr/>
      <dgm:t>
        <a:bodyPr/>
        <a:lstStyle/>
        <a:p>
          <a:r>
            <a:rPr lang="en-US"/>
            <a:t>• Segregation of Duties</a:t>
          </a:r>
        </a:p>
      </dgm:t>
    </dgm:pt>
    <dgm:pt modelId="{0194FD3E-2B5C-4B3E-8459-5C52C0282D5E}" type="parTrans" cxnId="{4E17C996-D741-42A1-AE89-4F61B07CBC3C}">
      <dgm:prSet/>
      <dgm:spPr/>
      <dgm:t>
        <a:bodyPr/>
        <a:lstStyle/>
        <a:p>
          <a:endParaRPr lang="en-US"/>
        </a:p>
      </dgm:t>
    </dgm:pt>
    <dgm:pt modelId="{4F3A90B5-E1B8-46A5-AA62-A3519EFAAEE7}" type="sibTrans" cxnId="{4E17C996-D741-42A1-AE89-4F61B07CBC3C}">
      <dgm:prSet/>
      <dgm:spPr/>
      <dgm:t>
        <a:bodyPr/>
        <a:lstStyle/>
        <a:p>
          <a:endParaRPr lang="en-US"/>
        </a:p>
      </dgm:t>
    </dgm:pt>
    <dgm:pt modelId="{DB43F566-5F5D-40BA-8E40-B21904AEAD6B}">
      <dgm:prSet/>
      <dgm:spPr/>
      <dgm:t>
        <a:bodyPr/>
        <a:lstStyle/>
        <a:p>
          <a:r>
            <a:rPr lang="en-US"/>
            <a:t>• Authorization Protocols</a:t>
          </a:r>
        </a:p>
      </dgm:t>
    </dgm:pt>
    <dgm:pt modelId="{B3C9D4BE-40BA-4937-A187-7BCE27440A48}" type="parTrans" cxnId="{2CEF1E69-EFA7-465B-B62B-0A063E64B38F}">
      <dgm:prSet/>
      <dgm:spPr/>
      <dgm:t>
        <a:bodyPr/>
        <a:lstStyle/>
        <a:p>
          <a:endParaRPr lang="en-US"/>
        </a:p>
      </dgm:t>
    </dgm:pt>
    <dgm:pt modelId="{178FEFF6-54B2-43D2-8753-1494F55F6020}" type="sibTrans" cxnId="{2CEF1E69-EFA7-465B-B62B-0A063E64B38F}">
      <dgm:prSet/>
      <dgm:spPr/>
      <dgm:t>
        <a:bodyPr/>
        <a:lstStyle/>
        <a:p>
          <a:endParaRPr lang="en-US"/>
        </a:p>
      </dgm:t>
    </dgm:pt>
    <dgm:pt modelId="{3FC5B367-2074-4742-808F-F7D5A9F69C5D}">
      <dgm:prSet/>
      <dgm:spPr/>
      <dgm:t>
        <a:bodyPr/>
        <a:lstStyle/>
        <a:p>
          <a:r>
            <a:rPr lang="en-US"/>
            <a:t>• Reconciliation</a:t>
          </a:r>
        </a:p>
      </dgm:t>
    </dgm:pt>
    <dgm:pt modelId="{B2005ABA-1499-469A-8C89-EDFFFECA2B23}" type="parTrans" cxnId="{D4193BC8-5AF6-4012-AA7C-E00349A11C4C}">
      <dgm:prSet/>
      <dgm:spPr/>
      <dgm:t>
        <a:bodyPr/>
        <a:lstStyle/>
        <a:p>
          <a:endParaRPr lang="en-US"/>
        </a:p>
      </dgm:t>
    </dgm:pt>
    <dgm:pt modelId="{2B9DDE6E-2CE5-4FEC-BBDE-75F15F8789BB}" type="sibTrans" cxnId="{D4193BC8-5AF6-4012-AA7C-E00349A11C4C}">
      <dgm:prSet/>
      <dgm:spPr/>
      <dgm:t>
        <a:bodyPr/>
        <a:lstStyle/>
        <a:p>
          <a:endParaRPr lang="en-US"/>
        </a:p>
      </dgm:t>
    </dgm:pt>
    <dgm:pt modelId="{64458509-DA88-48D5-9BD5-4EE76E19C5D4}">
      <dgm:prSet/>
      <dgm:spPr/>
      <dgm:t>
        <a:bodyPr/>
        <a:lstStyle/>
        <a:p>
          <a:r>
            <a:rPr lang="en-US"/>
            <a:t>• Physical Verification</a:t>
          </a:r>
        </a:p>
      </dgm:t>
    </dgm:pt>
    <dgm:pt modelId="{7F205DD8-1B66-4DCC-A701-FE51FE77D3E3}" type="parTrans" cxnId="{3739504E-CDB8-41BA-8223-351B85D3C86D}">
      <dgm:prSet/>
      <dgm:spPr/>
      <dgm:t>
        <a:bodyPr/>
        <a:lstStyle/>
        <a:p>
          <a:endParaRPr lang="en-US"/>
        </a:p>
      </dgm:t>
    </dgm:pt>
    <dgm:pt modelId="{1FFC3503-4DE6-42AE-BB92-70CD34947BDC}" type="sibTrans" cxnId="{3739504E-CDB8-41BA-8223-351B85D3C86D}">
      <dgm:prSet/>
      <dgm:spPr/>
      <dgm:t>
        <a:bodyPr/>
        <a:lstStyle/>
        <a:p>
          <a:endParaRPr lang="en-US"/>
        </a:p>
      </dgm:t>
    </dgm:pt>
    <dgm:pt modelId="{DFCF5D2C-9130-41A5-9EFD-03889CB84E02}">
      <dgm:prSet/>
      <dgm:spPr/>
      <dgm:t>
        <a:bodyPr/>
        <a:lstStyle/>
        <a:p>
          <a:r>
            <a:rPr lang="en-US"/>
            <a:t>• IT Controls</a:t>
          </a:r>
        </a:p>
      </dgm:t>
    </dgm:pt>
    <dgm:pt modelId="{C3ABEF2D-EB04-4D9A-B0C2-16D34B062728}" type="parTrans" cxnId="{DA0090A6-F96A-432D-8282-F5F9C50BCF0F}">
      <dgm:prSet/>
      <dgm:spPr/>
      <dgm:t>
        <a:bodyPr/>
        <a:lstStyle/>
        <a:p>
          <a:endParaRPr lang="en-US"/>
        </a:p>
      </dgm:t>
    </dgm:pt>
    <dgm:pt modelId="{495E7787-519A-4639-84A1-FBA1898C76DC}" type="sibTrans" cxnId="{DA0090A6-F96A-432D-8282-F5F9C50BCF0F}">
      <dgm:prSet/>
      <dgm:spPr/>
      <dgm:t>
        <a:bodyPr/>
        <a:lstStyle/>
        <a:p>
          <a:endParaRPr lang="en-US"/>
        </a:p>
      </dgm:t>
    </dgm:pt>
    <dgm:pt modelId="{A528092E-F85C-44AB-84C7-28151FD8F146}" type="pres">
      <dgm:prSet presAssocID="{BABADAD5-68B4-432C-9326-2FB5AA2E6BF4}" presName="linear" presStyleCnt="0">
        <dgm:presLayoutVars>
          <dgm:animLvl val="lvl"/>
          <dgm:resizeHandles val="exact"/>
        </dgm:presLayoutVars>
      </dgm:prSet>
      <dgm:spPr/>
    </dgm:pt>
    <dgm:pt modelId="{B14F0645-C4ED-40F2-8F37-2E3CEB170178}" type="pres">
      <dgm:prSet presAssocID="{3C2A22EC-EB84-4F62-8E6C-E0D8FEAA83F1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6FCC5CF-1D83-4180-936B-CAFD183AAADF}" type="pres">
      <dgm:prSet presAssocID="{4F3A90B5-E1B8-46A5-AA62-A3519EFAAEE7}" presName="spacer" presStyleCnt="0"/>
      <dgm:spPr/>
    </dgm:pt>
    <dgm:pt modelId="{E62C7635-64A1-4314-82C8-78BE09E16A4C}" type="pres">
      <dgm:prSet presAssocID="{DB43F566-5F5D-40BA-8E40-B21904AEAD6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62A758E-313F-4746-ACA2-194959F9D121}" type="pres">
      <dgm:prSet presAssocID="{178FEFF6-54B2-43D2-8753-1494F55F6020}" presName="spacer" presStyleCnt="0"/>
      <dgm:spPr/>
    </dgm:pt>
    <dgm:pt modelId="{665E42E1-662E-4A7E-AA35-BD4DC1B164BE}" type="pres">
      <dgm:prSet presAssocID="{3FC5B367-2074-4742-808F-F7D5A9F69C5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BCBD174-C627-448E-B949-705868BFED5C}" type="pres">
      <dgm:prSet presAssocID="{2B9DDE6E-2CE5-4FEC-BBDE-75F15F8789BB}" presName="spacer" presStyleCnt="0"/>
      <dgm:spPr/>
    </dgm:pt>
    <dgm:pt modelId="{48080CAD-698E-45AA-B284-F1DBE0DD1002}" type="pres">
      <dgm:prSet presAssocID="{64458509-DA88-48D5-9BD5-4EE76E19C5D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DFF8116-34CC-4EEF-8CCE-B97A0430BBE5}" type="pres">
      <dgm:prSet presAssocID="{1FFC3503-4DE6-42AE-BB92-70CD34947BDC}" presName="spacer" presStyleCnt="0"/>
      <dgm:spPr/>
    </dgm:pt>
    <dgm:pt modelId="{95D9CF08-7F1A-4962-996F-1E8D8D28146B}" type="pres">
      <dgm:prSet presAssocID="{DFCF5D2C-9130-41A5-9EFD-03889CB84E02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4325C35-172C-4908-88FB-8A76093EFB8F}" type="presOf" srcId="{64458509-DA88-48D5-9BD5-4EE76E19C5D4}" destId="{48080CAD-698E-45AA-B284-F1DBE0DD1002}" srcOrd="0" destOrd="0" presId="urn:microsoft.com/office/officeart/2005/8/layout/vList2"/>
    <dgm:cxn modelId="{84ABDE36-8D58-4F12-A5A3-7E4797042AEC}" type="presOf" srcId="{BABADAD5-68B4-432C-9326-2FB5AA2E6BF4}" destId="{A528092E-F85C-44AB-84C7-28151FD8F146}" srcOrd="0" destOrd="0" presId="urn:microsoft.com/office/officeart/2005/8/layout/vList2"/>
    <dgm:cxn modelId="{D821145C-FFCC-4EB1-B5B5-B3CE97660A4F}" type="presOf" srcId="{DFCF5D2C-9130-41A5-9EFD-03889CB84E02}" destId="{95D9CF08-7F1A-4962-996F-1E8D8D28146B}" srcOrd="0" destOrd="0" presId="urn:microsoft.com/office/officeart/2005/8/layout/vList2"/>
    <dgm:cxn modelId="{2CEF1E69-EFA7-465B-B62B-0A063E64B38F}" srcId="{BABADAD5-68B4-432C-9326-2FB5AA2E6BF4}" destId="{DB43F566-5F5D-40BA-8E40-B21904AEAD6B}" srcOrd="1" destOrd="0" parTransId="{B3C9D4BE-40BA-4937-A187-7BCE27440A48}" sibTransId="{178FEFF6-54B2-43D2-8753-1494F55F6020}"/>
    <dgm:cxn modelId="{3739504E-CDB8-41BA-8223-351B85D3C86D}" srcId="{BABADAD5-68B4-432C-9326-2FB5AA2E6BF4}" destId="{64458509-DA88-48D5-9BD5-4EE76E19C5D4}" srcOrd="3" destOrd="0" parTransId="{7F205DD8-1B66-4DCC-A701-FE51FE77D3E3}" sibTransId="{1FFC3503-4DE6-42AE-BB92-70CD34947BDC}"/>
    <dgm:cxn modelId="{4E17C996-D741-42A1-AE89-4F61B07CBC3C}" srcId="{BABADAD5-68B4-432C-9326-2FB5AA2E6BF4}" destId="{3C2A22EC-EB84-4F62-8E6C-E0D8FEAA83F1}" srcOrd="0" destOrd="0" parTransId="{0194FD3E-2B5C-4B3E-8459-5C52C0282D5E}" sibTransId="{4F3A90B5-E1B8-46A5-AA62-A3519EFAAEE7}"/>
    <dgm:cxn modelId="{DA0090A6-F96A-432D-8282-F5F9C50BCF0F}" srcId="{BABADAD5-68B4-432C-9326-2FB5AA2E6BF4}" destId="{DFCF5D2C-9130-41A5-9EFD-03889CB84E02}" srcOrd="4" destOrd="0" parTransId="{C3ABEF2D-EB04-4D9A-B0C2-16D34B062728}" sibTransId="{495E7787-519A-4639-84A1-FBA1898C76DC}"/>
    <dgm:cxn modelId="{65DDA7B4-456E-4B00-A2BA-37211ECE0E5B}" type="presOf" srcId="{3FC5B367-2074-4742-808F-F7D5A9F69C5D}" destId="{665E42E1-662E-4A7E-AA35-BD4DC1B164BE}" srcOrd="0" destOrd="0" presId="urn:microsoft.com/office/officeart/2005/8/layout/vList2"/>
    <dgm:cxn modelId="{D4193BC8-5AF6-4012-AA7C-E00349A11C4C}" srcId="{BABADAD5-68B4-432C-9326-2FB5AA2E6BF4}" destId="{3FC5B367-2074-4742-808F-F7D5A9F69C5D}" srcOrd="2" destOrd="0" parTransId="{B2005ABA-1499-469A-8C89-EDFFFECA2B23}" sibTransId="{2B9DDE6E-2CE5-4FEC-BBDE-75F15F8789BB}"/>
    <dgm:cxn modelId="{256A92DE-9D3E-47E7-B102-977B2DC5C2DE}" type="presOf" srcId="{DB43F566-5F5D-40BA-8E40-B21904AEAD6B}" destId="{E62C7635-64A1-4314-82C8-78BE09E16A4C}" srcOrd="0" destOrd="0" presId="urn:microsoft.com/office/officeart/2005/8/layout/vList2"/>
    <dgm:cxn modelId="{2E7F92F9-2768-45C8-8D8D-E2C107137AB9}" type="presOf" srcId="{3C2A22EC-EB84-4F62-8E6C-E0D8FEAA83F1}" destId="{B14F0645-C4ED-40F2-8F37-2E3CEB170178}" srcOrd="0" destOrd="0" presId="urn:microsoft.com/office/officeart/2005/8/layout/vList2"/>
    <dgm:cxn modelId="{1E4A0164-E1F7-4304-B02D-DF89775CF68B}" type="presParOf" srcId="{A528092E-F85C-44AB-84C7-28151FD8F146}" destId="{B14F0645-C4ED-40F2-8F37-2E3CEB170178}" srcOrd="0" destOrd="0" presId="urn:microsoft.com/office/officeart/2005/8/layout/vList2"/>
    <dgm:cxn modelId="{A6D3EDD9-0317-43DB-BFD5-024B4FFEAAD5}" type="presParOf" srcId="{A528092E-F85C-44AB-84C7-28151FD8F146}" destId="{B6FCC5CF-1D83-4180-936B-CAFD183AAADF}" srcOrd="1" destOrd="0" presId="urn:microsoft.com/office/officeart/2005/8/layout/vList2"/>
    <dgm:cxn modelId="{F3E1B7DC-0630-4071-A268-98705D118C81}" type="presParOf" srcId="{A528092E-F85C-44AB-84C7-28151FD8F146}" destId="{E62C7635-64A1-4314-82C8-78BE09E16A4C}" srcOrd="2" destOrd="0" presId="urn:microsoft.com/office/officeart/2005/8/layout/vList2"/>
    <dgm:cxn modelId="{34B8FB53-8E79-4CDB-8C4C-06690029CD8E}" type="presParOf" srcId="{A528092E-F85C-44AB-84C7-28151FD8F146}" destId="{262A758E-313F-4746-ACA2-194959F9D121}" srcOrd="3" destOrd="0" presId="urn:microsoft.com/office/officeart/2005/8/layout/vList2"/>
    <dgm:cxn modelId="{B5AACDE0-77E5-488F-9440-4DB8E9960450}" type="presParOf" srcId="{A528092E-F85C-44AB-84C7-28151FD8F146}" destId="{665E42E1-662E-4A7E-AA35-BD4DC1B164BE}" srcOrd="4" destOrd="0" presId="urn:microsoft.com/office/officeart/2005/8/layout/vList2"/>
    <dgm:cxn modelId="{EA012EF9-1F48-4488-97F2-D3E01F854BDC}" type="presParOf" srcId="{A528092E-F85C-44AB-84C7-28151FD8F146}" destId="{CBCBD174-C627-448E-B949-705868BFED5C}" srcOrd="5" destOrd="0" presId="urn:microsoft.com/office/officeart/2005/8/layout/vList2"/>
    <dgm:cxn modelId="{6FDED7D8-F1F3-4B74-BF0B-C8AA132EA560}" type="presParOf" srcId="{A528092E-F85C-44AB-84C7-28151FD8F146}" destId="{48080CAD-698E-45AA-B284-F1DBE0DD1002}" srcOrd="6" destOrd="0" presId="urn:microsoft.com/office/officeart/2005/8/layout/vList2"/>
    <dgm:cxn modelId="{8D0774E2-81D7-4F84-ACBC-3BFB658B79DD}" type="presParOf" srcId="{A528092E-F85C-44AB-84C7-28151FD8F146}" destId="{8DFF8116-34CC-4EEF-8CCE-B97A0430BBE5}" srcOrd="7" destOrd="0" presId="urn:microsoft.com/office/officeart/2005/8/layout/vList2"/>
    <dgm:cxn modelId="{98CC6B77-5FFD-45F0-AFC4-2204BA7960F3}" type="presParOf" srcId="{A528092E-F85C-44AB-84C7-28151FD8F146}" destId="{95D9CF08-7F1A-4962-996F-1E8D8D2814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92A7D1-1A2C-4189-B5E2-CE023A2CDCC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2834EA3-FE43-49EC-8D14-3F229D0EE30B}">
      <dgm:prSet/>
      <dgm:spPr/>
      <dgm:t>
        <a:bodyPr/>
        <a:lstStyle/>
        <a:p>
          <a:r>
            <a:rPr lang="en-US"/>
            <a:t>• Maps risks with controls</a:t>
          </a:r>
        </a:p>
      </dgm:t>
    </dgm:pt>
    <dgm:pt modelId="{09DB4B03-91AD-4FAE-BD7C-A05CF9D9F3B3}" type="parTrans" cxnId="{D4CE5B2D-22C1-4175-8998-833B6F5B486F}">
      <dgm:prSet/>
      <dgm:spPr/>
      <dgm:t>
        <a:bodyPr/>
        <a:lstStyle/>
        <a:p>
          <a:endParaRPr lang="en-US"/>
        </a:p>
      </dgm:t>
    </dgm:pt>
    <dgm:pt modelId="{FA357F65-BBCF-4CBD-B1A5-B6A2E6372DA8}" type="sibTrans" cxnId="{D4CE5B2D-22C1-4175-8998-833B6F5B486F}">
      <dgm:prSet/>
      <dgm:spPr/>
      <dgm:t>
        <a:bodyPr/>
        <a:lstStyle/>
        <a:p>
          <a:endParaRPr lang="en-US"/>
        </a:p>
      </dgm:t>
    </dgm:pt>
    <dgm:pt modelId="{64AE4E91-1CAA-4F2B-BDA8-2A8A9C03FB48}">
      <dgm:prSet/>
      <dgm:spPr/>
      <dgm:t>
        <a:bodyPr/>
        <a:lstStyle/>
        <a:p>
          <a:r>
            <a:rPr lang="en-US"/>
            <a:t>• Used by auditors for testing</a:t>
          </a:r>
        </a:p>
      </dgm:t>
    </dgm:pt>
    <dgm:pt modelId="{0F9D88BB-30D2-4095-9840-22C6DB6913C5}" type="parTrans" cxnId="{985F35E0-E452-44E8-B14D-5FE5E248CF21}">
      <dgm:prSet/>
      <dgm:spPr/>
      <dgm:t>
        <a:bodyPr/>
        <a:lstStyle/>
        <a:p>
          <a:endParaRPr lang="en-US"/>
        </a:p>
      </dgm:t>
    </dgm:pt>
    <dgm:pt modelId="{8EBCDA4E-5482-47C5-BA86-7BBEA25F8DFC}" type="sibTrans" cxnId="{985F35E0-E452-44E8-B14D-5FE5E248CF21}">
      <dgm:prSet/>
      <dgm:spPr/>
      <dgm:t>
        <a:bodyPr/>
        <a:lstStyle/>
        <a:p>
          <a:endParaRPr lang="en-US"/>
        </a:p>
      </dgm:t>
    </dgm:pt>
    <dgm:pt modelId="{40AAC58C-2864-4936-8EC3-C5B8C015282C}">
      <dgm:prSet/>
      <dgm:spPr/>
      <dgm:t>
        <a:bodyPr/>
        <a:lstStyle/>
        <a:p>
          <a:r>
            <a:rPr lang="en-US"/>
            <a:t>• Ensures structured audit approach</a:t>
          </a:r>
        </a:p>
      </dgm:t>
    </dgm:pt>
    <dgm:pt modelId="{892EBEE2-07B7-460B-A576-50D2BAFBA669}" type="parTrans" cxnId="{80B893E8-7439-4B7F-BAFA-7A0E4B25780C}">
      <dgm:prSet/>
      <dgm:spPr/>
      <dgm:t>
        <a:bodyPr/>
        <a:lstStyle/>
        <a:p>
          <a:endParaRPr lang="en-US"/>
        </a:p>
      </dgm:t>
    </dgm:pt>
    <dgm:pt modelId="{801223AE-2803-489A-B475-61398091B4E2}" type="sibTrans" cxnId="{80B893E8-7439-4B7F-BAFA-7A0E4B25780C}">
      <dgm:prSet/>
      <dgm:spPr/>
      <dgm:t>
        <a:bodyPr/>
        <a:lstStyle/>
        <a:p>
          <a:endParaRPr lang="en-US"/>
        </a:p>
      </dgm:t>
    </dgm:pt>
    <dgm:pt modelId="{0F13A06C-AA43-465A-93F4-EE273E748A49}" type="pres">
      <dgm:prSet presAssocID="{3692A7D1-1A2C-4189-B5E2-CE023A2CDCC3}" presName="root" presStyleCnt="0">
        <dgm:presLayoutVars>
          <dgm:dir/>
          <dgm:resizeHandles val="exact"/>
        </dgm:presLayoutVars>
      </dgm:prSet>
      <dgm:spPr/>
    </dgm:pt>
    <dgm:pt modelId="{F303AC3A-DF28-4722-AA30-F4D94CE0F605}" type="pres">
      <dgm:prSet presAssocID="{B2834EA3-FE43-49EC-8D14-3F229D0EE30B}" presName="compNode" presStyleCnt="0"/>
      <dgm:spPr/>
    </dgm:pt>
    <dgm:pt modelId="{667DF4E4-F12F-4983-B7BC-C4B19A46C2C0}" type="pres">
      <dgm:prSet presAssocID="{B2834EA3-FE43-49EC-8D14-3F229D0EE30B}" presName="bgRect" presStyleLbl="bgShp" presStyleIdx="0" presStyleCnt="3"/>
      <dgm:spPr/>
    </dgm:pt>
    <dgm:pt modelId="{27534F16-C640-4251-A9C3-03F8B36E9505}" type="pres">
      <dgm:prSet presAssocID="{B2834EA3-FE43-49EC-8D14-3F229D0EE30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p with pin"/>
        </a:ext>
      </dgm:extLst>
    </dgm:pt>
    <dgm:pt modelId="{CC275F3E-2E62-4969-B865-0C9B46FFDA80}" type="pres">
      <dgm:prSet presAssocID="{B2834EA3-FE43-49EC-8D14-3F229D0EE30B}" presName="spaceRect" presStyleCnt="0"/>
      <dgm:spPr/>
    </dgm:pt>
    <dgm:pt modelId="{19228651-F6EF-4E68-AD4B-D01B3C8A2969}" type="pres">
      <dgm:prSet presAssocID="{B2834EA3-FE43-49EC-8D14-3F229D0EE30B}" presName="parTx" presStyleLbl="revTx" presStyleIdx="0" presStyleCnt="3">
        <dgm:presLayoutVars>
          <dgm:chMax val="0"/>
          <dgm:chPref val="0"/>
        </dgm:presLayoutVars>
      </dgm:prSet>
      <dgm:spPr/>
    </dgm:pt>
    <dgm:pt modelId="{A398ADCC-3765-4558-8D3C-D074BB38672F}" type="pres">
      <dgm:prSet presAssocID="{FA357F65-BBCF-4CBD-B1A5-B6A2E6372DA8}" presName="sibTrans" presStyleCnt="0"/>
      <dgm:spPr/>
    </dgm:pt>
    <dgm:pt modelId="{2540ADE8-DD17-44A0-88E2-42958B8CD900}" type="pres">
      <dgm:prSet presAssocID="{64AE4E91-1CAA-4F2B-BDA8-2A8A9C03FB48}" presName="compNode" presStyleCnt="0"/>
      <dgm:spPr/>
    </dgm:pt>
    <dgm:pt modelId="{EEA68D2E-177E-4AF4-B632-EDBC2B7118A4}" type="pres">
      <dgm:prSet presAssocID="{64AE4E91-1CAA-4F2B-BDA8-2A8A9C03FB48}" presName="bgRect" presStyleLbl="bgShp" presStyleIdx="1" presStyleCnt="3"/>
      <dgm:spPr/>
    </dgm:pt>
    <dgm:pt modelId="{EBD145F6-3E99-4C9A-B6DE-9287B00CE702}" type="pres">
      <dgm:prSet presAssocID="{64AE4E91-1CAA-4F2B-BDA8-2A8A9C03FB4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tective"/>
        </a:ext>
      </dgm:extLst>
    </dgm:pt>
    <dgm:pt modelId="{ECFDCBF2-F7B6-4800-B23C-AA18C44ECF04}" type="pres">
      <dgm:prSet presAssocID="{64AE4E91-1CAA-4F2B-BDA8-2A8A9C03FB48}" presName="spaceRect" presStyleCnt="0"/>
      <dgm:spPr/>
    </dgm:pt>
    <dgm:pt modelId="{3DAD29A6-8C15-4FD1-9960-EB0CB75BF451}" type="pres">
      <dgm:prSet presAssocID="{64AE4E91-1CAA-4F2B-BDA8-2A8A9C03FB48}" presName="parTx" presStyleLbl="revTx" presStyleIdx="1" presStyleCnt="3">
        <dgm:presLayoutVars>
          <dgm:chMax val="0"/>
          <dgm:chPref val="0"/>
        </dgm:presLayoutVars>
      </dgm:prSet>
      <dgm:spPr/>
    </dgm:pt>
    <dgm:pt modelId="{108DCC79-16A5-420B-84A3-6E5732782F30}" type="pres">
      <dgm:prSet presAssocID="{8EBCDA4E-5482-47C5-BA86-7BBEA25F8DFC}" presName="sibTrans" presStyleCnt="0"/>
      <dgm:spPr/>
    </dgm:pt>
    <dgm:pt modelId="{D8408B06-87F4-485E-983A-8EC32FE5796C}" type="pres">
      <dgm:prSet presAssocID="{40AAC58C-2864-4936-8EC3-C5B8C015282C}" presName="compNode" presStyleCnt="0"/>
      <dgm:spPr/>
    </dgm:pt>
    <dgm:pt modelId="{43FE1A89-F671-477C-B25F-6176BCE43DD7}" type="pres">
      <dgm:prSet presAssocID="{40AAC58C-2864-4936-8EC3-C5B8C015282C}" presName="bgRect" presStyleLbl="bgShp" presStyleIdx="2" presStyleCnt="3"/>
      <dgm:spPr/>
    </dgm:pt>
    <dgm:pt modelId="{2EBE6871-62E5-4603-8FF8-4C0451E3737E}" type="pres">
      <dgm:prSet presAssocID="{40AAC58C-2864-4936-8EC3-C5B8C015282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5C83927E-E3BC-4FED-8485-A3A491E2608A}" type="pres">
      <dgm:prSet presAssocID="{40AAC58C-2864-4936-8EC3-C5B8C015282C}" presName="spaceRect" presStyleCnt="0"/>
      <dgm:spPr/>
    </dgm:pt>
    <dgm:pt modelId="{F04A676F-FEEF-4BDC-9CFB-0182426E9DA4}" type="pres">
      <dgm:prSet presAssocID="{40AAC58C-2864-4936-8EC3-C5B8C015282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ED8F20-5224-4E38-9F7C-4B4791D03CDC}" type="presOf" srcId="{40AAC58C-2864-4936-8EC3-C5B8C015282C}" destId="{F04A676F-FEEF-4BDC-9CFB-0182426E9DA4}" srcOrd="0" destOrd="0" presId="urn:microsoft.com/office/officeart/2018/2/layout/IconVerticalSolidList"/>
    <dgm:cxn modelId="{D4CE5B2D-22C1-4175-8998-833B6F5B486F}" srcId="{3692A7D1-1A2C-4189-B5E2-CE023A2CDCC3}" destId="{B2834EA3-FE43-49EC-8D14-3F229D0EE30B}" srcOrd="0" destOrd="0" parTransId="{09DB4B03-91AD-4FAE-BD7C-A05CF9D9F3B3}" sibTransId="{FA357F65-BBCF-4CBD-B1A5-B6A2E6372DA8}"/>
    <dgm:cxn modelId="{9D127350-E190-444E-A780-359A7FC78B51}" type="presOf" srcId="{3692A7D1-1A2C-4189-B5E2-CE023A2CDCC3}" destId="{0F13A06C-AA43-465A-93F4-EE273E748A49}" srcOrd="0" destOrd="0" presId="urn:microsoft.com/office/officeart/2018/2/layout/IconVerticalSolidList"/>
    <dgm:cxn modelId="{1F875CD9-7E84-45BE-9DCA-5E236862D631}" type="presOf" srcId="{64AE4E91-1CAA-4F2B-BDA8-2A8A9C03FB48}" destId="{3DAD29A6-8C15-4FD1-9960-EB0CB75BF451}" srcOrd="0" destOrd="0" presId="urn:microsoft.com/office/officeart/2018/2/layout/IconVerticalSolidList"/>
    <dgm:cxn modelId="{985F35E0-E452-44E8-B14D-5FE5E248CF21}" srcId="{3692A7D1-1A2C-4189-B5E2-CE023A2CDCC3}" destId="{64AE4E91-1CAA-4F2B-BDA8-2A8A9C03FB48}" srcOrd="1" destOrd="0" parTransId="{0F9D88BB-30D2-4095-9840-22C6DB6913C5}" sibTransId="{8EBCDA4E-5482-47C5-BA86-7BBEA25F8DFC}"/>
    <dgm:cxn modelId="{80B893E8-7439-4B7F-BAFA-7A0E4B25780C}" srcId="{3692A7D1-1A2C-4189-B5E2-CE023A2CDCC3}" destId="{40AAC58C-2864-4936-8EC3-C5B8C015282C}" srcOrd="2" destOrd="0" parTransId="{892EBEE2-07B7-460B-A576-50D2BAFBA669}" sibTransId="{801223AE-2803-489A-B475-61398091B4E2}"/>
    <dgm:cxn modelId="{7878ADF1-749A-44C9-9782-C7A1F5477EA0}" type="presOf" srcId="{B2834EA3-FE43-49EC-8D14-3F229D0EE30B}" destId="{19228651-F6EF-4E68-AD4B-D01B3C8A2969}" srcOrd="0" destOrd="0" presId="urn:microsoft.com/office/officeart/2018/2/layout/IconVerticalSolidList"/>
    <dgm:cxn modelId="{823D0939-76A6-479B-80C9-0DB7E5E41441}" type="presParOf" srcId="{0F13A06C-AA43-465A-93F4-EE273E748A49}" destId="{F303AC3A-DF28-4722-AA30-F4D94CE0F605}" srcOrd="0" destOrd="0" presId="urn:microsoft.com/office/officeart/2018/2/layout/IconVerticalSolidList"/>
    <dgm:cxn modelId="{3590B322-7812-4AE8-9E94-D5D5CE7CD255}" type="presParOf" srcId="{F303AC3A-DF28-4722-AA30-F4D94CE0F605}" destId="{667DF4E4-F12F-4983-B7BC-C4B19A46C2C0}" srcOrd="0" destOrd="0" presId="urn:microsoft.com/office/officeart/2018/2/layout/IconVerticalSolidList"/>
    <dgm:cxn modelId="{5712AC9A-71C7-4D5E-8312-7DC38CC02D0B}" type="presParOf" srcId="{F303AC3A-DF28-4722-AA30-F4D94CE0F605}" destId="{27534F16-C640-4251-A9C3-03F8B36E9505}" srcOrd="1" destOrd="0" presId="urn:microsoft.com/office/officeart/2018/2/layout/IconVerticalSolidList"/>
    <dgm:cxn modelId="{68DE3B54-EC06-459D-BD8D-DA5A889558D5}" type="presParOf" srcId="{F303AC3A-DF28-4722-AA30-F4D94CE0F605}" destId="{CC275F3E-2E62-4969-B865-0C9B46FFDA80}" srcOrd="2" destOrd="0" presId="urn:microsoft.com/office/officeart/2018/2/layout/IconVerticalSolidList"/>
    <dgm:cxn modelId="{335F02D8-8B5C-4E97-A552-6B5A48C99355}" type="presParOf" srcId="{F303AC3A-DF28-4722-AA30-F4D94CE0F605}" destId="{19228651-F6EF-4E68-AD4B-D01B3C8A2969}" srcOrd="3" destOrd="0" presId="urn:microsoft.com/office/officeart/2018/2/layout/IconVerticalSolidList"/>
    <dgm:cxn modelId="{5F71CA9A-0E49-4F27-A74F-8C799326548A}" type="presParOf" srcId="{0F13A06C-AA43-465A-93F4-EE273E748A49}" destId="{A398ADCC-3765-4558-8D3C-D074BB38672F}" srcOrd="1" destOrd="0" presId="urn:microsoft.com/office/officeart/2018/2/layout/IconVerticalSolidList"/>
    <dgm:cxn modelId="{93A4E902-06F0-41EB-A54B-7410A6FDA5E5}" type="presParOf" srcId="{0F13A06C-AA43-465A-93F4-EE273E748A49}" destId="{2540ADE8-DD17-44A0-88E2-42958B8CD900}" srcOrd="2" destOrd="0" presId="urn:microsoft.com/office/officeart/2018/2/layout/IconVerticalSolidList"/>
    <dgm:cxn modelId="{FBF0FD43-90D0-4A2F-81A4-731696837B7F}" type="presParOf" srcId="{2540ADE8-DD17-44A0-88E2-42958B8CD900}" destId="{EEA68D2E-177E-4AF4-B632-EDBC2B7118A4}" srcOrd="0" destOrd="0" presId="urn:microsoft.com/office/officeart/2018/2/layout/IconVerticalSolidList"/>
    <dgm:cxn modelId="{C0E5EC02-1B94-4FEA-85D6-B31FEDB5B52C}" type="presParOf" srcId="{2540ADE8-DD17-44A0-88E2-42958B8CD900}" destId="{EBD145F6-3E99-4C9A-B6DE-9287B00CE702}" srcOrd="1" destOrd="0" presId="urn:microsoft.com/office/officeart/2018/2/layout/IconVerticalSolidList"/>
    <dgm:cxn modelId="{65D762A3-25A6-492F-AD3B-B27E363D0FC5}" type="presParOf" srcId="{2540ADE8-DD17-44A0-88E2-42958B8CD900}" destId="{ECFDCBF2-F7B6-4800-B23C-AA18C44ECF04}" srcOrd="2" destOrd="0" presId="urn:microsoft.com/office/officeart/2018/2/layout/IconVerticalSolidList"/>
    <dgm:cxn modelId="{8530FAF0-C306-4251-8510-84A677A62F27}" type="presParOf" srcId="{2540ADE8-DD17-44A0-88E2-42958B8CD900}" destId="{3DAD29A6-8C15-4FD1-9960-EB0CB75BF451}" srcOrd="3" destOrd="0" presId="urn:microsoft.com/office/officeart/2018/2/layout/IconVerticalSolidList"/>
    <dgm:cxn modelId="{B119B1AE-5A44-4654-A98B-FCA97D3624CD}" type="presParOf" srcId="{0F13A06C-AA43-465A-93F4-EE273E748A49}" destId="{108DCC79-16A5-420B-84A3-6E5732782F30}" srcOrd="3" destOrd="0" presId="urn:microsoft.com/office/officeart/2018/2/layout/IconVerticalSolidList"/>
    <dgm:cxn modelId="{F5AC7269-F3B8-4111-AEEC-FF6E9D40910A}" type="presParOf" srcId="{0F13A06C-AA43-465A-93F4-EE273E748A49}" destId="{D8408B06-87F4-485E-983A-8EC32FE5796C}" srcOrd="4" destOrd="0" presId="urn:microsoft.com/office/officeart/2018/2/layout/IconVerticalSolidList"/>
    <dgm:cxn modelId="{FE34A32A-A502-4466-B8E6-7B199A554331}" type="presParOf" srcId="{D8408B06-87F4-485E-983A-8EC32FE5796C}" destId="{43FE1A89-F671-477C-B25F-6176BCE43DD7}" srcOrd="0" destOrd="0" presId="urn:microsoft.com/office/officeart/2018/2/layout/IconVerticalSolidList"/>
    <dgm:cxn modelId="{45BAE50B-0FD4-4546-A9C6-BAA68461F5AD}" type="presParOf" srcId="{D8408B06-87F4-485E-983A-8EC32FE5796C}" destId="{2EBE6871-62E5-4603-8FF8-4C0451E3737E}" srcOrd="1" destOrd="0" presId="urn:microsoft.com/office/officeart/2018/2/layout/IconVerticalSolidList"/>
    <dgm:cxn modelId="{C61F2DE3-DFF4-49F9-95DB-CC47A9D0EB97}" type="presParOf" srcId="{D8408B06-87F4-485E-983A-8EC32FE5796C}" destId="{5C83927E-E3BC-4FED-8485-A3A491E2608A}" srcOrd="2" destOrd="0" presId="urn:microsoft.com/office/officeart/2018/2/layout/IconVerticalSolidList"/>
    <dgm:cxn modelId="{A1C569D5-F22C-4FF3-99C7-FC09D2634983}" type="presParOf" srcId="{D8408B06-87F4-485E-983A-8EC32FE5796C}" destId="{F04A676F-FEEF-4BDC-9CFB-0182426E9DA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0F8996-4C0B-4761-B8EF-CDE33669684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F7F2607-6424-46DF-89CB-2FAD1918AA04}">
      <dgm:prSet/>
      <dgm:spPr/>
      <dgm:t>
        <a:bodyPr/>
        <a:lstStyle/>
        <a:p>
          <a:r>
            <a:rPr lang="en-US"/>
            <a:t>• GL &amp; Suspense accounts</a:t>
          </a:r>
        </a:p>
      </dgm:t>
    </dgm:pt>
    <dgm:pt modelId="{CA9E3E57-914C-4F8A-B5AD-6D060FEB6D81}" type="parTrans" cxnId="{E0AFAC56-99EF-4725-9545-F150EC77A807}">
      <dgm:prSet/>
      <dgm:spPr/>
      <dgm:t>
        <a:bodyPr/>
        <a:lstStyle/>
        <a:p>
          <a:endParaRPr lang="en-US"/>
        </a:p>
      </dgm:t>
    </dgm:pt>
    <dgm:pt modelId="{9FC4804C-DA97-4DF2-A0C5-265EE511F1DC}" type="sibTrans" cxnId="{E0AFAC56-99EF-4725-9545-F150EC77A807}">
      <dgm:prSet/>
      <dgm:spPr/>
      <dgm:t>
        <a:bodyPr/>
        <a:lstStyle/>
        <a:p>
          <a:endParaRPr lang="en-US"/>
        </a:p>
      </dgm:t>
    </dgm:pt>
    <dgm:pt modelId="{286C37DA-5D32-44D1-B994-409CF3CF3799}">
      <dgm:prSet/>
      <dgm:spPr/>
      <dgm:t>
        <a:bodyPr/>
        <a:lstStyle/>
        <a:p>
          <a:r>
            <a:rPr lang="en-US"/>
            <a:t>• Inter-branch reconciliation</a:t>
          </a:r>
        </a:p>
      </dgm:t>
    </dgm:pt>
    <dgm:pt modelId="{D06A9806-6FE4-4F7C-ADAC-8C2BB099CEF0}" type="parTrans" cxnId="{4F53BA80-3FD8-4BE8-97B4-40B62C35FCF1}">
      <dgm:prSet/>
      <dgm:spPr/>
      <dgm:t>
        <a:bodyPr/>
        <a:lstStyle/>
        <a:p>
          <a:endParaRPr lang="en-US"/>
        </a:p>
      </dgm:t>
    </dgm:pt>
    <dgm:pt modelId="{28787563-0722-40EC-96CA-A8D2642552A0}" type="sibTrans" cxnId="{4F53BA80-3FD8-4BE8-97B4-40B62C35FCF1}">
      <dgm:prSet/>
      <dgm:spPr/>
      <dgm:t>
        <a:bodyPr/>
        <a:lstStyle/>
        <a:p>
          <a:endParaRPr lang="en-US"/>
        </a:p>
      </dgm:t>
    </dgm:pt>
    <dgm:pt modelId="{0E3C737F-6DB4-4DC0-954F-68EC42C69AA3}">
      <dgm:prSet/>
      <dgm:spPr/>
      <dgm:t>
        <a:bodyPr/>
        <a:lstStyle/>
        <a:p>
          <a:r>
            <a:rPr lang="en-US"/>
            <a:t>• Periodic review</a:t>
          </a:r>
        </a:p>
      </dgm:t>
    </dgm:pt>
    <dgm:pt modelId="{B43B993F-CEA3-481F-B0F2-A350A9D97148}" type="parTrans" cxnId="{181476BA-DB45-4141-8684-472FBA113100}">
      <dgm:prSet/>
      <dgm:spPr/>
      <dgm:t>
        <a:bodyPr/>
        <a:lstStyle/>
        <a:p>
          <a:endParaRPr lang="en-US"/>
        </a:p>
      </dgm:t>
    </dgm:pt>
    <dgm:pt modelId="{D98345E5-4A9E-4BB3-88FE-C68039E9AE38}" type="sibTrans" cxnId="{181476BA-DB45-4141-8684-472FBA113100}">
      <dgm:prSet/>
      <dgm:spPr/>
      <dgm:t>
        <a:bodyPr/>
        <a:lstStyle/>
        <a:p>
          <a:endParaRPr lang="en-US"/>
        </a:p>
      </dgm:t>
    </dgm:pt>
    <dgm:pt modelId="{FF7A5272-5CCB-4F45-A2FD-CA134B2B7549}" type="pres">
      <dgm:prSet presAssocID="{C20F8996-4C0B-4761-B8EF-CDE336696849}" presName="root" presStyleCnt="0">
        <dgm:presLayoutVars>
          <dgm:dir/>
          <dgm:resizeHandles val="exact"/>
        </dgm:presLayoutVars>
      </dgm:prSet>
      <dgm:spPr/>
    </dgm:pt>
    <dgm:pt modelId="{BF3A29F5-C488-40F0-BAD0-0E53649C1107}" type="pres">
      <dgm:prSet presAssocID="{CF7F2607-6424-46DF-89CB-2FAD1918AA04}" presName="compNode" presStyleCnt="0"/>
      <dgm:spPr/>
    </dgm:pt>
    <dgm:pt modelId="{AF4DCFFF-8AFC-4149-AF7D-B8DB8B2AF104}" type="pres">
      <dgm:prSet presAssocID="{CF7F2607-6424-46DF-89CB-2FAD1918AA04}" presName="bgRect" presStyleLbl="bgShp" presStyleIdx="0" presStyleCnt="3"/>
      <dgm:spPr/>
    </dgm:pt>
    <dgm:pt modelId="{2B12C508-DAC0-4A83-A2B9-F6E58F53A711}" type="pres">
      <dgm:prSet presAssocID="{CF7F2607-6424-46DF-89CB-2FAD1918AA0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gister"/>
        </a:ext>
      </dgm:extLst>
    </dgm:pt>
    <dgm:pt modelId="{72DAABCE-3963-436A-9D68-184A96A6DE60}" type="pres">
      <dgm:prSet presAssocID="{CF7F2607-6424-46DF-89CB-2FAD1918AA04}" presName="spaceRect" presStyleCnt="0"/>
      <dgm:spPr/>
    </dgm:pt>
    <dgm:pt modelId="{CAADAF2D-7215-4E4C-86A3-6EE0D5A6D4DA}" type="pres">
      <dgm:prSet presAssocID="{CF7F2607-6424-46DF-89CB-2FAD1918AA04}" presName="parTx" presStyleLbl="revTx" presStyleIdx="0" presStyleCnt="3">
        <dgm:presLayoutVars>
          <dgm:chMax val="0"/>
          <dgm:chPref val="0"/>
        </dgm:presLayoutVars>
      </dgm:prSet>
      <dgm:spPr/>
    </dgm:pt>
    <dgm:pt modelId="{A806301C-5FBF-4DF4-B3E3-50050E740AA5}" type="pres">
      <dgm:prSet presAssocID="{9FC4804C-DA97-4DF2-A0C5-265EE511F1DC}" presName="sibTrans" presStyleCnt="0"/>
      <dgm:spPr/>
    </dgm:pt>
    <dgm:pt modelId="{B38B8B75-D332-4688-839B-C5339A7986AF}" type="pres">
      <dgm:prSet presAssocID="{286C37DA-5D32-44D1-B994-409CF3CF3799}" presName="compNode" presStyleCnt="0"/>
      <dgm:spPr/>
    </dgm:pt>
    <dgm:pt modelId="{11A725C6-64ED-4002-999A-DB9440DAD8BC}" type="pres">
      <dgm:prSet presAssocID="{286C37DA-5D32-44D1-B994-409CF3CF3799}" presName="bgRect" presStyleLbl="bgShp" presStyleIdx="1" presStyleCnt="3"/>
      <dgm:spPr/>
    </dgm:pt>
    <dgm:pt modelId="{CA3FAB1C-0976-4E34-90B4-3E2438C358FB}" type="pres">
      <dgm:prSet presAssocID="{286C37DA-5D32-44D1-B994-409CF3CF379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64396A66-B5BF-43DC-83B6-F8F337FC325B}" type="pres">
      <dgm:prSet presAssocID="{286C37DA-5D32-44D1-B994-409CF3CF3799}" presName="spaceRect" presStyleCnt="0"/>
      <dgm:spPr/>
    </dgm:pt>
    <dgm:pt modelId="{2F4FDBD4-57D5-4DDA-992E-1BC1278D984A}" type="pres">
      <dgm:prSet presAssocID="{286C37DA-5D32-44D1-B994-409CF3CF3799}" presName="parTx" presStyleLbl="revTx" presStyleIdx="1" presStyleCnt="3">
        <dgm:presLayoutVars>
          <dgm:chMax val="0"/>
          <dgm:chPref val="0"/>
        </dgm:presLayoutVars>
      </dgm:prSet>
      <dgm:spPr/>
    </dgm:pt>
    <dgm:pt modelId="{5E876C21-7B3A-4944-9CBE-23EE6D20E10F}" type="pres">
      <dgm:prSet presAssocID="{28787563-0722-40EC-96CA-A8D2642552A0}" presName="sibTrans" presStyleCnt="0"/>
      <dgm:spPr/>
    </dgm:pt>
    <dgm:pt modelId="{E469A2FE-0638-4A36-9A75-7A3FBB8B8AB7}" type="pres">
      <dgm:prSet presAssocID="{0E3C737F-6DB4-4DC0-954F-68EC42C69AA3}" presName="compNode" presStyleCnt="0"/>
      <dgm:spPr/>
    </dgm:pt>
    <dgm:pt modelId="{114D5D35-F641-4BF2-AD45-AC19164B0A00}" type="pres">
      <dgm:prSet presAssocID="{0E3C737F-6DB4-4DC0-954F-68EC42C69AA3}" presName="bgRect" presStyleLbl="bgShp" presStyleIdx="2" presStyleCnt="3"/>
      <dgm:spPr/>
    </dgm:pt>
    <dgm:pt modelId="{DC866345-AEEE-407B-8C01-E9D69426DDA2}" type="pres">
      <dgm:prSet presAssocID="{0E3C737F-6DB4-4DC0-954F-68EC42C69AA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tom"/>
        </a:ext>
      </dgm:extLst>
    </dgm:pt>
    <dgm:pt modelId="{15D17089-7353-4ADC-B786-D32069B0999A}" type="pres">
      <dgm:prSet presAssocID="{0E3C737F-6DB4-4DC0-954F-68EC42C69AA3}" presName="spaceRect" presStyleCnt="0"/>
      <dgm:spPr/>
    </dgm:pt>
    <dgm:pt modelId="{8F17B58F-62AA-496D-856A-A8B828E0A08C}" type="pres">
      <dgm:prSet presAssocID="{0E3C737F-6DB4-4DC0-954F-68EC42C69AA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F350661-4E4D-4D37-9D58-F8715E8CB7F0}" type="presOf" srcId="{0E3C737F-6DB4-4DC0-954F-68EC42C69AA3}" destId="{8F17B58F-62AA-496D-856A-A8B828E0A08C}" srcOrd="0" destOrd="0" presId="urn:microsoft.com/office/officeart/2018/2/layout/IconVerticalSolidList"/>
    <dgm:cxn modelId="{E01E5569-F0F0-430E-A648-A494F0764084}" type="presOf" srcId="{CF7F2607-6424-46DF-89CB-2FAD1918AA04}" destId="{CAADAF2D-7215-4E4C-86A3-6EE0D5A6D4DA}" srcOrd="0" destOrd="0" presId="urn:microsoft.com/office/officeart/2018/2/layout/IconVerticalSolidList"/>
    <dgm:cxn modelId="{8224C869-DD4C-4C1B-B9DC-0FEE5682C315}" type="presOf" srcId="{286C37DA-5D32-44D1-B994-409CF3CF3799}" destId="{2F4FDBD4-57D5-4DDA-992E-1BC1278D984A}" srcOrd="0" destOrd="0" presId="urn:microsoft.com/office/officeart/2018/2/layout/IconVerticalSolidList"/>
    <dgm:cxn modelId="{E0AFAC56-99EF-4725-9545-F150EC77A807}" srcId="{C20F8996-4C0B-4761-B8EF-CDE336696849}" destId="{CF7F2607-6424-46DF-89CB-2FAD1918AA04}" srcOrd="0" destOrd="0" parTransId="{CA9E3E57-914C-4F8A-B5AD-6D060FEB6D81}" sibTransId="{9FC4804C-DA97-4DF2-A0C5-265EE511F1DC}"/>
    <dgm:cxn modelId="{DB6D527B-9DF0-429E-B4BB-75A80688A337}" type="presOf" srcId="{C20F8996-4C0B-4761-B8EF-CDE336696849}" destId="{FF7A5272-5CCB-4F45-A2FD-CA134B2B7549}" srcOrd="0" destOrd="0" presId="urn:microsoft.com/office/officeart/2018/2/layout/IconVerticalSolidList"/>
    <dgm:cxn modelId="{4F53BA80-3FD8-4BE8-97B4-40B62C35FCF1}" srcId="{C20F8996-4C0B-4761-B8EF-CDE336696849}" destId="{286C37DA-5D32-44D1-B994-409CF3CF3799}" srcOrd="1" destOrd="0" parTransId="{D06A9806-6FE4-4F7C-ADAC-8C2BB099CEF0}" sibTransId="{28787563-0722-40EC-96CA-A8D2642552A0}"/>
    <dgm:cxn modelId="{181476BA-DB45-4141-8684-472FBA113100}" srcId="{C20F8996-4C0B-4761-B8EF-CDE336696849}" destId="{0E3C737F-6DB4-4DC0-954F-68EC42C69AA3}" srcOrd="2" destOrd="0" parTransId="{B43B993F-CEA3-481F-B0F2-A350A9D97148}" sibTransId="{D98345E5-4A9E-4BB3-88FE-C68039E9AE38}"/>
    <dgm:cxn modelId="{FF4B6396-21A7-4E8C-8867-F6443FC0579B}" type="presParOf" srcId="{FF7A5272-5CCB-4F45-A2FD-CA134B2B7549}" destId="{BF3A29F5-C488-40F0-BAD0-0E53649C1107}" srcOrd="0" destOrd="0" presId="urn:microsoft.com/office/officeart/2018/2/layout/IconVerticalSolidList"/>
    <dgm:cxn modelId="{004FC11A-645E-4AF7-A0BF-64BE57C5189A}" type="presParOf" srcId="{BF3A29F5-C488-40F0-BAD0-0E53649C1107}" destId="{AF4DCFFF-8AFC-4149-AF7D-B8DB8B2AF104}" srcOrd="0" destOrd="0" presId="urn:microsoft.com/office/officeart/2018/2/layout/IconVerticalSolidList"/>
    <dgm:cxn modelId="{A955F201-1B67-4B27-AEB1-15A4D8922557}" type="presParOf" srcId="{BF3A29F5-C488-40F0-BAD0-0E53649C1107}" destId="{2B12C508-DAC0-4A83-A2B9-F6E58F53A711}" srcOrd="1" destOrd="0" presId="urn:microsoft.com/office/officeart/2018/2/layout/IconVerticalSolidList"/>
    <dgm:cxn modelId="{196158E7-B1B8-4FA2-97D7-8297A0EA2B75}" type="presParOf" srcId="{BF3A29F5-C488-40F0-BAD0-0E53649C1107}" destId="{72DAABCE-3963-436A-9D68-184A96A6DE60}" srcOrd="2" destOrd="0" presId="urn:microsoft.com/office/officeart/2018/2/layout/IconVerticalSolidList"/>
    <dgm:cxn modelId="{8347ECA6-D55E-42C1-A839-94CF53D87B78}" type="presParOf" srcId="{BF3A29F5-C488-40F0-BAD0-0E53649C1107}" destId="{CAADAF2D-7215-4E4C-86A3-6EE0D5A6D4DA}" srcOrd="3" destOrd="0" presId="urn:microsoft.com/office/officeart/2018/2/layout/IconVerticalSolidList"/>
    <dgm:cxn modelId="{981E9B5D-3F6F-4C01-ABBD-A144E77BFD01}" type="presParOf" srcId="{FF7A5272-5CCB-4F45-A2FD-CA134B2B7549}" destId="{A806301C-5FBF-4DF4-B3E3-50050E740AA5}" srcOrd="1" destOrd="0" presId="urn:microsoft.com/office/officeart/2018/2/layout/IconVerticalSolidList"/>
    <dgm:cxn modelId="{21F85C0B-A831-4202-8623-D361B1C34BBB}" type="presParOf" srcId="{FF7A5272-5CCB-4F45-A2FD-CA134B2B7549}" destId="{B38B8B75-D332-4688-839B-C5339A7986AF}" srcOrd="2" destOrd="0" presId="urn:microsoft.com/office/officeart/2018/2/layout/IconVerticalSolidList"/>
    <dgm:cxn modelId="{D7EAB1D5-519E-4234-A1FC-15375C9BEA42}" type="presParOf" srcId="{B38B8B75-D332-4688-839B-C5339A7986AF}" destId="{11A725C6-64ED-4002-999A-DB9440DAD8BC}" srcOrd="0" destOrd="0" presId="urn:microsoft.com/office/officeart/2018/2/layout/IconVerticalSolidList"/>
    <dgm:cxn modelId="{F3BC13A0-401C-4E1C-80CA-F2026D42F404}" type="presParOf" srcId="{B38B8B75-D332-4688-839B-C5339A7986AF}" destId="{CA3FAB1C-0976-4E34-90B4-3E2438C358FB}" srcOrd="1" destOrd="0" presId="urn:microsoft.com/office/officeart/2018/2/layout/IconVerticalSolidList"/>
    <dgm:cxn modelId="{88BEFC14-7D38-4E7F-A39C-04437A68B3DF}" type="presParOf" srcId="{B38B8B75-D332-4688-839B-C5339A7986AF}" destId="{64396A66-B5BF-43DC-83B6-F8F337FC325B}" srcOrd="2" destOrd="0" presId="urn:microsoft.com/office/officeart/2018/2/layout/IconVerticalSolidList"/>
    <dgm:cxn modelId="{29D2EEDE-70B1-455C-B669-D8C0CAF63946}" type="presParOf" srcId="{B38B8B75-D332-4688-839B-C5339A7986AF}" destId="{2F4FDBD4-57D5-4DDA-992E-1BC1278D984A}" srcOrd="3" destOrd="0" presId="urn:microsoft.com/office/officeart/2018/2/layout/IconVerticalSolidList"/>
    <dgm:cxn modelId="{6254870F-05A7-4D97-9305-714B6CFDD64B}" type="presParOf" srcId="{FF7A5272-5CCB-4F45-A2FD-CA134B2B7549}" destId="{5E876C21-7B3A-4944-9CBE-23EE6D20E10F}" srcOrd="3" destOrd="0" presId="urn:microsoft.com/office/officeart/2018/2/layout/IconVerticalSolidList"/>
    <dgm:cxn modelId="{AE825587-59DD-462B-BC10-D2F26629E403}" type="presParOf" srcId="{FF7A5272-5CCB-4F45-A2FD-CA134B2B7549}" destId="{E469A2FE-0638-4A36-9A75-7A3FBB8B8AB7}" srcOrd="4" destOrd="0" presId="urn:microsoft.com/office/officeart/2018/2/layout/IconVerticalSolidList"/>
    <dgm:cxn modelId="{B41B5F28-9F90-4A96-890F-A54CA502C613}" type="presParOf" srcId="{E469A2FE-0638-4A36-9A75-7A3FBB8B8AB7}" destId="{114D5D35-F641-4BF2-AD45-AC19164B0A00}" srcOrd="0" destOrd="0" presId="urn:microsoft.com/office/officeart/2018/2/layout/IconVerticalSolidList"/>
    <dgm:cxn modelId="{15A83D57-84EC-4655-8597-4710908A73CB}" type="presParOf" srcId="{E469A2FE-0638-4A36-9A75-7A3FBB8B8AB7}" destId="{DC866345-AEEE-407B-8C01-E9D69426DDA2}" srcOrd="1" destOrd="0" presId="urn:microsoft.com/office/officeart/2018/2/layout/IconVerticalSolidList"/>
    <dgm:cxn modelId="{ED38510B-63B7-4C55-9B3C-B86E57DAF3DD}" type="presParOf" srcId="{E469A2FE-0638-4A36-9A75-7A3FBB8B8AB7}" destId="{15D17089-7353-4ADC-B786-D32069B0999A}" srcOrd="2" destOrd="0" presId="urn:microsoft.com/office/officeart/2018/2/layout/IconVerticalSolidList"/>
    <dgm:cxn modelId="{CE6E1AF5-5852-4E2B-B5EA-CAAA71AD6667}" type="presParOf" srcId="{E469A2FE-0638-4A36-9A75-7A3FBB8B8AB7}" destId="{8F17B58F-62AA-496D-856A-A8B828E0A0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7162DA-A6FF-4033-9CDF-8A5294DC7AA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B18587A-27F4-47A6-B17E-2C5E790DA440}">
      <dgm:prSet/>
      <dgm:spPr/>
      <dgm:t>
        <a:bodyPr/>
        <a:lstStyle/>
        <a:p>
          <a:r>
            <a:rPr lang="en-US"/>
            <a:t>• Cash verification</a:t>
          </a:r>
        </a:p>
      </dgm:t>
    </dgm:pt>
    <dgm:pt modelId="{E9ED6D47-7507-469D-BC59-F7E482329407}" type="parTrans" cxnId="{593FBC73-9C7D-4131-9E44-0D612535DB7F}">
      <dgm:prSet/>
      <dgm:spPr/>
      <dgm:t>
        <a:bodyPr/>
        <a:lstStyle/>
        <a:p>
          <a:endParaRPr lang="en-US"/>
        </a:p>
      </dgm:t>
    </dgm:pt>
    <dgm:pt modelId="{DBE74DE6-887A-4F47-BBB9-198FB5879793}" type="sibTrans" cxnId="{593FBC73-9C7D-4131-9E44-0D612535DB7F}">
      <dgm:prSet/>
      <dgm:spPr/>
      <dgm:t>
        <a:bodyPr/>
        <a:lstStyle/>
        <a:p>
          <a:endParaRPr lang="en-US"/>
        </a:p>
      </dgm:t>
    </dgm:pt>
    <dgm:pt modelId="{96391EC3-A6B6-4F65-9931-E9DFD077993E}">
      <dgm:prSet/>
      <dgm:spPr/>
      <dgm:t>
        <a:bodyPr/>
        <a:lstStyle/>
        <a:p>
          <a:r>
            <a:rPr lang="en-US"/>
            <a:t>• ATM balancing</a:t>
          </a:r>
        </a:p>
      </dgm:t>
    </dgm:pt>
    <dgm:pt modelId="{C288D320-158F-4073-9F0A-D5F6FEDBE02E}" type="parTrans" cxnId="{A51DFF75-5995-4F14-B59E-C0A4B301B68C}">
      <dgm:prSet/>
      <dgm:spPr/>
      <dgm:t>
        <a:bodyPr/>
        <a:lstStyle/>
        <a:p>
          <a:endParaRPr lang="en-US"/>
        </a:p>
      </dgm:t>
    </dgm:pt>
    <dgm:pt modelId="{04DB19F4-8505-4F9E-93BA-EF22CA4EFAAA}" type="sibTrans" cxnId="{A51DFF75-5995-4F14-B59E-C0A4B301B68C}">
      <dgm:prSet/>
      <dgm:spPr/>
      <dgm:t>
        <a:bodyPr/>
        <a:lstStyle/>
        <a:p>
          <a:endParaRPr lang="en-US"/>
        </a:p>
      </dgm:t>
    </dgm:pt>
    <dgm:pt modelId="{E1A8695A-8224-45B0-BF8A-961BBB71AFAC}">
      <dgm:prSet/>
      <dgm:spPr/>
      <dgm:t>
        <a:bodyPr/>
        <a:lstStyle/>
        <a:p>
          <a:r>
            <a:rPr lang="en-US"/>
            <a:t>• Security items checking</a:t>
          </a:r>
        </a:p>
      </dgm:t>
    </dgm:pt>
    <dgm:pt modelId="{1AEA978D-3DD2-4601-A891-78EDD89B5793}" type="parTrans" cxnId="{8A74E400-FE4A-45B5-9F4D-FCE70CA83124}">
      <dgm:prSet/>
      <dgm:spPr/>
      <dgm:t>
        <a:bodyPr/>
        <a:lstStyle/>
        <a:p>
          <a:endParaRPr lang="en-US"/>
        </a:p>
      </dgm:t>
    </dgm:pt>
    <dgm:pt modelId="{2AA1A24D-A771-48A1-A4FE-F240F61B26FC}" type="sibTrans" cxnId="{8A74E400-FE4A-45B5-9F4D-FCE70CA83124}">
      <dgm:prSet/>
      <dgm:spPr/>
      <dgm:t>
        <a:bodyPr/>
        <a:lstStyle/>
        <a:p>
          <a:endParaRPr lang="en-US"/>
        </a:p>
      </dgm:t>
    </dgm:pt>
    <dgm:pt modelId="{9ABA9472-52AD-42A2-9E5A-CF071B43AD21}" type="pres">
      <dgm:prSet presAssocID="{827162DA-A6FF-4033-9CDF-8A5294DC7AAB}" presName="root" presStyleCnt="0">
        <dgm:presLayoutVars>
          <dgm:dir/>
          <dgm:resizeHandles val="exact"/>
        </dgm:presLayoutVars>
      </dgm:prSet>
      <dgm:spPr/>
    </dgm:pt>
    <dgm:pt modelId="{228293A7-9C2E-40BF-9A73-F9BC1B7E683A}" type="pres">
      <dgm:prSet presAssocID="{FB18587A-27F4-47A6-B17E-2C5E790DA440}" presName="compNode" presStyleCnt="0"/>
      <dgm:spPr/>
    </dgm:pt>
    <dgm:pt modelId="{82AD3158-D543-4F90-A359-2671F04193F7}" type="pres">
      <dgm:prSet presAssocID="{FB18587A-27F4-47A6-B17E-2C5E790DA440}" presName="bgRect" presStyleLbl="bgShp" presStyleIdx="0" presStyleCnt="3"/>
      <dgm:spPr/>
    </dgm:pt>
    <dgm:pt modelId="{1D55CB69-78BD-47A4-8DB0-C02B427D074C}" type="pres">
      <dgm:prSet presAssocID="{FB18587A-27F4-47A6-B17E-2C5E790DA44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8C04D1DB-2808-497C-B26C-BD5E418250FF}" type="pres">
      <dgm:prSet presAssocID="{FB18587A-27F4-47A6-B17E-2C5E790DA440}" presName="spaceRect" presStyleCnt="0"/>
      <dgm:spPr/>
    </dgm:pt>
    <dgm:pt modelId="{8C80D3F0-88D1-4504-AD6C-89D54D66C7B8}" type="pres">
      <dgm:prSet presAssocID="{FB18587A-27F4-47A6-B17E-2C5E790DA440}" presName="parTx" presStyleLbl="revTx" presStyleIdx="0" presStyleCnt="3">
        <dgm:presLayoutVars>
          <dgm:chMax val="0"/>
          <dgm:chPref val="0"/>
        </dgm:presLayoutVars>
      </dgm:prSet>
      <dgm:spPr/>
    </dgm:pt>
    <dgm:pt modelId="{8785D40E-C391-4D04-8433-7E4261CE4929}" type="pres">
      <dgm:prSet presAssocID="{DBE74DE6-887A-4F47-BBB9-198FB5879793}" presName="sibTrans" presStyleCnt="0"/>
      <dgm:spPr/>
    </dgm:pt>
    <dgm:pt modelId="{2B5925E6-EAE8-4E4A-AD89-CCC473D90DA4}" type="pres">
      <dgm:prSet presAssocID="{96391EC3-A6B6-4F65-9931-E9DFD077993E}" presName="compNode" presStyleCnt="0"/>
      <dgm:spPr/>
    </dgm:pt>
    <dgm:pt modelId="{52DFE759-14C1-4F8D-B479-ADFBC5B0AA0F}" type="pres">
      <dgm:prSet presAssocID="{96391EC3-A6B6-4F65-9931-E9DFD077993E}" presName="bgRect" presStyleLbl="bgShp" presStyleIdx="1" presStyleCnt="3"/>
      <dgm:spPr/>
    </dgm:pt>
    <dgm:pt modelId="{8E65EE2D-AF63-4F89-AE64-4C0AC142A94F}" type="pres">
      <dgm:prSet presAssocID="{96391EC3-A6B6-4F65-9931-E9DFD077993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8C2D00FD-2060-4453-B0BA-B657B3A560D6}" type="pres">
      <dgm:prSet presAssocID="{96391EC3-A6B6-4F65-9931-E9DFD077993E}" presName="spaceRect" presStyleCnt="0"/>
      <dgm:spPr/>
    </dgm:pt>
    <dgm:pt modelId="{63832F3B-D006-4ABB-90C7-EC97C68BBB12}" type="pres">
      <dgm:prSet presAssocID="{96391EC3-A6B6-4F65-9931-E9DFD077993E}" presName="parTx" presStyleLbl="revTx" presStyleIdx="1" presStyleCnt="3">
        <dgm:presLayoutVars>
          <dgm:chMax val="0"/>
          <dgm:chPref val="0"/>
        </dgm:presLayoutVars>
      </dgm:prSet>
      <dgm:spPr/>
    </dgm:pt>
    <dgm:pt modelId="{EA63B829-0187-441B-B819-BC423F1AEA79}" type="pres">
      <dgm:prSet presAssocID="{04DB19F4-8505-4F9E-93BA-EF22CA4EFAAA}" presName="sibTrans" presStyleCnt="0"/>
      <dgm:spPr/>
    </dgm:pt>
    <dgm:pt modelId="{86066E58-9B15-43F0-B2B0-12798D3AFC2B}" type="pres">
      <dgm:prSet presAssocID="{E1A8695A-8224-45B0-BF8A-961BBB71AFAC}" presName="compNode" presStyleCnt="0"/>
      <dgm:spPr/>
    </dgm:pt>
    <dgm:pt modelId="{51EA4964-FC6E-4764-8343-1EF5B5FBAB75}" type="pres">
      <dgm:prSet presAssocID="{E1A8695A-8224-45B0-BF8A-961BBB71AFAC}" presName="bgRect" presStyleLbl="bgShp" presStyleIdx="2" presStyleCnt="3"/>
      <dgm:spPr/>
    </dgm:pt>
    <dgm:pt modelId="{8ECCF348-E6A9-482B-B87F-4FCA9AA3BEE6}" type="pres">
      <dgm:prSet presAssocID="{E1A8695A-8224-45B0-BF8A-961BBB71AFA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1E82A17-360A-4D3E-8208-7B4B91F3D600}" type="pres">
      <dgm:prSet presAssocID="{E1A8695A-8224-45B0-BF8A-961BBB71AFAC}" presName="spaceRect" presStyleCnt="0"/>
      <dgm:spPr/>
    </dgm:pt>
    <dgm:pt modelId="{BBFFDA96-43C0-438F-9422-21F6F8AE4A57}" type="pres">
      <dgm:prSet presAssocID="{E1A8695A-8224-45B0-BF8A-961BBB71AFAC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A74E400-FE4A-45B5-9F4D-FCE70CA83124}" srcId="{827162DA-A6FF-4033-9CDF-8A5294DC7AAB}" destId="{E1A8695A-8224-45B0-BF8A-961BBB71AFAC}" srcOrd="2" destOrd="0" parTransId="{1AEA978D-3DD2-4601-A891-78EDD89B5793}" sibTransId="{2AA1A24D-A771-48A1-A4FE-F240F61B26FC}"/>
    <dgm:cxn modelId="{06364728-7B15-4118-A8C2-87FC8FCCEE7C}" type="presOf" srcId="{96391EC3-A6B6-4F65-9931-E9DFD077993E}" destId="{63832F3B-D006-4ABB-90C7-EC97C68BBB12}" srcOrd="0" destOrd="0" presId="urn:microsoft.com/office/officeart/2018/2/layout/IconVerticalSolidList"/>
    <dgm:cxn modelId="{8CB6284C-6A91-43FB-A2BA-3E4FC7BE98A3}" type="presOf" srcId="{E1A8695A-8224-45B0-BF8A-961BBB71AFAC}" destId="{BBFFDA96-43C0-438F-9422-21F6F8AE4A57}" srcOrd="0" destOrd="0" presId="urn:microsoft.com/office/officeart/2018/2/layout/IconVerticalSolidList"/>
    <dgm:cxn modelId="{593FBC73-9C7D-4131-9E44-0D612535DB7F}" srcId="{827162DA-A6FF-4033-9CDF-8A5294DC7AAB}" destId="{FB18587A-27F4-47A6-B17E-2C5E790DA440}" srcOrd="0" destOrd="0" parTransId="{E9ED6D47-7507-469D-BC59-F7E482329407}" sibTransId="{DBE74DE6-887A-4F47-BBB9-198FB5879793}"/>
    <dgm:cxn modelId="{A51DFF75-5995-4F14-B59E-C0A4B301B68C}" srcId="{827162DA-A6FF-4033-9CDF-8A5294DC7AAB}" destId="{96391EC3-A6B6-4F65-9931-E9DFD077993E}" srcOrd="1" destOrd="0" parTransId="{C288D320-158F-4073-9F0A-D5F6FEDBE02E}" sibTransId="{04DB19F4-8505-4F9E-93BA-EF22CA4EFAAA}"/>
    <dgm:cxn modelId="{65C8F456-4BE7-457C-8952-09905ECCD659}" type="presOf" srcId="{827162DA-A6FF-4033-9CDF-8A5294DC7AAB}" destId="{9ABA9472-52AD-42A2-9E5A-CF071B43AD21}" srcOrd="0" destOrd="0" presId="urn:microsoft.com/office/officeart/2018/2/layout/IconVerticalSolidList"/>
    <dgm:cxn modelId="{51994B9E-748A-415E-9733-1264D55B2208}" type="presOf" srcId="{FB18587A-27F4-47A6-B17E-2C5E790DA440}" destId="{8C80D3F0-88D1-4504-AD6C-89D54D66C7B8}" srcOrd="0" destOrd="0" presId="urn:microsoft.com/office/officeart/2018/2/layout/IconVerticalSolidList"/>
    <dgm:cxn modelId="{1659F40F-B33F-4349-A27E-35A291DF62E9}" type="presParOf" srcId="{9ABA9472-52AD-42A2-9E5A-CF071B43AD21}" destId="{228293A7-9C2E-40BF-9A73-F9BC1B7E683A}" srcOrd="0" destOrd="0" presId="urn:microsoft.com/office/officeart/2018/2/layout/IconVerticalSolidList"/>
    <dgm:cxn modelId="{E3107B8F-2E47-41C7-A614-A0C0B2B2FB63}" type="presParOf" srcId="{228293A7-9C2E-40BF-9A73-F9BC1B7E683A}" destId="{82AD3158-D543-4F90-A359-2671F04193F7}" srcOrd="0" destOrd="0" presId="urn:microsoft.com/office/officeart/2018/2/layout/IconVerticalSolidList"/>
    <dgm:cxn modelId="{D670C4A9-A33F-45C0-94A5-E858F40C49B2}" type="presParOf" srcId="{228293A7-9C2E-40BF-9A73-F9BC1B7E683A}" destId="{1D55CB69-78BD-47A4-8DB0-C02B427D074C}" srcOrd="1" destOrd="0" presId="urn:microsoft.com/office/officeart/2018/2/layout/IconVerticalSolidList"/>
    <dgm:cxn modelId="{0CF90D58-A3CB-4DD7-A55E-117967D9D1AE}" type="presParOf" srcId="{228293A7-9C2E-40BF-9A73-F9BC1B7E683A}" destId="{8C04D1DB-2808-497C-B26C-BD5E418250FF}" srcOrd="2" destOrd="0" presId="urn:microsoft.com/office/officeart/2018/2/layout/IconVerticalSolidList"/>
    <dgm:cxn modelId="{C7A1A3CC-D5A0-4ECF-B1B1-83F1E23D9369}" type="presParOf" srcId="{228293A7-9C2E-40BF-9A73-F9BC1B7E683A}" destId="{8C80D3F0-88D1-4504-AD6C-89D54D66C7B8}" srcOrd="3" destOrd="0" presId="urn:microsoft.com/office/officeart/2018/2/layout/IconVerticalSolidList"/>
    <dgm:cxn modelId="{E483C9C8-83B8-4F8B-8AE3-FDAAFCBE32FF}" type="presParOf" srcId="{9ABA9472-52AD-42A2-9E5A-CF071B43AD21}" destId="{8785D40E-C391-4D04-8433-7E4261CE4929}" srcOrd="1" destOrd="0" presId="urn:microsoft.com/office/officeart/2018/2/layout/IconVerticalSolidList"/>
    <dgm:cxn modelId="{AC7F7D93-38FE-411E-BE98-656BA2C219D1}" type="presParOf" srcId="{9ABA9472-52AD-42A2-9E5A-CF071B43AD21}" destId="{2B5925E6-EAE8-4E4A-AD89-CCC473D90DA4}" srcOrd="2" destOrd="0" presId="urn:microsoft.com/office/officeart/2018/2/layout/IconVerticalSolidList"/>
    <dgm:cxn modelId="{DAEFA3E5-04AC-4727-B1C0-A6D7ED24C9DF}" type="presParOf" srcId="{2B5925E6-EAE8-4E4A-AD89-CCC473D90DA4}" destId="{52DFE759-14C1-4F8D-B479-ADFBC5B0AA0F}" srcOrd="0" destOrd="0" presId="urn:microsoft.com/office/officeart/2018/2/layout/IconVerticalSolidList"/>
    <dgm:cxn modelId="{73F0A4E0-3BD8-4384-8C92-8B680CCD0284}" type="presParOf" srcId="{2B5925E6-EAE8-4E4A-AD89-CCC473D90DA4}" destId="{8E65EE2D-AF63-4F89-AE64-4C0AC142A94F}" srcOrd="1" destOrd="0" presId="urn:microsoft.com/office/officeart/2018/2/layout/IconVerticalSolidList"/>
    <dgm:cxn modelId="{046ACFB2-488A-4800-A629-B35E9FB0A277}" type="presParOf" srcId="{2B5925E6-EAE8-4E4A-AD89-CCC473D90DA4}" destId="{8C2D00FD-2060-4453-B0BA-B657B3A560D6}" srcOrd="2" destOrd="0" presId="urn:microsoft.com/office/officeart/2018/2/layout/IconVerticalSolidList"/>
    <dgm:cxn modelId="{FA3394B6-478A-4C1F-A9A2-5E5D3A8645F2}" type="presParOf" srcId="{2B5925E6-EAE8-4E4A-AD89-CCC473D90DA4}" destId="{63832F3B-D006-4ABB-90C7-EC97C68BBB12}" srcOrd="3" destOrd="0" presId="urn:microsoft.com/office/officeart/2018/2/layout/IconVerticalSolidList"/>
    <dgm:cxn modelId="{082FC53F-D59E-4FED-9962-77B723FF07E3}" type="presParOf" srcId="{9ABA9472-52AD-42A2-9E5A-CF071B43AD21}" destId="{EA63B829-0187-441B-B819-BC423F1AEA79}" srcOrd="3" destOrd="0" presId="urn:microsoft.com/office/officeart/2018/2/layout/IconVerticalSolidList"/>
    <dgm:cxn modelId="{DC731EA9-BC7B-43D6-B74B-AEFDAFD04C94}" type="presParOf" srcId="{9ABA9472-52AD-42A2-9E5A-CF071B43AD21}" destId="{86066E58-9B15-43F0-B2B0-12798D3AFC2B}" srcOrd="4" destOrd="0" presId="urn:microsoft.com/office/officeart/2018/2/layout/IconVerticalSolidList"/>
    <dgm:cxn modelId="{4FEDF877-D1C4-4B5E-BC30-E8E59B382AB8}" type="presParOf" srcId="{86066E58-9B15-43F0-B2B0-12798D3AFC2B}" destId="{51EA4964-FC6E-4764-8343-1EF5B5FBAB75}" srcOrd="0" destOrd="0" presId="urn:microsoft.com/office/officeart/2018/2/layout/IconVerticalSolidList"/>
    <dgm:cxn modelId="{AC3FEE1E-907D-40CA-8427-A1B90BAE8FCF}" type="presParOf" srcId="{86066E58-9B15-43F0-B2B0-12798D3AFC2B}" destId="{8ECCF348-E6A9-482B-B87F-4FCA9AA3BEE6}" srcOrd="1" destOrd="0" presId="urn:microsoft.com/office/officeart/2018/2/layout/IconVerticalSolidList"/>
    <dgm:cxn modelId="{F4049578-7AF9-4F89-B165-879D011FCA3D}" type="presParOf" srcId="{86066E58-9B15-43F0-B2B0-12798D3AFC2B}" destId="{51E82A17-360A-4D3E-8208-7B4B91F3D600}" srcOrd="2" destOrd="0" presId="urn:microsoft.com/office/officeart/2018/2/layout/IconVerticalSolidList"/>
    <dgm:cxn modelId="{5B8E60ED-9FBE-4BE8-972A-88784319BF31}" type="presParOf" srcId="{86066E58-9B15-43F0-B2B0-12798D3AFC2B}" destId="{BBFFDA96-43C0-438F-9422-21F6F8AE4A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7BF85F6-6389-49C8-9C5F-7B1F7A03713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695E89B-B4CE-4BD9-A160-E6B2BE8A0A57}">
      <dgm:prSet/>
      <dgm:spPr/>
      <dgm:t>
        <a:bodyPr/>
        <a:lstStyle/>
        <a:p>
          <a:pPr>
            <a:defRPr cap="all"/>
          </a:pPr>
          <a:r>
            <a:rPr lang="en-US"/>
            <a:t>• User access controls</a:t>
          </a:r>
        </a:p>
      </dgm:t>
    </dgm:pt>
    <dgm:pt modelId="{3387A51F-C8EF-4EC9-835B-8473AB6644F8}" type="parTrans" cxnId="{950F6331-EB8E-4574-8360-B515135595D1}">
      <dgm:prSet/>
      <dgm:spPr/>
      <dgm:t>
        <a:bodyPr/>
        <a:lstStyle/>
        <a:p>
          <a:endParaRPr lang="en-US"/>
        </a:p>
      </dgm:t>
    </dgm:pt>
    <dgm:pt modelId="{B76D19CB-599C-44E3-9B29-DAE38718A191}" type="sibTrans" cxnId="{950F6331-EB8E-4574-8360-B515135595D1}">
      <dgm:prSet/>
      <dgm:spPr/>
      <dgm:t>
        <a:bodyPr/>
        <a:lstStyle/>
        <a:p>
          <a:endParaRPr lang="en-US"/>
        </a:p>
      </dgm:t>
    </dgm:pt>
    <dgm:pt modelId="{7B704C30-B153-4329-9B34-9F37A84955F1}">
      <dgm:prSet/>
      <dgm:spPr/>
      <dgm:t>
        <a:bodyPr/>
        <a:lstStyle/>
        <a:p>
          <a:pPr>
            <a:defRPr cap="all"/>
          </a:pPr>
          <a:r>
            <a:rPr lang="en-US"/>
            <a:t>• Password &amp; role management</a:t>
          </a:r>
        </a:p>
      </dgm:t>
    </dgm:pt>
    <dgm:pt modelId="{7AD74FBC-EFE4-4232-BFE9-1A311570AACC}" type="parTrans" cxnId="{848B8DAC-78BA-442F-A8B4-8555E4166BBB}">
      <dgm:prSet/>
      <dgm:spPr/>
      <dgm:t>
        <a:bodyPr/>
        <a:lstStyle/>
        <a:p>
          <a:endParaRPr lang="en-US"/>
        </a:p>
      </dgm:t>
    </dgm:pt>
    <dgm:pt modelId="{37335FF5-1D0F-43F6-957B-8614984FA41E}" type="sibTrans" cxnId="{848B8DAC-78BA-442F-A8B4-8555E4166BBB}">
      <dgm:prSet/>
      <dgm:spPr/>
      <dgm:t>
        <a:bodyPr/>
        <a:lstStyle/>
        <a:p>
          <a:endParaRPr lang="en-US"/>
        </a:p>
      </dgm:t>
    </dgm:pt>
    <dgm:pt modelId="{782140D1-E146-4E3E-B040-D23BC3B8FC32}">
      <dgm:prSet/>
      <dgm:spPr/>
      <dgm:t>
        <a:bodyPr/>
        <a:lstStyle/>
        <a:p>
          <a:pPr>
            <a:defRPr cap="all"/>
          </a:pPr>
          <a:r>
            <a:rPr lang="en-US"/>
            <a:t>• Data integrity checks</a:t>
          </a:r>
        </a:p>
      </dgm:t>
    </dgm:pt>
    <dgm:pt modelId="{2BE8FBC3-9EFD-412F-879D-EAA4306B5E84}" type="parTrans" cxnId="{C68B2FF2-63A2-48BE-A505-5777577349E2}">
      <dgm:prSet/>
      <dgm:spPr/>
      <dgm:t>
        <a:bodyPr/>
        <a:lstStyle/>
        <a:p>
          <a:endParaRPr lang="en-US"/>
        </a:p>
      </dgm:t>
    </dgm:pt>
    <dgm:pt modelId="{48318DBA-A31B-479D-9DAC-813C57137500}" type="sibTrans" cxnId="{C68B2FF2-63A2-48BE-A505-5777577349E2}">
      <dgm:prSet/>
      <dgm:spPr/>
      <dgm:t>
        <a:bodyPr/>
        <a:lstStyle/>
        <a:p>
          <a:endParaRPr lang="en-US"/>
        </a:p>
      </dgm:t>
    </dgm:pt>
    <dgm:pt modelId="{5903CF00-30C6-44F5-A96C-823FF620C5C8}" type="pres">
      <dgm:prSet presAssocID="{E7BF85F6-6389-49C8-9C5F-7B1F7A03713E}" presName="root" presStyleCnt="0">
        <dgm:presLayoutVars>
          <dgm:dir/>
          <dgm:resizeHandles val="exact"/>
        </dgm:presLayoutVars>
      </dgm:prSet>
      <dgm:spPr/>
    </dgm:pt>
    <dgm:pt modelId="{6C514142-C907-4D4A-9F14-63207DA46714}" type="pres">
      <dgm:prSet presAssocID="{4695E89B-B4CE-4BD9-A160-E6B2BE8A0A57}" presName="compNode" presStyleCnt="0"/>
      <dgm:spPr/>
    </dgm:pt>
    <dgm:pt modelId="{01BC3F98-CE9C-46E3-A678-AE8D392FB2B2}" type="pres">
      <dgm:prSet presAssocID="{4695E89B-B4CE-4BD9-A160-E6B2BE8A0A57}" presName="iconBgRect" presStyleLbl="bgShp" presStyleIdx="0" presStyleCnt="3"/>
      <dgm:spPr/>
    </dgm:pt>
    <dgm:pt modelId="{567292C0-2699-4BB1-889C-5F08233BB7D5}" type="pres">
      <dgm:prSet presAssocID="{4695E89B-B4CE-4BD9-A160-E6B2BE8A0A5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BE9324C3-57E9-4A72-AD84-A9963F400CE9}" type="pres">
      <dgm:prSet presAssocID="{4695E89B-B4CE-4BD9-A160-E6B2BE8A0A57}" presName="spaceRect" presStyleCnt="0"/>
      <dgm:spPr/>
    </dgm:pt>
    <dgm:pt modelId="{C18D42B0-84B9-45C4-B811-74C5C4097FB0}" type="pres">
      <dgm:prSet presAssocID="{4695E89B-B4CE-4BD9-A160-E6B2BE8A0A57}" presName="textRect" presStyleLbl="revTx" presStyleIdx="0" presStyleCnt="3">
        <dgm:presLayoutVars>
          <dgm:chMax val="1"/>
          <dgm:chPref val="1"/>
        </dgm:presLayoutVars>
      </dgm:prSet>
      <dgm:spPr/>
    </dgm:pt>
    <dgm:pt modelId="{F81DE251-AAC1-4444-9330-909909CCED62}" type="pres">
      <dgm:prSet presAssocID="{B76D19CB-599C-44E3-9B29-DAE38718A191}" presName="sibTrans" presStyleCnt="0"/>
      <dgm:spPr/>
    </dgm:pt>
    <dgm:pt modelId="{A3936833-D682-4CD2-9FF0-631DFEA450FB}" type="pres">
      <dgm:prSet presAssocID="{7B704C30-B153-4329-9B34-9F37A84955F1}" presName="compNode" presStyleCnt="0"/>
      <dgm:spPr/>
    </dgm:pt>
    <dgm:pt modelId="{9322578C-F5DF-4A54-A530-3D5053FB9771}" type="pres">
      <dgm:prSet presAssocID="{7B704C30-B153-4329-9B34-9F37A84955F1}" presName="iconBgRect" presStyleLbl="bgShp" presStyleIdx="1" presStyleCnt="3"/>
      <dgm:spPr/>
    </dgm:pt>
    <dgm:pt modelId="{0BB05BF5-3263-4799-8E95-B9E0CC74920B}" type="pres">
      <dgm:prSet presAssocID="{7B704C30-B153-4329-9B34-9F37A84955F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ey"/>
        </a:ext>
      </dgm:extLst>
    </dgm:pt>
    <dgm:pt modelId="{9658A6B7-D655-4810-A92E-9E67046A5C20}" type="pres">
      <dgm:prSet presAssocID="{7B704C30-B153-4329-9B34-9F37A84955F1}" presName="spaceRect" presStyleCnt="0"/>
      <dgm:spPr/>
    </dgm:pt>
    <dgm:pt modelId="{924FD862-32CF-4859-9536-46692B62EC94}" type="pres">
      <dgm:prSet presAssocID="{7B704C30-B153-4329-9B34-9F37A84955F1}" presName="textRect" presStyleLbl="revTx" presStyleIdx="1" presStyleCnt="3">
        <dgm:presLayoutVars>
          <dgm:chMax val="1"/>
          <dgm:chPref val="1"/>
        </dgm:presLayoutVars>
      </dgm:prSet>
      <dgm:spPr/>
    </dgm:pt>
    <dgm:pt modelId="{726056B4-BFBE-4B76-A089-A03B96F30946}" type="pres">
      <dgm:prSet presAssocID="{37335FF5-1D0F-43F6-957B-8614984FA41E}" presName="sibTrans" presStyleCnt="0"/>
      <dgm:spPr/>
    </dgm:pt>
    <dgm:pt modelId="{4438C47D-2CA6-4DC3-9DF9-57E82288AE9E}" type="pres">
      <dgm:prSet presAssocID="{782140D1-E146-4E3E-B040-D23BC3B8FC32}" presName="compNode" presStyleCnt="0"/>
      <dgm:spPr/>
    </dgm:pt>
    <dgm:pt modelId="{3A59474A-1E24-4D9D-AC48-DB374DB24B6F}" type="pres">
      <dgm:prSet presAssocID="{782140D1-E146-4E3E-B040-D23BC3B8FC32}" presName="iconBgRect" presStyleLbl="bgShp" presStyleIdx="2" presStyleCnt="3"/>
      <dgm:spPr/>
    </dgm:pt>
    <dgm:pt modelId="{55111BCC-D422-414B-B238-B3057D9C47D9}" type="pres">
      <dgm:prSet presAssocID="{782140D1-E146-4E3E-B040-D23BC3B8FC3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C1B4B006-C8FB-4FEA-89FB-16A3C13C9D22}" type="pres">
      <dgm:prSet presAssocID="{782140D1-E146-4E3E-B040-D23BC3B8FC32}" presName="spaceRect" presStyleCnt="0"/>
      <dgm:spPr/>
    </dgm:pt>
    <dgm:pt modelId="{660F54C6-F518-4C33-8AEF-EFB39D2E98C3}" type="pres">
      <dgm:prSet presAssocID="{782140D1-E146-4E3E-B040-D23BC3B8FC3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950F6331-EB8E-4574-8360-B515135595D1}" srcId="{E7BF85F6-6389-49C8-9C5F-7B1F7A03713E}" destId="{4695E89B-B4CE-4BD9-A160-E6B2BE8A0A57}" srcOrd="0" destOrd="0" parTransId="{3387A51F-C8EF-4EC9-835B-8473AB6644F8}" sibTransId="{B76D19CB-599C-44E3-9B29-DAE38718A191}"/>
    <dgm:cxn modelId="{7080B167-BA58-40B3-8FCE-FCE796EDABB5}" type="presOf" srcId="{4695E89B-B4CE-4BD9-A160-E6B2BE8A0A57}" destId="{C18D42B0-84B9-45C4-B811-74C5C4097FB0}" srcOrd="0" destOrd="0" presId="urn:microsoft.com/office/officeart/2018/5/layout/IconCircleLabelList"/>
    <dgm:cxn modelId="{28940454-9458-45AC-9067-69EE207FD57C}" type="presOf" srcId="{E7BF85F6-6389-49C8-9C5F-7B1F7A03713E}" destId="{5903CF00-30C6-44F5-A96C-823FF620C5C8}" srcOrd="0" destOrd="0" presId="urn:microsoft.com/office/officeart/2018/5/layout/IconCircleLabelList"/>
    <dgm:cxn modelId="{D31B0C54-4E05-48BE-970A-4B3253621150}" type="presOf" srcId="{7B704C30-B153-4329-9B34-9F37A84955F1}" destId="{924FD862-32CF-4859-9536-46692B62EC94}" srcOrd="0" destOrd="0" presId="urn:microsoft.com/office/officeart/2018/5/layout/IconCircleLabelList"/>
    <dgm:cxn modelId="{848B8DAC-78BA-442F-A8B4-8555E4166BBB}" srcId="{E7BF85F6-6389-49C8-9C5F-7B1F7A03713E}" destId="{7B704C30-B153-4329-9B34-9F37A84955F1}" srcOrd="1" destOrd="0" parTransId="{7AD74FBC-EFE4-4232-BFE9-1A311570AACC}" sibTransId="{37335FF5-1D0F-43F6-957B-8614984FA41E}"/>
    <dgm:cxn modelId="{04FB41CD-DA18-48C0-B04E-05C77B6158A5}" type="presOf" srcId="{782140D1-E146-4E3E-B040-D23BC3B8FC32}" destId="{660F54C6-F518-4C33-8AEF-EFB39D2E98C3}" srcOrd="0" destOrd="0" presId="urn:microsoft.com/office/officeart/2018/5/layout/IconCircleLabelList"/>
    <dgm:cxn modelId="{C68B2FF2-63A2-48BE-A505-5777577349E2}" srcId="{E7BF85F6-6389-49C8-9C5F-7B1F7A03713E}" destId="{782140D1-E146-4E3E-B040-D23BC3B8FC32}" srcOrd="2" destOrd="0" parTransId="{2BE8FBC3-9EFD-412F-879D-EAA4306B5E84}" sibTransId="{48318DBA-A31B-479D-9DAC-813C57137500}"/>
    <dgm:cxn modelId="{CE8D3871-C28B-4476-984E-D00000E5A9EC}" type="presParOf" srcId="{5903CF00-30C6-44F5-A96C-823FF620C5C8}" destId="{6C514142-C907-4D4A-9F14-63207DA46714}" srcOrd="0" destOrd="0" presId="urn:microsoft.com/office/officeart/2018/5/layout/IconCircleLabelList"/>
    <dgm:cxn modelId="{D5D2F6A0-8A5B-4429-A552-D7103BB31922}" type="presParOf" srcId="{6C514142-C907-4D4A-9F14-63207DA46714}" destId="{01BC3F98-CE9C-46E3-A678-AE8D392FB2B2}" srcOrd="0" destOrd="0" presId="urn:microsoft.com/office/officeart/2018/5/layout/IconCircleLabelList"/>
    <dgm:cxn modelId="{7883E726-8781-44EC-A732-8166FE8A21ED}" type="presParOf" srcId="{6C514142-C907-4D4A-9F14-63207DA46714}" destId="{567292C0-2699-4BB1-889C-5F08233BB7D5}" srcOrd="1" destOrd="0" presId="urn:microsoft.com/office/officeart/2018/5/layout/IconCircleLabelList"/>
    <dgm:cxn modelId="{8DF41748-28D3-435C-B417-35C75C9161B0}" type="presParOf" srcId="{6C514142-C907-4D4A-9F14-63207DA46714}" destId="{BE9324C3-57E9-4A72-AD84-A9963F400CE9}" srcOrd="2" destOrd="0" presId="urn:microsoft.com/office/officeart/2018/5/layout/IconCircleLabelList"/>
    <dgm:cxn modelId="{A17E9522-D1E6-4788-BF76-044E2A002FA3}" type="presParOf" srcId="{6C514142-C907-4D4A-9F14-63207DA46714}" destId="{C18D42B0-84B9-45C4-B811-74C5C4097FB0}" srcOrd="3" destOrd="0" presId="urn:microsoft.com/office/officeart/2018/5/layout/IconCircleLabelList"/>
    <dgm:cxn modelId="{127EF045-039B-45AE-AE2F-46E84552F67A}" type="presParOf" srcId="{5903CF00-30C6-44F5-A96C-823FF620C5C8}" destId="{F81DE251-AAC1-4444-9330-909909CCED62}" srcOrd="1" destOrd="0" presId="urn:microsoft.com/office/officeart/2018/5/layout/IconCircleLabelList"/>
    <dgm:cxn modelId="{44400D1B-7F5D-4A5A-9474-5A01ACA3C3F6}" type="presParOf" srcId="{5903CF00-30C6-44F5-A96C-823FF620C5C8}" destId="{A3936833-D682-4CD2-9FF0-631DFEA450FB}" srcOrd="2" destOrd="0" presId="urn:microsoft.com/office/officeart/2018/5/layout/IconCircleLabelList"/>
    <dgm:cxn modelId="{D7C4FCC6-29DD-4D4A-AE0E-DD1F8C371AFC}" type="presParOf" srcId="{A3936833-D682-4CD2-9FF0-631DFEA450FB}" destId="{9322578C-F5DF-4A54-A530-3D5053FB9771}" srcOrd="0" destOrd="0" presId="urn:microsoft.com/office/officeart/2018/5/layout/IconCircleLabelList"/>
    <dgm:cxn modelId="{BA0C1407-0377-4652-8087-BCFDA28DEAE8}" type="presParOf" srcId="{A3936833-D682-4CD2-9FF0-631DFEA450FB}" destId="{0BB05BF5-3263-4799-8E95-B9E0CC74920B}" srcOrd="1" destOrd="0" presId="urn:microsoft.com/office/officeart/2018/5/layout/IconCircleLabelList"/>
    <dgm:cxn modelId="{2C5A39B5-0247-40EB-A671-0CA8D5DCA9E1}" type="presParOf" srcId="{A3936833-D682-4CD2-9FF0-631DFEA450FB}" destId="{9658A6B7-D655-4810-A92E-9E67046A5C20}" srcOrd="2" destOrd="0" presId="urn:microsoft.com/office/officeart/2018/5/layout/IconCircleLabelList"/>
    <dgm:cxn modelId="{95EBC9B3-5DFA-467C-BC9C-1DB0261C2575}" type="presParOf" srcId="{A3936833-D682-4CD2-9FF0-631DFEA450FB}" destId="{924FD862-32CF-4859-9536-46692B62EC94}" srcOrd="3" destOrd="0" presId="urn:microsoft.com/office/officeart/2018/5/layout/IconCircleLabelList"/>
    <dgm:cxn modelId="{F25BDBFF-C82F-44B6-ABBC-FFE175619D02}" type="presParOf" srcId="{5903CF00-30C6-44F5-A96C-823FF620C5C8}" destId="{726056B4-BFBE-4B76-A089-A03B96F30946}" srcOrd="3" destOrd="0" presId="urn:microsoft.com/office/officeart/2018/5/layout/IconCircleLabelList"/>
    <dgm:cxn modelId="{5267C325-4F1F-4953-A9BE-B990A13E0421}" type="presParOf" srcId="{5903CF00-30C6-44F5-A96C-823FF620C5C8}" destId="{4438C47D-2CA6-4DC3-9DF9-57E82288AE9E}" srcOrd="4" destOrd="0" presId="urn:microsoft.com/office/officeart/2018/5/layout/IconCircleLabelList"/>
    <dgm:cxn modelId="{343E6A47-F3C5-4CCE-AB71-FDC2FA072F7D}" type="presParOf" srcId="{4438C47D-2CA6-4DC3-9DF9-57E82288AE9E}" destId="{3A59474A-1E24-4D9D-AC48-DB374DB24B6F}" srcOrd="0" destOrd="0" presId="urn:microsoft.com/office/officeart/2018/5/layout/IconCircleLabelList"/>
    <dgm:cxn modelId="{40742574-EDA9-42C1-A6CF-20B27AC6FBC1}" type="presParOf" srcId="{4438C47D-2CA6-4DC3-9DF9-57E82288AE9E}" destId="{55111BCC-D422-414B-B238-B3057D9C47D9}" srcOrd="1" destOrd="0" presId="urn:microsoft.com/office/officeart/2018/5/layout/IconCircleLabelList"/>
    <dgm:cxn modelId="{D38745EF-E69D-473E-86A1-AB34A4425C8D}" type="presParOf" srcId="{4438C47D-2CA6-4DC3-9DF9-57E82288AE9E}" destId="{C1B4B006-C8FB-4FEA-89FB-16A3C13C9D22}" srcOrd="2" destOrd="0" presId="urn:microsoft.com/office/officeart/2018/5/layout/IconCircleLabelList"/>
    <dgm:cxn modelId="{05CFA7C0-244B-4ABC-819F-EDE32E7B3189}" type="presParOf" srcId="{4438C47D-2CA6-4DC3-9DF9-57E82288AE9E}" destId="{660F54C6-F518-4C33-8AEF-EFB39D2E98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9C84059-FB34-41E4-916E-5DD28422EB5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ACC0808-B63E-4DE9-8E2F-442B0E224AF2}">
      <dgm:prSet/>
      <dgm:spPr/>
      <dgm:t>
        <a:bodyPr/>
        <a:lstStyle/>
        <a:p>
          <a:r>
            <a:rPr lang="en-US"/>
            <a:t>• Advances &amp; NPAs</a:t>
          </a:r>
        </a:p>
      </dgm:t>
    </dgm:pt>
    <dgm:pt modelId="{4B0B8367-B701-4FC5-9C33-5EACDD744189}" type="parTrans" cxnId="{364E02F6-DD28-42CD-A94C-612BF14E6FBB}">
      <dgm:prSet/>
      <dgm:spPr/>
      <dgm:t>
        <a:bodyPr/>
        <a:lstStyle/>
        <a:p>
          <a:endParaRPr lang="en-US"/>
        </a:p>
      </dgm:t>
    </dgm:pt>
    <dgm:pt modelId="{A9C78162-48FB-439A-B815-038CFF71F576}" type="sibTrans" cxnId="{364E02F6-DD28-42CD-A94C-612BF14E6FBB}">
      <dgm:prSet/>
      <dgm:spPr/>
      <dgm:t>
        <a:bodyPr/>
        <a:lstStyle/>
        <a:p>
          <a:endParaRPr lang="en-US"/>
        </a:p>
      </dgm:t>
    </dgm:pt>
    <dgm:pt modelId="{5A8E0AE6-5323-4DC6-8A26-F9C9D769FE72}">
      <dgm:prSet/>
      <dgm:spPr/>
      <dgm:t>
        <a:bodyPr/>
        <a:lstStyle/>
        <a:p>
          <a:r>
            <a:rPr lang="en-US"/>
            <a:t>• KYC/AML compliance</a:t>
          </a:r>
        </a:p>
      </dgm:t>
    </dgm:pt>
    <dgm:pt modelId="{C2F447CF-8300-4602-85C2-0DED9B08CD3F}" type="parTrans" cxnId="{1CC77259-50FC-4AED-85F7-CDC637D2A1AD}">
      <dgm:prSet/>
      <dgm:spPr/>
      <dgm:t>
        <a:bodyPr/>
        <a:lstStyle/>
        <a:p>
          <a:endParaRPr lang="en-US"/>
        </a:p>
      </dgm:t>
    </dgm:pt>
    <dgm:pt modelId="{78B7DC2D-B00A-4AFF-BAD8-5A6A1BA1B580}" type="sibTrans" cxnId="{1CC77259-50FC-4AED-85F7-CDC637D2A1AD}">
      <dgm:prSet/>
      <dgm:spPr/>
      <dgm:t>
        <a:bodyPr/>
        <a:lstStyle/>
        <a:p>
          <a:endParaRPr lang="en-US"/>
        </a:p>
      </dgm:t>
    </dgm:pt>
    <dgm:pt modelId="{01E25AEE-AF54-48A9-80DC-2EE7FA106CD1}">
      <dgm:prSet/>
      <dgm:spPr/>
      <dgm:t>
        <a:bodyPr/>
        <a:lstStyle/>
        <a:p>
          <a:r>
            <a:rPr lang="en-US"/>
            <a:t>• Account closure compliance</a:t>
          </a:r>
        </a:p>
      </dgm:t>
    </dgm:pt>
    <dgm:pt modelId="{6AD7E771-CCD5-493A-B1FC-F2FAF0DBC3DB}" type="parTrans" cxnId="{8109F5C5-7C85-4733-94DB-C296D4F29953}">
      <dgm:prSet/>
      <dgm:spPr/>
      <dgm:t>
        <a:bodyPr/>
        <a:lstStyle/>
        <a:p>
          <a:endParaRPr lang="en-US"/>
        </a:p>
      </dgm:t>
    </dgm:pt>
    <dgm:pt modelId="{CCCC851D-00B7-420B-853C-F6BCD88F9ADE}" type="sibTrans" cxnId="{8109F5C5-7C85-4733-94DB-C296D4F29953}">
      <dgm:prSet/>
      <dgm:spPr/>
      <dgm:t>
        <a:bodyPr/>
        <a:lstStyle/>
        <a:p>
          <a:endParaRPr lang="en-US"/>
        </a:p>
      </dgm:t>
    </dgm:pt>
    <dgm:pt modelId="{A02320A6-274D-42AB-BA9B-B8B39C83D87C}" type="pres">
      <dgm:prSet presAssocID="{49C84059-FB34-41E4-916E-5DD28422EB54}" presName="root" presStyleCnt="0">
        <dgm:presLayoutVars>
          <dgm:dir/>
          <dgm:resizeHandles val="exact"/>
        </dgm:presLayoutVars>
      </dgm:prSet>
      <dgm:spPr/>
    </dgm:pt>
    <dgm:pt modelId="{9EADE0F5-B46F-44C6-B7F9-D7BD2DA2DA50}" type="pres">
      <dgm:prSet presAssocID="{6ACC0808-B63E-4DE9-8E2F-442B0E224AF2}" presName="compNode" presStyleCnt="0"/>
      <dgm:spPr/>
    </dgm:pt>
    <dgm:pt modelId="{7C0E9697-D5DC-4412-BCBE-C2D60ADF040C}" type="pres">
      <dgm:prSet presAssocID="{6ACC0808-B63E-4DE9-8E2F-442B0E224AF2}" presName="bgRect" presStyleLbl="bgShp" presStyleIdx="0" presStyleCnt="3"/>
      <dgm:spPr/>
    </dgm:pt>
    <dgm:pt modelId="{B07A1324-4A9D-4D8B-900E-B83EC49F20EA}" type="pres">
      <dgm:prSet presAssocID="{6ACC0808-B63E-4DE9-8E2F-442B0E224AF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ug boat"/>
        </a:ext>
      </dgm:extLst>
    </dgm:pt>
    <dgm:pt modelId="{34B9AEA5-069F-4406-8825-0AB8A6DBB449}" type="pres">
      <dgm:prSet presAssocID="{6ACC0808-B63E-4DE9-8E2F-442B0E224AF2}" presName="spaceRect" presStyleCnt="0"/>
      <dgm:spPr/>
    </dgm:pt>
    <dgm:pt modelId="{A60A58B1-6369-4580-B1D8-B4331977BC7A}" type="pres">
      <dgm:prSet presAssocID="{6ACC0808-B63E-4DE9-8E2F-442B0E224AF2}" presName="parTx" presStyleLbl="revTx" presStyleIdx="0" presStyleCnt="3">
        <dgm:presLayoutVars>
          <dgm:chMax val="0"/>
          <dgm:chPref val="0"/>
        </dgm:presLayoutVars>
      </dgm:prSet>
      <dgm:spPr/>
    </dgm:pt>
    <dgm:pt modelId="{869B29AC-9986-4A74-A8B6-809587DE5DF8}" type="pres">
      <dgm:prSet presAssocID="{A9C78162-48FB-439A-B815-038CFF71F576}" presName="sibTrans" presStyleCnt="0"/>
      <dgm:spPr/>
    </dgm:pt>
    <dgm:pt modelId="{C5484791-24F7-403C-95FA-BAF645ED1926}" type="pres">
      <dgm:prSet presAssocID="{5A8E0AE6-5323-4DC6-8A26-F9C9D769FE72}" presName="compNode" presStyleCnt="0"/>
      <dgm:spPr/>
    </dgm:pt>
    <dgm:pt modelId="{36B363CD-EB80-453F-A2F0-466916C27DF1}" type="pres">
      <dgm:prSet presAssocID="{5A8E0AE6-5323-4DC6-8A26-F9C9D769FE72}" presName="bgRect" presStyleLbl="bgShp" presStyleIdx="1" presStyleCnt="3"/>
      <dgm:spPr/>
    </dgm:pt>
    <dgm:pt modelId="{BFBF1BCD-9D6F-4814-B241-F68BED40C6CD}" type="pres">
      <dgm:prSet presAssocID="{5A8E0AE6-5323-4DC6-8A26-F9C9D769FE7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l"/>
        </a:ext>
      </dgm:extLst>
    </dgm:pt>
    <dgm:pt modelId="{264FA4CC-F7BD-4C5D-B6F2-FD623BB2DC5C}" type="pres">
      <dgm:prSet presAssocID="{5A8E0AE6-5323-4DC6-8A26-F9C9D769FE72}" presName="spaceRect" presStyleCnt="0"/>
      <dgm:spPr/>
    </dgm:pt>
    <dgm:pt modelId="{610B326E-4B45-4818-A85E-458A495213C4}" type="pres">
      <dgm:prSet presAssocID="{5A8E0AE6-5323-4DC6-8A26-F9C9D769FE72}" presName="parTx" presStyleLbl="revTx" presStyleIdx="1" presStyleCnt="3">
        <dgm:presLayoutVars>
          <dgm:chMax val="0"/>
          <dgm:chPref val="0"/>
        </dgm:presLayoutVars>
      </dgm:prSet>
      <dgm:spPr/>
    </dgm:pt>
    <dgm:pt modelId="{D9F8F3B5-4C52-4F8A-857E-4DEFF9F8B3B7}" type="pres">
      <dgm:prSet presAssocID="{78B7DC2D-B00A-4AFF-BAD8-5A6A1BA1B580}" presName="sibTrans" presStyleCnt="0"/>
      <dgm:spPr/>
    </dgm:pt>
    <dgm:pt modelId="{7F7E81DB-2F92-49BD-A4F0-D3E4EB910267}" type="pres">
      <dgm:prSet presAssocID="{01E25AEE-AF54-48A9-80DC-2EE7FA106CD1}" presName="compNode" presStyleCnt="0"/>
      <dgm:spPr/>
    </dgm:pt>
    <dgm:pt modelId="{AFD0D90E-62FF-4F9A-B660-B6805D1B2E4E}" type="pres">
      <dgm:prSet presAssocID="{01E25AEE-AF54-48A9-80DC-2EE7FA106CD1}" presName="bgRect" presStyleLbl="bgShp" presStyleIdx="2" presStyleCnt="3"/>
      <dgm:spPr/>
    </dgm:pt>
    <dgm:pt modelId="{DA1C2F84-8A7F-4A5C-B3CE-8FD810367E35}" type="pres">
      <dgm:prSet presAssocID="{01E25AEE-AF54-48A9-80DC-2EE7FA106CD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D94DCA6C-E173-4F25-92DC-F020DE8B1AFA}" type="pres">
      <dgm:prSet presAssocID="{01E25AEE-AF54-48A9-80DC-2EE7FA106CD1}" presName="spaceRect" presStyleCnt="0"/>
      <dgm:spPr/>
    </dgm:pt>
    <dgm:pt modelId="{62D54FE5-967B-4C23-88D9-FD8AC6FA21D4}" type="pres">
      <dgm:prSet presAssocID="{01E25AEE-AF54-48A9-80DC-2EE7FA106CD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3CF7820-743C-46CB-B803-910ECC3B09D5}" type="presOf" srcId="{6ACC0808-B63E-4DE9-8E2F-442B0E224AF2}" destId="{A60A58B1-6369-4580-B1D8-B4331977BC7A}" srcOrd="0" destOrd="0" presId="urn:microsoft.com/office/officeart/2018/2/layout/IconVerticalSolidList"/>
    <dgm:cxn modelId="{71E30179-573F-413D-A876-D23844390611}" type="presOf" srcId="{01E25AEE-AF54-48A9-80DC-2EE7FA106CD1}" destId="{62D54FE5-967B-4C23-88D9-FD8AC6FA21D4}" srcOrd="0" destOrd="0" presId="urn:microsoft.com/office/officeart/2018/2/layout/IconVerticalSolidList"/>
    <dgm:cxn modelId="{1CC77259-50FC-4AED-85F7-CDC637D2A1AD}" srcId="{49C84059-FB34-41E4-916E-5DD28422EB54}" destId="{5A8E0AE6-5323-4DC6-8A26-F9C9D769FE72}" srcOrd="1" destOrd="0" parTransId="{C2F447CF-8300-4602-85C2-0DED9B08CD3F}" sibTransId="{78B7DC2D-B00A-4AFF-BAD8-5A6A1BA1B580}"/>
    <dgm:cxn modelId="{8109F5C5-7C85-4733-94DB-C296D4F29953}" srcId="{49C84059-FB34-41E4-916E-5DD28422EB54}" destId="{01E25AEE-AF54-48A9-80DC-2EE7FA106CD1}" srcOrd="2" destOrd="0" parTransId="{6AD7E771-CCD5-493A-B1FC-F2FAF0DBC3DB}" sibTransId="{CCCC851D-00B7-420B-853C-F6BCD88F9ADE}"/>
    <dgm:cxn modelId="{1F19BDDF-99ED-47DD-A631-F3E9DCB998D4}" type="presOf" srcId="{49C84059-FB34-41E4-916E-5DD28422EB54}" destId="{A02320A6-274D-42AB-BA9B-B8B39C83D87C}" srcOrd="0" destOrd="0" presId="urn:microsoft.com/office/officeart/2018/2/layout/IconVerticalSolidList"/>
    <dgm:cxn modelId="{C540A6ED-6F15-4E9D-A521-84B1C771272B}" type="presOf" srcId="{5A8E0AE6-5323-4DC6-8A26-F9C9D769FE72}" destId="{610B326E-4B45-4818-A85E-458A495213C4}" srcOrd="0" destOrd="0" presId="urn:microsoft.com/office/officeart/2018/2/layout/IconVerticalSolidList"/>
    <dgm:cxn modelId="{364E02F6-DD28-42CD-A94C-612BF14E6FBB}" srcId="{49C84059-FB34-41E4-916E-5DD28422EB54}" destId="{6ACC0808-B63E-4DE9-8E2F-442B0E224AF2}" srcOrd="0" destOrd="0" parTransId="{4B0B8367-B701-4FC5-9C33-5EACDD744189}" sibTransId="{A9C78162-48FB-439A-B815-038CFF71F576}"/>
    <dgm:cxn modelId="{D96E3C26-544E-4A4D-B70F-99FC39772DBE}" type="presParOf" srcId="{A02320A6-274D-42AB-BA9B-B8B39C83D87C}" destId="{9EADE0F5-B46F-44C6-B7F9-D7BD2DA2DA50}" srcOrd="0" destOrd="0" presId="urn:microsoft.com/office/officeart/2018/2/layout/IconVerticalSolidList"/>
    <dgm:cxn modelId="{41C35C08-4FE3-4058-89E6-B9721241502D}" type="presParOf" srcId="{9EADE0F5-B46F-44C6-B7F9-D7BD2DA2DA50}" destId="{7C0E9697-D5DC-4412-BCBE-C2D60ADF040C}" srcOrd="0" destOrd="0" presId="urn:microsoft.com/office/officeart/2018/2/layout/IconVerticalSolidList"/>
    <dgm:cxn modelId="{00CAFDD9-53FF-415E-BD05-CF39EB6AC038}" type="presParOf" srcId="{9EADE0F5-B46F-44C6-B7F9-D7BD2DA2DA50}" destId="{B07A1324-4A9D-4D8B-900E-B83EC49F20EA}" srcOrd="1" destOrd="0" presId="urn:microsoft.com/office/officeart/2018/2/layout/IconVerticalSolidList"/>
    <dgm:cxn modelId="{C9F5B1F5-3FF5-4A57-9103-8D4AA690DF05}" type="presParOf" srcId="{9EADE0F5-B46F-44C6-B7F9-D7BD2DA2DA50}" destId="{34B9AEA5-069F-4406-8825-0AB8A6DBB449}" srcOrd="2" destOrd="0" presId="urn:microsoft.com/office/officeart/2018/2/layout/IconVerticalSolidList"/>
    <dgm:cxn modelId="{F1169D43-2856-4212-8C38-107F2A961A6D}" type="presParOf" srcId="{9EADE0F5-B46F-44C6-B7F9-D7BD2DA2DA50}" destId="{A60A58B1-6369-4580-B1D8-B4331977BC7A}" srcOrd="3" destOrd="0" presId="urn:microsoft.com/office/officeart/2018/2/layout/IconVerticalSolidList"/>
    <dgm:cxn modelId="{5E46E37F-BA3F-4B3A-A55D-76AE8AB2BC69}" type="presParOf" srcId="{A02320A6-274D-42AB-BA9B-B8B39C83D87C}" destId="{869B29AC-9986-4A74-A8B6-809587DE5DF8}" srcOrd="1" destOrd="0" presId="urn:microsoft.com/office/officeart/2018/2/layout/IconVerticalSolidList"/>
    <dgm:cxn modelId="{5C5CA787-EB8A-429B-BAB7-13B3D21DF3F6}" type="presParOf" srcId="{A02320A6-274D-42AB-BA9B-B8B39C83D87C}" destId="{C5484791-24F7-403C-95FA-BAF645ED1926}" srcOrd="2" destOrd="0" presId="urn:microsoft.com/office/officeart/2018/2/layout/IconVerticalSolidList"/>
    <dgm:cxn modelId="{04806CE0-D99F-471D-9181-5880D947FB70}" type="presParOf" srcId="{C5484791-24F7-403C-95FA-BAF645ED1926}" destId="{36B363CD-EB80-453F-A2F0-466916C27DF1}" srcOrd="0" destOrd="0" presId="urn:microsoft.com/office/officeart/2018/2/layout/IconVerticalSolidList"/>
    <dgm:cxn modelId="{51C22698-EF39-41C2-8462-EF79A36C5D4F}" type="presParOf" srcId="{C5484791-24F7-403C-95FA-BAF645ED1926}" destId="{BFBF1BCD-9D6F-4814-B241-F68BED40C6CD}" srcOrd="1" destOrd="0" presId="urn:microsoft.com/office/officeart/2018/2/layout/IconVerticalSolidList"/>
    <dgm:cxn modelId="{A795395B-ED85-48B7-9F2A-AF8446C8228C}" type="presParOf" srcId="{C5484791-24F7-403C-95FA-BAF645ED1926}" destId="{264FA4CC-F7BD-4C5D-B6F2-FD623BB2DC5C}" srcOrd="2" destOrd="0" presId="urn:microsoft.com/office/officeart/2018/2/layout/IconVerticalSolidList"/>
    <dgm:cxn modelId="{CCE9699E-CD64-4AAC-BB7E-2F55A707BFC9}" type="presParOf" srcId="{C5484791-24F7-403C-95FA-BAF645ED1926}" destId="{610B326E-4B45-4818-A85E-458A495213C4}" srcOrd="3" destOrd="0" presId="urn:microsoft.com/office/officeart/2018/2/layout/IconVerticalSolidList"/>
    <dgm:cxn modelId="{60936539-C6F6-4254-84CA-6FC190502A6A}" type="presParOf" srcId="{A02320A6-274D-42AB-BA9B-B8B39C83D87C}" destId="{D9F8F3B5-4C52-4F8A-857E-4DEFF9F8B3B7}" srcOrd="3" destOrd="0" presId="urn:microsoft.com/office/officeart/2018/2/layout/IconVerticalSolidList"/>
    <dgm:cxn modelId="{FFFAFA49-32E6-4093-AE55-BB173D336371}" type="presParOf" srcId="{A02320A6-274D-42AB-BA9B-B8B39C83D87C}" destId="{7F7E81DB-2F92-49BD-A4F0-D3E4EB910267}" srcOrd="4" destOrd="0" presId="urn:microsoft.com/office/officeart/2018/2/layout/IconVerticalSolidList"/>
    <dgm:cxn modelId="{0D8C1364-D3B9-4141-84FB-945A09B6393E}" type="presParOf" srcId="{7F7E81DB-2F92-49BD-A4F0-D3E4EB910267}" destId="{AFD0D90E-62FF-4F9A-B660-B6805D1B2E4E}" srcOrd="0" destOrd="0" presId="urn:microsoft.com/office/officeart/2018/2/layout/IconVerticalSolidList"/>
    <dgm:cxn modelId="{FD3A8610-521D-4234-A05E-EC32631A2F2F}" type="presParOf" srcId="{7F7E81DB-2F92-49BD-A4F0-D3E4EB910267}" destId="{DA1C2F84-8A7F-4A5C-B3CE-8FD810367E35}" srcOrd="1" destOrd="0" presId="urn:microsoft.com/office/officeart/2018/2/layout/IconVerticalSolidList"/>
    <dgm:cxn modelId="{88D55A6E-BAF8-424A-B520-1C6A2F3DD0F8}" type="presParOf" srcId="{7F7E81DB-2F92-49BD-A4F0-D3E4EB910267}" destId="{D94DCA6C-E173-4F25-92DC-F020DE8B1AFA}" srcOrd="2" destOrd="0" presId="urn:microsoft.com/office/officeart/2018/2/layout/IconVerticalSolidList"/>
    <dgm:cxn modelId="{299186C4-2BFE-4113-9F16-4F695F346602}" type="presParOf" srcId="{7F7E81DB-2F92-49BD-A4F0-D3E4EB910267}" destId="{62D54FE5-967B-4C23-88D9-FD8AC6FA21D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6CE65-D20A-4695-A391-41B2D60CB523}">
      <dsp:nvSpPr>
        <dsp:cNvPr id="0" name=""/>
        <dsp:cNvSpPr/>
      </dsp:nvSpPr>
      <dsp:spPr>
        <a:xfrm>
          <a:off x="0" y="519264"/>
          <a:ext cx="4435078" cy="655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IFC ensures:</a:t>
          </a:r>
        </a:p>
      </dsp:txBody>
      <dsp:txXfrm>
        <a:off x="31984" y="551248"/>
        <a:ext cx="4371110" cy="591232"/>
      </dsp:txXfrm>
    </dsp:sp>
    <dsp:sp modelId="{BF3BD24E-6199-46DB-8782-92B0C5046AD4}">
      <dsp:nvSpPr>
        <dsp:cNvPr id="0" name=""/>
        <dsp:cNvSpPr/>
      </dsp:nvSpPr>
      <dsp:spPr>
        <a:xfrm>
          <a:off x="0" y="1255103"/>
          <a:ext cx="4435078" cy="655200"/>
        </a:xfrm>
        <a:prstGeom prst="roundRect">
          <a:avLst/>
        </a:prstGeom>
        <a:gradFill rotWithShape="0">
          <a:gsLst>
            <a:gs pos="0">
              <a:schemeClr val="accent2">
                <a:hueOff val="-848244"/>
                <a:satOff val="2796"/>
                <a:lumOff val="299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48244"/>
                <a:satOff val="2796"/>
                <a:lumOff val="299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48244"/>
                <a:satOff val="2796"/>
                <a:lumOff val="299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Reliable financial reporting</a:t>
          </a:r>
        </a:p>
      </dsp:txBody>
      <dsp:txXfrm>
        <a:off x="31984" y="1287087"/>
        <a:ext cx="4371110" cy="591232"/>
      </dsp:txXfrm>
    </dsp:sp>
    <dsp:sp modelId="{62E12B0A-D0D1-4E31-B26A-A963E6077A39}">
      <dsp:nvSpPr>
        <dsp:cNvPr id="0" name=""/>
        <dsp:cNvSpPr/>
      </dsp:nvSpPr>
      <dsp:spPr>
        <a:xfrm>
          <a:off x="0" y="1990944"/>
          <a:ext cx="4435078" cy="655200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Safeguarding of assets</a:t>
          </a:r>
        </a:p>
      </dsp:txBody>
      <dsp:txXfrm>
        <a:off x="31984" y="2022928"/>
        <a:ext cx="4371110" cy="591232"/>
      </dsp:txXfrm>
    </dsp:sp>
    <dsp:sp modelId="{707D53A1-24ED-4F36-94CB-372B9220FD5E}">
      <dsp:nvSpPr>
        <dsp:cNvPr id="0" name=""/>
        <dsp:cNvSpPr/>
      </dsp:nvSpPr>
      <dsp:spPr>
        <a:xfrm>
          <a:off x="0" y="2726784"/>
          <a:ext cx="4435078" cy="655200"/>
        </a:xfrm>
        <a:prstGeom prst="roundRect">
          <a:avLst/>
        </a:prstGeom>
        <a:gradFill rotWithShape="0">
          <a:gsLst>
            <a:gs pos="0">
              <a:schemeClr val="accent2">
                <a:hueOff val="-2544732"/>
                <a:satOff val="8389"/>
                <a:lumOff val="897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544732"/>
                <a:satOff val="8389"/>
                <a:lumOff val="897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544732"/>
                <a:satOff val="8389"/>
                <a:lumOff val="897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Fraud prevention</a:t>
          </a:r>
        </a:p>
      </dsp:txBody>
      <dsp:txXfrm>
        <a:off x="31984" y="2758768"/>
        <a:ext cx="4371110" cy="591232"/>
      </dsp:txXfrm>
    </dsp:sp>
    <dsp:sp modelId="{FF929324-4DCE-4856-BCF0-05E3731EDC25}">
      <dsp:nvSpPr>
        <dsp:cNvPr id="0" name=""/>
        <dsp:cNvSpPr/>
      </dsp:nvSpPr>
      <dsp:spPr>
        <a:xfrm>
          <a:off x="0" y="3462624"/>
          <a:ext cx="4435078" cy="65520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• Accuracy of records</a:t>
          </a:r>
        </a:p>
      </dsp:txBody>
      <dsp:txXfrm>
        <a:off x="31984" y="3494608"/>
        <a:ext cx="4371110" cy="5912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AFC3BD-497A-4F8A-9B81-2C455E1076CC}">
      <dsp:nvSpPr>
        <dsp:cNvPr id="0" name=""/>
        <dsp:cNvSpPr/>
      </dsp:nvSpPr>
      <dsp:spPr>
        <a:xfrm>
          <a:off x="0" y="192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E9602-116E-4F22-83DA-019CEB3FAB28}">
      <dsp:nvSpPr>
        <dsp:cNvPr id="0" name=""/>
        <dsp:cNvSpPr/>
      </dsp:nvSpPr>
      <dsp:spPr>
        <a:xfrm>
          <a:off x="295064" y="221393"/>
          <a:ext cx="536480" cy="536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05D443-2622-4224-AA54-8824E5996918}">
      <dsp:nvSpPr>
        <dsp:cNvPr id="0" name=""/>
        <dsp:cNvSpPr/>
      </dsp:nvSpPr>
      <dsp:spPr>
        <a:xfrm>
          <a:off x="1126608" y="192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1. Risk Assessment</a:t>
          </a:r>
        </a:p>
      </dsp:txBody>
      <dsp:txXfrm>
        <a:off x="1126608" y="1924"/>
        <a:ext cx="3308469" cy="975418"/>
      </dsp:txXfrm>
    </dsp:sp>
    <dsp:sp modelId="{E56F291D-FF74-4AA9-A047-DD627C0EF1BF}">
      <dsp:nvSpPr>
        <dsp:cNvPr id="0" name=""/>
        <dsp:cNvSpPr/>
      </dsp:nvSpPr>
      <dsp:spPr>
        <a:xfrm>
          <a:off x="0" y="1221197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994411-212F-4B80-BD9A-DEA24753A89E}">
      <dsp:nvSpPr>
        <dsp:cNvPr id="0" name=""/>
        <dsp:cNvSpPr/>
      </dsp:nvSpPr>
      <dsp:spPr>
        <a:xfrm>
          <a:off x="295064" y="1440667"/>
          <a:ext cx="536480" cy="536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02BEB-824B-4D39-BAAE-439B30E6C8D6}">
      <dsp:nvSpPr>
        <dsp:cNvPr id="0" name=""/>
        <dsp:cNvSpPr/>
      </dsp:nvSpPr>
      <dsp:spPr>
        <a:xfrm>
          <a:off x="1126608" y="1221197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2. Sample Testing</a:t>
          </a:r>
        </a:p>
      </dsp:txBody>
      <dsp:txXfrm>
        <a:off x="1126608" y="1221197"/>
        <a:ext cx="3308469" cy="975418"/>
      </dsp:txXfrm>
    </dsp:sp>
    <dsp:sp modelId="{ECAAFF84-3F21-4727-87E8-E8DC62AB7962}">
      <dsp:nvSpPr>
        <dsp:cNvPr id="0" name=""/>
        <dsp:cNvSpPr/>
      </dsp:nvSpPr>
      <dsp:spPr>
        <a:xfrm>
          <a:off x="0" y="2440471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DA8275-310B-4196-A216-F0DDD3E892AA}">
      <dsp:nvSpPr>
        <dsp:cNvPr id="0" name=""/>
        <dsp:cNvSpPr/>
      </dsp:nvSpPr>
      <dsp:spPr>
        <a:xfrm>
          <a:off x="295064" y="2659940"/>
          <a:ext cx="536480" cy="536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77CD4-5B4D-4292-ABAB-4DD153E22B76}">
      <dsp:nvSpPr>
        <dsp:cNvPr id="0" name=""/>
        <dsp:cNvSpPr/>
      </dsp:nvSpPr>
      <dsp:spPr>
        <a:xfrm>
          <a:off x="1126608" y="2440471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3. Evaluate Effectiveness</a:t>
          </a:r>
        </a:p>
      </dsp:txBody>
      <dsp:txXfrm>
        <a:off x="1126608" y="2440471"/>
        <a:ext cx="3308469" cy="975418"/>
      </dsp:txXfrm>
    </dsp:sp>
    <dsp:sp modelId="{19EFDC89-6963-47DE-A471-8245F73F2AE3}">
      <dsp:nvSpPr>
        <dsp:cNvPr id="0" name=""/>
        <dsp:cNvSpPr/>
      </dsp:nvSpPr>
      <dsp:spPr>
        <a:xfrm>
          <a:off x="0" y="365974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899702-5275-4AC8-94A3-21DC06DF5030}">
      <dsp:nvSpPr>
        <dsp:cNvPr id="0" name=""/>
        <dsp:cNvSpPr/>
      </dsp:nvSpPr>
      <dsp:spPr>
        <a:xfrm>
          <a:off x="295064" y="3879213"/>
          <a:ext cx="536480" cy="5364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CFC7E6-F73D-4D9A-A12E-84A40266E05D}">
      <dsp:nvSpPr>
        <dsp:cNvPr id="0" name=""/>
        <dsp:cNvSpPr/>
      </dsp:nvSpPr>
      <dsp:spPr>
        <a:xfrm>
          <a:off x="1126608" y="365974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4. Report Findings</a:t>
          </a:r>
        </a:p>
      </dsp:txBody>
      <dsp:txXfrm>
        <a:off x="1126608" y="3659744"/>
        <a:ext cx="3308469" cy="97541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A95D1F-BA9B-4B5C-89C6-08B80BD7A7C0}">
      <dsp:nvSpPr>
        <dsp:cNvPr id="0" name=""/>
        <dsp:cNvSpPr/>
      </dsp:nvSpPr>
      <dsp:spPr>
        <a:xfrm>
          <a:off x="688132" y="237969"/>
          <a:ext cx="847055" cy="84705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226EBB-3D75-48A3-8D42-10EFB5FBCB22}">
      <dsp:nvSpPr>
        <dsp:cNvPr id="0" name=""/>
        <dsp:cNvSpPr/>
      </dsp:nvSpPr>
      <dsp:spPr>
        <a:xfrm>
          <a:off x="170487" y="1363250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Test operating effectiveness</a:t>
          </a:r>
        </a:p>
      </dsp:txBody>
      <dsp:txXfrm>
        <a:off x="170487" y="1363250"/>
        <a:ext cx="1882346" cy="720000"/>
      </dsp:txXfrm>
    </dsp:sp>
    <dsp:sp modelId="{3A117889-F294-4836-86EE-F2A682804494}">
      <dsp:nvSpPr>
        <dsp:cNvPr id="0" name=""/>
        <dsp:cNvSpPr/>
      </dsp:nvSpPr>
      <dsp:spPr>
        <a:xfrm>
          <a:off x="2899889" y="237969"/>
          <a:ext cx="847055" cy="84705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0CEB66-49DB-4829-A9D1-D18F72F97AF1}">
      <dsp:nvSpPr>
        <dsp:cNvPr id="0" name=""/>
        <dsp:cNvSpPr/>
      </dsp:nvSpPr>
      <dsp:spPr>
        <a:xfrm>
          <a:off x="2382244" y="1363250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Follow RCM</a:t>
          </a:r>
        </a:p>
      </dsp:txBody>
      <dsp:txXfrm>
        <a:off x="2382244" y="1363250"/>
        <a:ext cx="1882346" cy="720000"/>
      </dsp:txXfrm>
    </dsp:sp>
    <dsp:sp modelId="{718E35DC-BA69-4198-ADA7-F0364B52678F}">
      <dsp:nvSpPr>
        <dsp:cNvPr id="0" name=""/>
        <dsp:cNvSpPr/>
      </dsp:nvSpPr>
      <dsp:spPr>
        <a:xfrm>
          <a:off x="1794011" y="2553837"/>
          <a:ext cx="847055" cy="8470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B1F7BB-4F74-4280-9BE6-A4E2C78889C3}">
      <dsp:nvSpPr>
        <dsp:cNvPr id="0" name=""/>
        <dsp:cNvSpPr/>
      </dsp:nvSpPr>
      <dsp:spPr>
        <a:xfrm>
          <a:off x="1276365" y="3679118"/>
          <a:ext cx="188234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Report deficiencies</a:t>
          </a:r>
        </a:p>
      </dsp:txBody>
      <dsp:txXfrm>
        <a:off x="1276365" y="3679118"/>
        <a:ext cx="1882346" cy="7200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475626-2C74-4AD0-A859-B656DDC4CB32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4250B1-90BF-4F02-9472-A7215FF6D88D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40862C-9529-4A18-92A1-A636A98CD147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LFAR</a:t>
          </a:r>
        </a:p>
      </dsp:txBody>
      <dsp:txXfrm>
        <a:off x="1529865" y="566"/>
        <a:ext cx="2905212" cy="1324558"/>
      </dsp:txXfrm>
    </dsp:sp>
    <dsp:sp modelId="{6C900B5E-8813-4949-B5F0-6EE7035FC040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6D3C3B-AE7E-421C-A4CD-4E48496C703B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D0122-8717-4187-B87A-DAFF5BD01D09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IFC Report</a:t>
          </a:r>
        </a:p>
      </dsp:txBody>
      <dsp:txXfrm>
        <a:off x="1529865" y="1656264"/>
        <a:ext cx="2905212" cy="1324558"/>
      </dsp:txXfrm>
    </dsp:sp>
    <dsp:sp modelId="{2AFAA111-B34B-4751-B1B0-B60AB379D644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A5BAFE-FF21-49D6-8239-D445FF475776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F9CEA-5052-4119-9FAE-3F80DB2E6E75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Material Weakness disclosure</a:t>
          </a:r>
        </a:p>
      </dsp:txBody>
      <dsp:txXfrm>
        <a:off x="1529865" y="3311963"/>
        <a:ext cx="2905212" cy="132455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DDAE5-63E1-4314-A19F-C514937A88E8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4E8756-83C7-43E8-AB16-6110FEE3E7BE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172577-7C05-4D6E-B0EE-B3A76B76354B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Incomplete records</a:t>
          </a:r>
        </a:p>
      </dsp:txBody>
      <dsp:txXfrm>
        <a:off x="1529865" y="566"/>
        <a:ext cx="2905212" cy="1324558"/>
      </dsp:txXfrm>
    </dsp:sp>
    <dsp:sp modelId="{E8CEB51E-4820-4F3B-BFFE-0DCEFE8E6839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C1F899-7F87-4A84-AC67-5D12346E5EB5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59431-6667-4CCA-8DD6-B3B92C876254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Changing RBI norms</a:t>
          </a:r>
        </a:p>
      </dsp:txBody>
      <dsp:txXfrm>
        <a:off x="1529865" y="1656264"/>
        <a:ext cx="2905212" cy="1324558"/>
      </dsp:txXfrm>
    </dsp:sp>
    <dsp:sp modelId="{0FA01C61-46FA-4F1D-896B-B9F7A44A064A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E9937-2B9A-41EE-B8B2-5226502513B1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C94535-ED0B-46AE-93E0-774306539C48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Complex IT systems</a:t>
          </a:r>
        </a:p>
      </dsp:txBody>
      <dsp:txXfrm>
        <a:off x="1529865" y="3311963"/>
        <a:ext cx="2905212" cy="132455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0E1A9-BC95-41FC-828E-05B526AC1072}">
      <dsp:nvSpPr>
        <dsp:cNvPr id="0" name=""/>
        <dsp:cNvSpPr/>
      </dsp:nvSpPr>
      <dsp:spPr>
        <a:xfrm>
          <a:off x="0" y="192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6CF459-62A4-4B33-842C-4A42F03C7FF4}">
      <dsp:nvSpPr>
        <dsp:cNvPr id="0" name=""/>
        <dsp:cNvSpPr/>
      </dsp:nvSpPr>
      <dsp:spPr>
        <a:xfrm>
          <a:off x="295064" y="221393"/>
          <a:ext cx="536480" cy="5364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EA8124-9ACF-4F3B-BC28-35292202497B}">
      <dsp:nvSpPr>
        <dsp:cNvPr id="0" name=""/>
        <dsp:cNvSpPr/>
      </dsp:nvSpPr>
      <dsp:spPr>
        <a:xfrm>
          <a:off x="1126608" y="192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Strong documentation</a:t>
          </a:r>
        </a:p>
      </dsp:txBody>
      <dsp:txXfrm>
        <a:off x="1126608" y="1924"/>
        <a:ext cx="3308469" cy="975418"/>
      </dsp:txXfrm>
    </dsp:sp>
    <dsp:sp modelId="{561F767C-A3AB-4603-8B45-5F97E4A623CD}">
      <dsp:nvSpPr>
        <dsp:cNvPr id="0" name=""/>
        <dsp:cNvSpPr/>
      </dsp:nvSpPr>
      <dsp:spPr>
        <a:xfrm>
          <a:off x="0" y="1221197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4EF616-AF04-4416-8666-4526F8AD03C9}">
      <dsp:nvSpPr>
        <dsp:cNvPr id="0" name=""/>
        <dsp:cNvSpPr/>
      </dsp:nvSpPr>
      <dsp:spPr>
        <a:xfrm>
          <a:off x="295064" y="1440667"/>
          <a:ext cx="536480" cy="53648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0458F-21AA-4CD5-BB83-24E313343DA7}">
      <dsp:nvSpPr>
        <dsp:cNvPr id="0" name=""/>
        <dsp:cNvSpPr/>
      </dsp:nvSpPr>
      <dsp:spPr>
        <a:xfrm>
          <a:off x="1126608" y="1221197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Regular training</a:t>
          </a:r>
        </a:p>
      </dsp:txBody>
      <dsp:txXfrm>
        <a:off x="1126608" y="1221197"/>
        <a:ext cx="3308469" cy="975418"/>
      </dsp:txXfrm>
    </dsp:sp>
    <dsp:sp modelId="{F6B6ED81-9B83-4E43-AD24-D71371EF1140}">
      <dsp:nvSpPr>
        <dsp:cNvPr id="0" name=""/>
        <dsp:cNvSpPr/>
      </dsp:nvSpPr>
      <dsp:spPr>
        <a:xfrm>
          <a:off x="0" y="2440471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E1CDC4-E19E-429E-A8FD-BCC2298017C9}">
      <dsp:nvSpPr>
        <dsp:cNvPr id="0" name=""/>
        <dsp:cNvSpPr/>
      </dsp:nvSpPr>
      <dsp:spPr>
        <a:xfrm>
          <a:off x="295064" y="2659940"/>
          <a:ext cx="536480" cy="53648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04F21-4078-4198-90EB-F6DCAFCAC0B6}">
      <dsp:nvSpPr>
        <dsp:cNvPr id="0" name=""/>
        <dsp:cNvSpPr/>
      </dsp:nvSpPr>
      <dsp:spPr>
        <a:xfrm>
          <a:off x="1126608" y="2440471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Automation of controls</a:t>
          </a:r>
        </a:p>
      </dsp:txBody>
      <dsp:txXfrm>
        <a:off x="1126608" y="2440471"/>
        <a:ext cx="3308469" cy="975418"/>
      </dsp:txXfrm>
    </dsp:sp>
    <dsp:sp modelId="{5EAAB992-D859-45D6-B4DA-47DF1187E569}">
      <dsp:nvSpPr>
        <dsp:cNvPr id="0" name=""/>
        <dsp:cNvSpPr/>
      </dsp:nvSpPr>
      <dsp:spPr>
        <a:xfrm>
          <a:off x="0" y="3659744"/>
          <a:ext cx="4435078" cy="97541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BB1EF6-CF82-4329-B06A-95C1EDB91EBE}">
      <dsp:nvSpPr>
        <dsp:cNvPr id="0" name=""/>
        <dsp:cNvSpPr/>
      </dsp:nvSpPr>
      <dsp:spPr>
        <a:xfrm>
          <a:off x="295064" y="3879213"/>
          <a:ext cx="536480" cy="53648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BAC34A-2042-40EE-BDEA-B10300423EC7}">
      <dsp:nvSpPr>
        <dsp:cNvPr id="0" name=""/>
        <dsp:cNvSpPr/>
      </dsp:nvSpPr>
      <dsp:spPr>
        <a:xfrm>
          <a:off x="1126608" y="3659744"/>
          <a:ext cx="3308469" cy="9754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32" tIns="103232" rIns="103232" bIns="103232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• Continuous monitoring</a:t>
          </a:r>
        </a:p>
      </dsp:txBody>
      <dsp:txXfrm>
        <a:off x="1126608" y="3659744"/>
        <a:ext cx="3308469" cy="9754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B0701D-CE2C-432A-8EF1-DBE6B3A818E0}">
      <dsp:nvSpPr>
        <dsp:cNvPr id="0" name=""/>
        <dsp:cNvSpPr/>
      </dsp:nvSpPr>
      <dsp:spPr>
        <a:xfrm>
          <a:off x="0" y="8333"/>
          <a:ext cx="4435078" cy="14671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Companies Act 2013 (Sec 143(3)(i))</a:t>
          </a:r>
        </a:p>
      </dsp:txBody>
      <dsp:txXfrm>
        <a:off x="71622" y="79955"/>
        <a:ext cx="4291834" cy="1323936"/>
      </dsp:txXfrm>
    </dsp:sp>
    <dsp:sp modelId="{CFFF7128-1AB8-4452-8464-B24CC7F94D38}">
      <dsp:nvSpPr>
        <dsp:cNvPr id="0" name=""/>
        <dsp:cNvSpPr/>
      </dsp:nvSpPr>
      <dsp:spPr>
        <a:xfrm>
          <a:off x="0" y="1584953"/>
          <a:ext cx="4435078" cy="1467180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RBI Guidelines</a:t>
          </a:r>
        </a:p>
      </dsp:txBody>
      <dsp:txXfrm>
        <a:off x="71622" y="1656575"/>
        <a:ext cx="4291834" cy="1323936"/>
      </dsp:txXfrm>
    </dsp:sp>
    <dsp:sp modelId="{EBBE70A1-503A-4AFC-9CCB-DD1DD08F32A1}">
      <dsp:nvSpPr>
        <dsp:cNvPr id="0" name=""/>
        <dsp:cNvSpPr/>
      </dsp:nvSpPr>
      <dsp:spPr>
        <a:xfrm>
          <a:off x="0" y="3161574"/>
          <a:ext cx="4435078" cy="146718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Mandatory IFC reporting</a:t>
          </a:r>
        </a:p>
      </dsp:txBody>
      <dsp:txXfrm>
        <a:off x="71622" y="3233196"/>
        <a:ext cx="4291834" cy="13239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DFE743-BB0C-43C3-9176-65727AB7CFCA}">
      <dsp:nvSpPr>
        <dsp:cNvPr id="0" name=""/>
        <dsp:cNvSpPr/>
      </dsp:nvSpPr>
      <dsp:spPr>
        <a:xfrm>
          <a:off x="0" y="712043"/>
          <a:ext cx="4435078" cy="585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Control Environment</a:t>
          </a:r>
        </a:p>
      </dsp:txBody>
      <dsp:txXfrm>
        <a:off x="28557" y="740600"/>
        <a:ext cx="4377964" cy="527886"/>
      </dsp:txXfrm>
    </dsp:sp>
    <dsp:sp modelId="{31E0689B-2705-4465-9188-4C675588676A}">
      <dsp:nvSpPr>
        <dsp:cNvPr id="0" name=""/>
        <dsp:cNvSpPr/>
      </dsp:nvSpPr>
      <dsp:spPr>
        <a:xfrm>
          <a:off x="0" y="1369043"/>
          <a:ext cx="4435078" cy="585000"/>
        </a:xfrm>
        <a:prstGeom prst="roundRect">
          <a:avLst/>
        </a:prstGeom>
        <a:gradFill rotWithShape="0">
          <a:gsLst>
            <a:gs pos="0">
              <a:schemeClr val="accent2">
                <a:hueOff val="-848244"/>
                <a:satOff val="2796"/>
                <a:lumOff val="299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48244"/>
                <a:satOff val="2796"/>
                <a:lumOff val="299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48244"/>
                <a:satOff val="2796"/>
                <a:lumOff val="299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Risk Assessment</a:t>
          </a:r>
        </a:p>
      </dsp:txBody>
      <dsp:txXfrm>
        <a:off x="28557" y="1397600"/>
        <a:ext cx="4377964" cy="527886"/>
      </dsp:txXfrm>
    </dsp:sp>
    <dsp:sp modelId="{614118CE-49CE-4EC4-AF74-1150766B08B0}">
      <dsp:nvSpPr>
        <dsp:cNvPr id="0" name=""/>
        <dsp:cNvSpPr/>
      </dsp:nvSpPr>
      <dsp:spPr>
        <a:xfrm>
          <a:off x="0" y="2026044"/>
          <a:ext cx="4435078" cy="585000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Control Activities</a:t>
          </a:r>
        </a:p>
      </dsp:txBody>
      <dsp:txXfrm>
        <a:off x="28557" y="2054601"/>
        <a:ext cx="4377964" cy="527886"/>
      </dsp:txXfrm>
    </dsp:sp>
    <dsp:sp modelId="{EAE873C7-D796-48CC-A8E7-1244AAE904A8}">
      <dsp:nvSpPr>
        <dsp:cNvPr id="0" name=""/>
        <dsp:cNvSpPr/>
      </dsp:nvSpPr>
      <dsp:spPr>
        <a:xfrm>
          <a:off x="0" y="2683044"/>
          <a:ext cx="4435078" cy="585000"/>
        </a:xfrm>
        <a:prstGeom prst="roundRect">
          <a:avLst/>
        </a:prstGeom>
        <a:gradFill rotWithShape="0">
          <a:gsLst>
            <a:gs pos="0">
              <a:schemeClr val="accent2">
                <a:hueOff val="-2544732"/>
                <a:satOff val="8389"/>
                <a:lumOff val="897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544732"/>
                <a:satOff val="8389"/>
                <a:lumOff val="897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544732"/>
                <a:satOff val="8389"/>
                <a:lumOff val="897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Information &amp; Communication</a:t>
          </a:r>
        </a:p>
      </dsp:txBody>
      <dsp:txXfrm>
        <a:off x="28557" y="2711601"/>
        <a:ext cx="4377964" cy="527886"/>
      </dsp:txXfrm>
    </dsp:sp>
    <dsp:sp modelId="{EC0E04E3-1E39-4EFB-8019-2F259A1E1A58}">
      <dsp:nvSpPr>
        <dsp:cNvPr id="0" name=""/>
        <dsp:cNvSpPr/>
      </dsp:nvSpPr>
      <dsp:spPr>
        <a:xfrm>
          <a:off x="0" y="3340044"/>
          <a:ext cx="4435078" cy="585000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Monitoring</a:t>
          </a:r>
        </a:p>
      </dsp:txBody>
      <dsp:txXfrm>
        <a:off x="28557" y="3368601"/>
        <a:ext cx="4377964" cy="527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4F0645-C4ED-40F2-8F37-2E3CEB170178}">
      <dsp:nvSpPr>
        <dsp:cNvPr id="0" name=""/>
        <dsp:cNvSpPr/>
      </dsp:nvSpPr>
      <dsp:spPr>
        <a:xfrm>
          <a:off x="0" y="326484"/>
          <a:ext cx="4435078" cy="7253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Segregation of Duties</a:t>
          </a:r>
        </a:p>
      </dsp:txBody>
      <dsp:txXfrm>
        <a:off x="35411" y="361895"/>
        <a:ext cx="4364256" cy="654577"/>
      </dsp:txXfrm>
    </dsp:sp>
    <dsp:sp modelId="{E62C7635-64A1-4314-82C8-78BE09E16A4C}">
      <dsp:nvSpPr>
        <dsp:cNvPr id="0" name=""/>
        <dsp:cNvSpPr/>
      </dsp:nvSpPr>
      <dsp:spPr>
        <a:xfrm>
          <a:off x="0" y="1141164"/>
          <a:ext cx="4435078" cy="725399"/>
        </a:xfrm>
        <a:prstGeom prst="roundRect">
          <a:avLst/>
        </a:prstGeom>
        <a:gradFill rotWithShape="0">
          <a:gsLst>
            <a:gs pos="0">
              <a:schemeClr val="accent2">
                <a:hueOff val="-848244"/>
                <a:satOff val="2796"/>
                <a:lumOff val="299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848244"/>
                <a:satOff val="2796"/>
                <a:lumOff val="299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848244"/>
                <a:satOff val="2796"/>
                <a:lumOff val="299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Authorization Protocols</a:t>
          </a:r>
        </a:p>
      </dsp:txBody>
      <dsp:txXfrm>
        <a:off x="35411" y="1176575"/>
        <a:ext cx="4364256" cy="654577"/>
      </dsp:txXfrm>
    </dsp:sp>
    <dsp:sp modelId="{665E42E1-662E-4A7E-AA35-BD4DC1B164BE}">
      <dsp:nvSpPr>
        <dsp:cNvPr id="0" name=""/>
        <dsp:cNvSpPr/>
      </dsp:nvSpPr>
      <dsp:spPr>
        <a:xfrm>
          <a:off x="0" y="1955844"/>
          <a:ext cx="4435078" cy="725399"/>
        </a:xfrm>
        <a:prstGeom prst="roundRect">
          <a:avLst/>
        </a:prstGeom>
        <a:gradFill rotWithShape="0">
          <a:gsLst>
            <a:gs pos="0">
              <a:schemeClr val="accent2">
                <a:hueOff val="-1696488"/>
                <a:satOff val="5592"/>
                <a:lumOff val="598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1696488"/>
                <a:satOff val="5592"/>
                <a:lumOff val="598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1696488"/>
                <a:satOff val="5592"/>
                <a:lumOff val="598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Reconciliation</a:t>
          </a:r>
        </a:p>
      </dsp:txBody>
      <dsp:txXfrm>
        <a:off x="35411" y="1991255"/>
        <a:ext cx="4364256" cy="654577"/>
      </dsp:txXfrm>
    </dsp:sp>
    <dsp:sp modelId="{48080CAD-698E-45AA-B284-F1DBE0DD1002}">
      <dsp:nvSpPr>
        <dsp:cNvPr id="0" name=""/>
        <dsp:cNvSpPr/>
      </dsp:nvSpPr>
      <dsp:spPr>
        <a:xfrm>
          <a:off x="0" y="2770524"/>
          <a:ext cx="4435078" cy="725399"/>
        </a:xfrm>
        <a:prstGeom prst="roundRect">
          <a:avLst/>
        </a:prstGeom>
        <a:gradFill rotWithShape="0">
          <a:gsLst>
            <a:gs pos="0">
              <a:schemeClr val="accent2">
                <a:hueOff val="-2544732"/>
                <a:satOff val="8389"/>
                <a:lumOff val="897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2544732"/>
                <a:satOff val="8389"/>
                <a:lumOff val="897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2544732"/>
                <a:satOff val="8389"/>
                <a:lumOff val="897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Physical Verification</a:t>
          </a:r>
        </a:p>
      </dsp:txBody>
      <dsp:txXfrm>
        <a:off x="35411" y="2805935"/>
        <a:ext cx="4364256" cy="654577"/>
      </dsp:txXfrm>
    </dsp:sp>
    <dsp:sp modelId="{95D9CF08-7F1A-4962-996F-1E8D8D28146B}">
      <dsp:nvSpPr>
        <dsp:cNvPr id="0" name=""/>
        <dsp:cNvSpPr/>
      </dsp:nvSpPr>
      <dsp:spPr>
        <a:xfrm>
          <a:off x="0" y="3585204"/>
          <a:ext cx="4435078" cy="725399"/>
        </a:xfrm>
        <a:prstGeom prst="roundRect">
          <a:avLst/>
        </a:prstGeom>
        <a:gradFill rotWithShape="0">
          <a:gsLst>
            <a:gs pos="0">
              <a:schemeClr val="accent2">
                <a:hueOff val="-3392975"/>
                <a:satOff val="11185"/>
                <a:lumOff val="11961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-3392975"/>
                <a:satOff val="11185"/>
                <a:lumOff val="11961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-3392975"/>
                <a:satOff val="11185"/>
                <a:lumOff val="11961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• IT Controls</a:t>
          </a:r>
        </a:p>
      </dsp:txBody>
      <dsp:txXfrm>
        <a:off x="35411" y="3620615"/>
        <a:ext cx="4364256" cy="6545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7DF4E4-F12F-4983-B7BC-C4B19A46C2C0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534F16-C640-4251-A9C3-03F8B36E9505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28651-F6EF-4E68-AD4B-D01B3C8A2969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Maps risks with controls</a:t>
          </a:r>
        </a:p>
      </dsp:txBody>
      <dsp:txXfrm>
        <a:off x="1529865" y="566"/>
        <a:ext cx="2905212" cy="1324558"/>
      </dsp:txXfrm>
    </dsp:sp>
    <dsp:sp modelId="{EEA68D2E-177E-4AF4-B632-EDBC2B7118A4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D145F6-3E99-4C9A-B6DE-9287B00CE702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D29A6-8C15-4FD1-9960-EB0CB75BF451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Used by auditors for testing</a:t>
          </a:r>
        </a:p>
      </dsp:txBody>
      <dsp:txXfrm>
        <a:off x="1529865" y="1656264"/>
        <a:ext cx="2905212" cy="1324558"/>
      </dsp:txXfrm>
    </dsp:sp>
    <dsp:sp modelId="{43FE1A89-F671-477C-B25F-6176BCE43DD7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E6871-62E5-4603-8FF8-4C0451E3737E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A676F-FEEF-4BDC-9CFB-0182426E9DA4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Ensures structured audit approach</a:t>
          </a:r>
        </a:p>
      </dsp:txBody>
      <dsp:txXfrm>
        <a:off x="1529865" y="3311963"/>
        <a:ext cx="2905212" cy="13245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4DCFFF-8AFC-4149-AF7D-B8DB8B2AF104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12C508-DAC0-4A83-A2B9-F6E58F53A711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ADAF2D-7215-4E4C-86A3-6EE0D5A6D4DA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GL &amp; Suspense accounts</a:t>
          </a:r>
        </a:p>
      </dsp:txBody>
      <dsp:txXfrm>
        <a:off x="1529865" y="566"/>
        <a:ext cx="2905212" cy="1324558"/>
      </dsp:txXfrm>
    </dsp:sp>
    <dsp:sp modelId="{11A725C6-64ED-4002-999A-DB9440DAD8BC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FAB1C-0976-4E34-90B4-3E2438C358FB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4FDBD4-57D5-4DDA-992E-1BC1278D984A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Inter-branch reconciliation</a:t>
          </a:r>
        </a:p>
      </dsp:txBody>
      <dsp:txXfrm>
        <a:off x="1529865" y="1656264"/>
        <a:ext cx="2905212" cy="1324558"/>
      </dsp:txXfrm>
    </dsp:sp>
    <dsp:sp modelId="{114D5D35-F641-4BF2-AD45-AC19164B0A00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866345-AEEE-407B-8C01-E9D69426DDA2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17B58F-62AA-496D-856A-A8B828E0A08C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Periodic review</a:t>
          </a:r>
        </a:p>
      </dsp:txBody>
      <dsp:txXfrm>
        <a:off x="1529865" y="3311963"/>
        <a:ext cx="2905212" cy="13245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AD3158-D543-4F90-A359-2671F04193F7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5CB69-78BD-47A4-8DB0-C02B427D074C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80D3F0-88D1-4504-AD6C-89D54D66C7B8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Cash verification</a:t>
          </a:r>
        </a:p>
      </dsp:txBody>
      <dsp:txXfrm>
        <a:off x="1529865" y="566"/>
        <a:ext cx="2905212" cy="1324558"/>
      </dsp:txXfrm>
    </dsp:sp>
    <dsp:sp modelId="{52DFE759-14C1-4F8D-B479-ADFBC5B0AA0F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5EE2D-AF63-4F89-AE64-4C0AC142A94F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32F3B-D006-4ABB-90C7-EC97C68BBB12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ATM balancing</a:t>
          </a:r>
        </a:p>
      </dsp:txBody>
      <dsp:txXfrm>
        <a:off x="1529865" y="1656264"/>
        <a:ext cx="2905212" cy="1324558"/>
      </dsp:txXfrm>
    </dsp:sp>
    <dsp:sp modelId="{51EA4964-FC6E-4764-8343-1EF5B5FBAB75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CCF348-E6A9-482B-B87F-4FCA9AA3BEE6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FFDA96-43C0-438F-9422-21F6F8AE4A57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Security items checking</a:t>
          </a:r>
        </a:p>
      </dsp:txBody>
      <dsp:txXfrm>
        <a:off x="1529865" y="3311963"/>
        <a:ext cx="2905212" cy="132455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BC3F98-CE9C-46E3-A678-AE8D392FB2B2}">
      <dsp:nvSpPr>
        <dsp:cNvPr id="0" name=""/>
        <dsp:cNvSpPr/>
      </dsp:nvSpPr>
      <dsp:spPr>
        <a:xfrm>
          <a:off x="656535" y="1087"/>
          <a:ext cx="1066904" cy="106690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292C0-2699-4BB1-889C-5F08233BB7D5}">
      <dsp:nvSpPr>
        <dsp:cNvPr id="0" name=""/>
        <dsp:cNvSpPr/>
      </dsp:nvSpPr>
      <dsp:spPr>
        <a:xfrm>
          <a:off x="883908" y="228460"/>
          <a:ext cx="612158" cy="61215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D42B0-84B9-45C4-B811-74C5C4097FB0}">
      <dsp:nvSpPr>
        <dsp:cNvPr id="0" name=""/>
        <dsp:cNvSpPr/>
      </dsp:nvSpPr>
      <dsp:spPr>
        <a:xfrm>
          <a:off x="315476" y="1400306"/>
          <a:ext cx="1749023" cy="699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User access controls</a:t>
          </a:r>
        </a:p>
      </dsp:txBody>
      <dsp:txXfrm>
        <a:off x="315476" y="1400306"/>
        <a:ext cx="1749023" cy="699609"/>
      </dsp:txXfrm>
    </dsp:sp>
    <dsp:sp modelId="{9322578C-F5DF-4A54-A530-3D5053FB9771}">
      <dsp:nvSpPr>
        <dsp:cNvPr id="0" name=""/>
        <dsp:cNvSpPr/>
      </dsp:nvSpPr>
      <dsp:spPr>
        <a:xfrm>
          <a:off x="2711638" y="1087"/>
          <a:ext cx="1066904" cy="106690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05BF5-3263-4799-8E95-B9E0CC74920B}">
      <dsp:nvSpPr>
        <dsp:cNvPr id="0" name=""/>
        <dsp:cNvSpPr/>
      </dsp:nvSpPr>
      <dsp:spPr>
        <a:xfrm>
          <a:off x="2939011" y="228460"/>
          <a:ext cx="612158" cy="61215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4FD862-32CF-4859-9536-46692B62EC94}">
      <dsp:nvSpPr>
        <dsp:cNvPr id="0" name=""/>
        <dsp:cNvSpPr/>
      </dsp:nvSpPr>
      <dsp:spPr>
        <a:xfrm>
          <a:off x="2370578" y="1400306"/>
          <a:ext cx="1749023" cy="699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Password &amp; role management</a:t>
          </a:r>
        </a:p>
      </dsp:txBody>
      <dsp:txXfrm>
        <a:off x="2370578" y="1400306"/>
        <a:ext cx="1749023" cy="699609"/>
      </dsp:txXfrm>
    </dsp:sp>
    <dsp:sp modelId="{3A59474A-1E24-4D9D-AC48-DB374DB24B6F}">
      <dsp:nvSpPr>
        <dsp:cNvPr id="0" name=""/>
        <dsp:cNvSpPr/>
      </dsp:nvSpPr>
      <dsp:spPr>
        <a:xfrm>
          <a:off x="1684086" y="2537171"/>
          <a:ext cx="1066904" cy="106690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11BCC-D422-414B-B238-B3057D9C47D9}">
      <dsp:nvSpPr>
        <dsp:cNvPr id="0" name=""/>
        <dsp:cNvSpPr/>
      </dsp:nvSpPr>
      <dsp:spPr>
        <a:xfrm>
          <a:off x="1911459" y="2764544"/>
          <a:ext cx="612158" cy="61215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0F54C6-F518-4C33-8AEF-EFB39D2E98C3}">
      <dsp:nvSpPr>
        <dsp:cNvPr id="0" name=""/>
        <dsp:cNvSpPr/>
      </dsp:nvSpPr>
      <dsp:spPr>
        <a:xfrm>
          <a:off x="1343027" y="3936390"/>
          <a:ext cx="1749023" cy="6996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• Data integrity checks</a:t>
          </a:r>
        </a:p>
      </dsp:txBody>
      <dsp:txXfrm>
        <a:off x="1343027" y="3936390"/>
        <a:ext cx="1749023" cy="6996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E9697-D5DC-4412-BCBE-C2D60ADF040C}">
      <dsp:nvSpPr>
        <dsp:cNvPr id="0" name=""/>
        <dsp:cNvSpPr/>
      </dsp:nvSpPr>
      <dsp:spPr>
        <a:xfrm>
          <a:off x="0" y="566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7A1324-4A9D-4D8B-900E-B83EC49F20EA}">
      <dsp:nvSpPr>
        <dsp:cNvPr id="0" name=""/>
        <dsp:cNvSpPr/>
      </dsp:nvSpPr>
      <dsp:spPr>
        <a:xfrm>
          <a:off x="400679" y="298591"/>
          <a:ext cx="728507" cy="7285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0A58B1-6369-4580-B1D8-B4331977BC7A}">
      <dsp:nvSpPr>
        <dsp:cNvPr id="0" name=""/>
        <dsp:cNvSpPr/>
      </dsp:nvSpPr>
      <dsp:spPr>
        <a:xfrm>
          <a:off x="1529865" y="566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Advances &amp; NPAs</a:t>
          </a:r>
        </a:p>
      </dsp:txBody>
      <dsp:txXfrm>
        <a:off x="1529865" y="566"/>
        <a:ext cx="2905212" cy="1324558"/>
      </dsp:txXfrm>
    </dsp:sp>
    <dsp:sp modelId="{36B363CD-EB80-453F-A2F0-466916C27DF1}">
      <dsp:nvSpPr>
        <dsp:cNvPr id="0" name=""/>
        <dsp:cNvSpPr/>
      </dsp:nvSpPr>
      <dsp:spPr>
        <a:xfrm>
          <a:off x="0" y="1656264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F1BCD-9D6F-4814-B241-F68BED40C6CD}">
      <dsp:nvSpPr>
        <dsp:cNvPr id="0" name=""/>
        <dsp:cNvSpPr/>
      </dsp:nvSpPr>
      <dsp:spPr>
        <a:xfrm>
          <a:off x="400679" y="1954290"/>
          <a:ext cx="728507" cy="7285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0B326E-4B45-4818-A85E-458A495213C4}">
      <dsp:nvSpPr>
        <dsp:cNvPr id="0" name=""/>
        <dsp:cNvSpPr/>
      </dsp:nvSpPr>
      <dsp:spPr>
        <a:xfrm>
          <a:off x="1529865" y="1656264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KYC/AML compliance</a:t>
          </a:r>
        </a:p>
      </dsp:txBody>
      <dsp:txXfrm>
        <a:off x="1529865" y="1656264"/>
        <a:ext cx="2905212" cy="1324558"/>
      </dsp:txXfrm>
    </dsp:sp>
    <dsp:sp modelId="{AFD0D90E-62FF-4F9A-B660-B6805D1B2E4E}">
      <dsp:nvSpPr>
        <dsp:cNvPr id="0" name=""/>
        <dsp:cNvSpPr/>
      </dsp:nvSpPr>
      <dsp:spPr>
        <a:xfrm>
          <a:off x="0" y="3311963"/>
          <a:ext cx="4435078" cy="132455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1C2F84-8A7F-4A5C-B3CE-8FD810367E35}">
      <dsp:nvSpPr>
        <dsp:cNvPr id="0" name=""/>
        <dsp:cNvSpPr/>
      </dsp:nvSpPr>
      <dsp:spPr>
        <a:xfrm>
          <a:off x="400679" y="3609988"/>
          <a:ext cx="728507" cy="7285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54FE5-967B-4C23-88D9-FD8AC6FA21D4}">
      <dsp:nvSpPr>
        <dsp:cNvPr id="0" name=""/>
        <dsp:cNvSpPr/>
      </dsp:nvSpPr>
      <dsp:spPr>
        <a:xfrm>
          <a:off x="1529865" y="3311963"/>
          <a:ext cx="2905212" cy="1324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182" tIns="140182" rIns="140182" bIns="14018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Account closure compliance</a:t>
          </a:r>
        </a:p>
      </dsp:txBody>
      <dsp:txXfrm>
        <a:off x="1529865" y="3311963"/>
        <a:ext cx="2905212" cy="13245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CA PRASHANT TIDKE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34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246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10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54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54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61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28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54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59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5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19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63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IFC in Bank Branch Audit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1" y="3531206"/>
            <a:ext cx="5728834" cy="126202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SEMINAR ON BANK BRANCH AUDIT ORGANIZED BY Auditing and assurance board of </a:t>
            </a:r>
            <a:r>
              <a:rPr lang="en-US" dirty="0" err="1"/>
              <a:t>icai</a:t>
            </a:r>
            <a:r>
              <a:rPr lang="en-US" dirty="0"/>
              <a:t>  and hosted by Nagpur branch of </a:t>
            </a:r>
            <a:r>
              <a:rPr lang="en-US" dirty="0" err="1"/>
              <a:t>wirc</a:t>
            </a:r>
            <a:r>
              <a:rPr lang="en-US" dirty="0"/>
              <a:t> -27</a:t>
            </a:r>
            <a:r>
              <a:rPr lang="en-US" baseline="30000" dirty="0"/>
              <a:t>th</a:t>
            </a:r>
            <a:r>
              <a:rPr lang="en-US" dirty="0"/>
              <a:t> march, 2026</a:t>
            </a:r>
          </a:p>
          <a:p>
            <a:r>
              <a:rPr lang="en-US" dirty="0"/>
              <a:t>By ca Prashant </a:t>
            </a:r>
            <a:r>
              <a:rPr lang="en-US" dirty="0" err="1"/>
              <a:t>tidke</a:t>
            </a:r>
            <a:endParaRPr lang="en-US"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460" y="1138229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3100"/>
              <a:t>Segregation of Duties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2362" y="1138228"/>
            <a:ext cx="4080510" cy="385876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• Maker-Checker concept</a:t>
            </a:r>
          </a:p>
          <a:p>
            <a:r>
              <a:rPr lang="en-US">
                <a:solidFill>
                  <a:srgbClr val="000000"/>
                </a:solidFill>
              </a:rPr>
              <a:t>• Reduces fraud risk</a:t>
            </a:r>
          </a:p>
          <a:p>
            <a:r>
              <a:rPr lang="en-US">
                <a:solidFill>
                  <a:srgbClr val="000000"/>
                </a:solidFill>
              </a:rPr>
              <a:t>• No end-to-end control by one person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9460" y="1138229"/>
            <a:ext cx="2845263" cy="3858767"/>
          </a:xfrm>
        </p:spPr>
        <p:txBody>
          <a:bodyPr anchor="ctr">
            <a:normAutofit/>
          </a:bodyPr>
          <a:lstStyle/>
          <a:p>
            <a:r>
              <a:rPr lang="en-US" sz="2600"/>
              <a:t>Authorization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2362" y="1138228"/>
            <a:ext cx="4080510" cy="385876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• Approval hierarchy</a:t>
            </a:r>
          </a:p>
          <a:p>
            <a:r>
              <a:rPr lang="en-US">
                <a:solidFill>
                  <a:srgbClr val="000000"/>
                </a:solidFill>
              </a:rPr>
              <a:t>• High-value transaction checks</a:t>
            </a:r>
          </a:p>
          <a:p>
            <a:r>
              <a:rPr lang="en-US">
                <a:solidFill>
                  <a:srgbClr val="000000"/>
                </a:solidFill>
              </a:rPr>
              <a:t>• Exception reporting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000"/>
              <a:t>Reconciliation Controls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8AE2111-279A-F303-15D6-77A3AD2570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951409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700"/>
              <a:t>Physical Verification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AE50BB-BB6C-AD58-F258-E23216E1BE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8639570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IT &amp; CBS Controls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D1494E9-3590-9978-AC4E-6870638490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361066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Branch Audit Focus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241D67-B9FA-B889-2A4E-B2F314E1EC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486877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Audit Approach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6172C0-D0D8-2600-843C-4714799102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0123363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Role of SBA</a:t>
            </a:r>
          </a:p>
        </p:txBody>
      </p: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8BA2A7E6-37F7-571C-1C71-9E29DE132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0149414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Reporting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EC3315-E791-98D7-0910-9E61E28AFE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141138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700"/>
              <a:t>Challenges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2F547A8-BD2E-346F-DAFA-2C89107BD3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479306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200"/>
              <a:t>Introduction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2C85AB9C-C719-51FE-8316-3C6FA18BDB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224919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Best Practices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66E412-659B-FFE2-A3E9-39ACEF6D24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255255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428FFFD0-4A12-80C4-66F0-B0B75F99FE2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l="11002" r="-1" b="-1"/>
          <a:stretch>
            <a:fillRect/>
          </a:stretch>
        </p:blipFill>
        <p:spPr>
          <a:xfrm>
            <a:off x="1524228" y="10"/>
            <a:ext cx="9143772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7335" y="802299"/>
            <a:ext cx="6477805" cy="2541431"/>
          </a:xfrm>
        </p:spPr>
        <p:txBody>
          <a:bodyPr vert="horz" lIns="91440" tIns="45720" rIns="91440" bIns="0" rtlCol="0" anchor="b">
            <a:normAutofit/>
          </a:bodyPr>
          <a:lstStyle/>
          <a:p>
            <a:pPr defTabSz="914400"/>
            <a:r>
              <a:rPr lang="en-US" sz="660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7335" y="3531205"/>
            <a:ext cx="6477804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pPr marL="0" indent="0" defTabSz="914400">
              <a:buNone/>
            </a:pPr>
            <a:r>
              <a:rPr lang="en-US" sz="1800" cap="all"/>
              <a:t>Robust IFC strengthens transparency, accountability, and trust in banking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700"/>
              <a:t>Regulatory Framework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9D0C4F-F8C3-767C-1F07-2C152256B8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687643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500"/>
              <a:t>Core Components of IFC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389D41-9CCB-EAEC-D31E-1EEA0386C0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052229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rPr lang="en-US" sz="2700"/>
              <a:t>Key Compliance Areas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D9118C-AA07-225B-739C-722C14F4C2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083443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gnifying glass showing decling performance">
            <a:extLst>
              <a:ext uri="{FF2B5EF4-FFF2-40B4-BE49-F238E27FC236}">
                <a16:creationId xmlns:a16="http://schemas.microsoft.com/office/drawing/2014/main" id="{ABFB929B-4E0E-E55E-DB5C-DF8ABC21A67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r="11001" b="-1"/>
          <a:stretch>
            <a:fillRect/>
          </a:stretch>
        </p:blipFill>
        <p:spPr>
          <a:xfrm>
            <a:off x="1524228" y="10"/>
            <a:ext cx="9143772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804520"/>
            <a:ext cx="7202456" cy="1049235"/>
          </a:xfrm>
        </p:spPr>
        <p:txBody>
          <a:bodyPr>
            <a:normAutofit/>
          </a:bodyPr>
          <a:lstStyle/>
          <a:p>
            <a:r>
              <a:rPr lang="en-US"/>
              <a:t>Audit Process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684" y="2015733"/>
            <a:ext cx="7202456" cy="3450613"/>
          </a:xfrm>
        </p:spPr>
        <p:txBody>
          <a:bodyPr>
            <a:normAutofit/>
          </a:bodyPr>
          <a:lstStyle/>
          <a:p>
            <a:r>
              <a:rPr lang="en-US"/>
              <a:t>Risk Identification </a:t>
            </a:r>
          </a:p>
          <a:p>
            <a:r>
              <a:rPr dirty="0"/>
              <a:t>→ </a:t>
            </a:r>
            <a:r>
              <a:rPr lang="en-US"/>
              <a:t>Control Mapping </a:t>
            </a:r>
          </a:p>
          <a:p>
            <a:r>
              <a:rPr lang="en-US"/>
              <a:t>→ Testing </a:t>
            </a:r>
          </a:p>
          <a:p>
            <a:r>
              <a:rPr lang="en-US"/>
              <a:t>→ Reporting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509C6-D2A2-01FA-713B-CC5483FEF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03193"/>
            <a:ext cx="9603275" cy="1049235"/>
          </a:xfrm>
        </p:spPr>
        <p:txBody>
          <a:bodyPr/>
          <a:lstStyle/>
          <a:p>
            <a:r>
              <a:rPr lang="en-IN" dirty="0"/>
              <a:t>Examples of RCM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F39633-BDD9-BE1D-905E-899C38B066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563844"/>
              </p:ext>
            </p:extLst>
          </p:nvPr>
        </p:nvGraphicFramePr>
        <p:xfrm>
          <a:off x="1451579" y="1465256"/>
          <a:ext cx="9603273" cy="4639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024">
                  <a:extLst>
                    <a:ext uri="{9D8B030D-6E8A-4147-A177-3AD203B41FA5}">
                      <a16:colId xmlns:a16="http://schemas.microsoft.com/office/drawing/2014/main" val="4038511706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3758399541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3398044389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3197930514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1559194974"/>
                    </a:ext>
                  </a:extLst>
                </a:gridCol>
                <a:gridCol w="1764240">
                  <a:extLst>
                    <a:ext uri="{9D8B030D-6E8A-4147-A177-3AD203B41FA5}">
                      <a16:colId xmlns:a16="http://schemas.microsoft.com/office/drawing/2014/main" val="4061436957"/>
                    </a:ext>
                  </a:extLst>
                </a:gridCol>
                <a:gridCol w="1727865">
                  <a:extLst>
                    <a:ext uri="{9D8B030D-6E8A-4147-A177-3AD203B41FA5}">
                      <a16:colId xmlns:a16="http://schemas.microsoft.com/office/drawing/2014/main" val="3410853678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1898749667"/>
                    </a:ext>
                  </a:extLst>
                </a:gridCol>
                <a:gridCol w="873024">
                  <a:extLst>
                    <a:ext uri="{9D8B030D-6E8A-4147-A177-3AD203B41FA5}">
                      <a16:colId xmlns:a16="http://schemas.microsoft.com/office/drawing/2014/main" val="1611700842"/>
                    </a:ext>
                  </a:extLst>
                </a:gridCol>
              </a:tblGrid>
              <a:tr h="11893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30" dirty="0" err="1">
                          <a:ln>
                            <a:noFill/>
                          </a:ln>
                          <a:effectLst/>
                        </a:rPr>
                        <a:t>Sl</a:t>
                      </a:r>
                      <a:r>
                        <a:rPr lang="en-US" sz="1200" u="none" strike="noStrike" spc="-30" dirty="0">
                          <a:ln>
                            <a:noFill/>
                          </a:ln>
                          <a:effectLst/>
                        </a:rPr>
                        <a:t> No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ln>
                            <a:noFill/>
                          </a:ln>
                          <a:effectLst/>
                        </a:rPr>
                        <a:t>RCM Category 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Verification Place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Process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20" dirty="0">
                          <a:ln>
                            <a:noFill/>
                          </a:ln>
                          <a:effectLst/>
                        </a:rPr>
                        <a:t>Sub Process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ln>
                            <a:noFill/>
                          </a:ln>
                          <a:effectLst/>
                        </a:rPr>
                        <a:t>Risk Description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ln>
                            <a:noFill/>
                          </a:ln>
                          <a:effectLst/>
                        </a:rPr>
                        <a:t>Control Activity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200" u="none" strike="noStrike" spc="-10" dirty="0">
                          <a:ln>
                            <a:noFill/>
                          </a:ln>
                          <a:effectLst/>
                        </a:rPr>
                        <a:t>SBA Response, whether control is </a:t>
                      </a:r>
                      <a:r>
                        <a:rPr lang="en-GB" sz="1200" u="none" strike="noStrike" spc="-10" dirty="0" err="1">
                          <a:ln>
                            <a:noFill/>
                          </a:ln>
                          <a:effectLst/>
                        </a:rPr>
                        <a:t>operatig</a:t>
                      </a:r>
                      <a:r>
                        <a:rPr lang="en-GB" sz="1200" u="none" strike="noStrike" spc="-10" dirty="0">
                          <a:ln>
                            <a:noFill/>
                          </a:ln>
                          <a:effectLst/>
                        </a:rPr>
                        <a:t> effectively?</a:t>
                      </a:r>
                      <a:endParaRPr lang="en-GB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ln>
                            <a:noFill/>
                          </a:ln>
                          <a:effectLst/>
                        </a:rPr>
                        <a:t>Branch Head's Comment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049669"/>
                  </a:ext>
                </a:extLst>
              </a:tr>
              <a:tr h="79445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spc="-50" dirty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Branches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Monitoring of standard assets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en-GB" sz="1200" u="none" strike="noStrike">
                          <a:ln>
                            <a:noFill/>
                          </a:ln>
                          <a:effectLst/>
                        </a:rPr>
                        <a:t>Parameters for asset classification status do not include SMA 0/1/2 as per regulatory requirement.</a:t>
                      </a:r>
                      <a:endParaRPr lang="en-GB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200" u="none" strike="noStrike">
                          <a:ln>
                            <a:noFill/>
                          </a:ln>
                          <a:effectLst/>
                        </a:rPr>
                        <a:t>Automated Asset Classification reporting platform (IRAC ) is in place as per RBI guidelines.</a:t>
                      </a:r>
                      <a:endParaRPr lang="en-GB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25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extLst>
                  <a:ext uri="{0D108BD9-81ED-4DB2-BD59-A6C34878D82A}">
                    <a16:rowId xmlns:a16="http://schemas.microsoft.com/office/drawing/2014/main" val="162450476"/>
                  </a:ext>
                </a:extLst>
              </a:tr>
              <a:tr h="178159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spc="-50" dirty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Branches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>
                          <a:ln>
                            <a:noFill/>
                          </a:ln>
                          <a:effectLst/>
                        </a:rPr>
                        <a:t>Standard assets/SMA Parameters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200" u="none" strike="noStrike">
                          <a:ln>
                            <a:noFill/>
                          </a:ln>
                          <a:effectLst/>
                        </a:rPr>
                        <a:t>Unauthorized modification of parameters for SMA 0/1/2 status.</a:t>
                      </a:r>
                      <a:endParaRPr lang="en-GB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1200" u="none" strike="noStrike">
                          <a:ln>
                            <a:noFill/>
                          </a:ln>
                          <a:effectLst/>
                        </a:rPr>
                        <a:t>Parameter logic (Query) are saved and executed on live production environment where only operation team has got access and any modification require permission with Request For Change with RFC process .</a:t>
                      </a:r>
                      <a:endParaRPr lang="en-GB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89" marR="4389" marT="4389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25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lang="en-US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N" sz="1200" u="none" strike="noStrike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IN" sz="1200" b="0" i="0" u="none" strike="noStrike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extLst>
                  <a:ext uri="{0D108BD9-81ED-4DB2-BD59-A6C34878D82A}">
                    <a16:rowId xmlns:a16="http://schemas.microsoft.com/office/drawing/2014/main" val="623965219"/>
                  </a:ext>
                </a:extLst>
              </a:tr>
              <a:tr h="87385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spc="-50" dirty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Branches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Credit Monitoring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10" dirty="0">
                          <a:ln>
                            <a:noFill/>
                          </a:ln>
                          <a:effectLst/>
                        </a:rPr>
                        <a:t>Standard assets/SMA Parameters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200" u="none" strike="noStrike" dirty="0">
                          <a:ln>
                            <a:noFill/>
                          </a:ln>
                          <a:effectLst/>
                        </a:rPr>
                        <a:t>Unauthorised upgradation of account from SMA 0/1/2 leading to wrong asset classification</a:t>
                      </a:r>
                      <a:endParaRPr lang="en-GB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IN" sz="1200" u="none" strike="noStrike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IN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spc="-25" dirty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389" marR="4389" marT="4389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lang="en-US" sz="1200" b="0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389" marR="4389" marT="4389" marB="0" anchor="ctr"/>
                </a:tc>
                <a:extLst>
                  <a:ext uri="{0D108BD9-81ED-4DB2-BD59-A6C34878D82A}">
                    <a16:rowId xmlns:a16="http://schemas.microsoft.com/office/drawing/2014/main" val="1635404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353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60BE7-7EF0-55AE-B5A1-BE6CED4C0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213872"/>
            <a:ext cx="9603275" cy="590648"/>
          </a:xfrm>
        </p:spPr>
        <p:txBody>
          <a:bodyPr/>
          <a:lstStyle/>
          <a:p>
            <a:r>
              <a:rPr lang="en-IN" dirty="0"/>
              <a:t>Examples of RCM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880444-47C1-9D2A-0DAF-613F8C25A8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47962"/>
              </p:ext>
            </p:extLst>
          </p:nvPr>
        </p:nvGraphicFramePr>
        <p:xfrm>
          <a:off x="1451580" y="999242"/>
          <a:ext cx="9603275" cy="5079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3208">
                  <a:extLst>
                    <a:ext uri="{9D8B030D-6E8A-4147-A177-3AD203B41FA5}">
                      <a16:colId xmlns:a16="http://schemas.microsoft.com/office/drawing/2014/main" val="2124633535"/>
                    </a:ext>
                  </a:extLst>
                </a:gridCol>
                <a:gridCol w="782424">
                  <a:extLst>
                    <a:ext uri="{9D8B030D-6E8A-4147-A177-3AD203B41FA5}">
                      <a16:colId xmlns:a16="http://schemas.microsoft.com/office/drawing/2014/main" val="3535039244"/>
                    </a:ext>
                  </a:extLst>
                </a:gridCol>
                <a:gridCol w="4100660">
                  <a:extLst>
                    <a:ext uri="{9D8B030D-6E8A-4147-A177-3AD203B41FA5}">
                      <a16:colId xmlns:a16="http://schemas.microsoft.com/office/drawing/2014/main" val="4094341977"/>
                    </a:ext>
                  </a:extLst>
                </a:gridCol>
                <a:gridCol w="2168165">
                  <a:extLst>
                    <a:ext uri="{9D8B030D-6E8A-4147-A177-3AD203B41FA5}">
                      <a16:colId xmlns:a16="http://schemas.microsoft.com/office/drawing/2014/main" val="523446521"/>
                    </a:ext>
                  </a:extLst>
                </a:gridCol>
                <a:gridCol w="1319753">
                  <a:extLst>
                    <a:ext uri="{9D8B030D-6E8A-4147-A177-3AD203B41FA5}">
                      <a16:colId xmlns:a16="http://schemas.microsoft.com/office/drawing/2014/main" val="86893436"/>
                    </a:ext>
                  </a:extLst>
                </a:gridCol>
                <a:gridCol w="789065">
                  <a:extLst>
                    <a:ext uri="{9D8B030D-6E8A-4147-A177-3AD203B41FA5}">
                      <a16:colId xmlns:a16="http://schemas.microsoft.com/office/drawing/2014/main" val="3222979953"/>
                    </a:ext>
                  </a:extLst>
                </a:gridCol>
              </a:tblGrid>
              <a:tr h="7389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spc="-30" dirty="0" err="1">
                          <a:effectLst/>
                        </a:rPr>
                        <a:t>Sl</a:t>
                      </a:r>
                      <a:r>
                        <a:rPr lang="en-US" sz="1400" u="none" strike="noStrike" spc="-30" dirty="0">
                          <a:effectLst/>
                        </a:rPr>
                        <a:t> No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0">
                          <a:effectLst/>
                        </a:rPr>
                        <a:t>Sub Process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Risk Description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Control Activity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 spc="-10" dirty="0">
                          <a:effectLst/>
                        </a:rPr>
                        <a:t>SBA Response, whether control is </a:t>
                      </a:r>
                      <a:r>
                        <a:rPr lang="en-GB" sz="1400" u="none" strike="noStrike" spc="-10" dirty="0" err="1">
                          <a:effectLst/>
                        </a:rPr>
                        <a:t>operatig</a:t>
                      </a:r>
                      <a:r>
                        <a:rPr lang="en-GB" sz="1400" u="none" strike="noStrike" spc="-10" dirty="0">
                          <a:effectLst/>
                        </a:rPr>
                        <a:t> effectively?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Branch Head's Comment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067167"/>
                  </a:ext>
                </a:extLst>
              </a:tr>
              <a:tr h="105973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spc="-50" dirty="0">
                          <a:effectLst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10">
                          <a:effectLst/>
                        </a:rPr>
                        <a:t>Recording of Entry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Non recording of entries in party's account / Fictitious entries are recorded in party's account/ Incorrect entries are recorded in party's account/ Entries are recorded in wrong party's account/ Unauthorized modification of entries in party's account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Maker checker control is in place at branch level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5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462" marR="2462" marT="2462" marB="0" anchor="ctr"/>
                </a:tc>
                <a:extLst>
                  <a:ext uri="{0D108BD9-81ED-4DB2-BD59-A6C34878D82A}">
                    <a16:rowId xmlns:a16="http://schemas.microsoft.com/office/drawing/2014/main" val="2809817136"/>
                  </a:ext>
                </a:extLst>
              </a:tr>
              <a:tr h="12293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spc="-50" dirty="0">
                          <a:effectLst/>
                        </a:rPr>
                        <a:t>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10">
                          <a:effectLst/>
                        </a:rPr>
                        <a:t>Realizable value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Realizable value incorrectly calculated when there is erosion in the value of security/frauds committed by borrowers resulting in the risk of non identification of Outstanding amount &gt; Drawing power.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Drawing Power are calculated based on the Borrower Base Statement and the same will be updated in Finacle with Maker and Checker Concept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5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462" marR="2462" marT="2462" marB="0" anchor="ctr"/>
                </a:tc>
                <a:extLst>
                  <a:ext uri="{0D108BD9-81ED-4DB2-BD59-A6C34878D82A}">
                    <a16:rowId xmlns:a16="http://schemas.microsoft.com/office/drawing/2014/main" val="38808360"/>
                  </a:ext>
                </a:extLst>
              </a:tr>
              <a:tr h="79562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spc="-50" dirty="0">
                          <a:effectLst/>
                        </a:rPr>
                        <a:t>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Red Flag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Red Flag Criteria for early warning system is incorrectly entered in system/ Red Flag Criteria for early warning system is modified by unauthorized person/ Red Flags are not adequately reviewed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EWS signal are recorded in CREMON application on monthly basis.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5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462" marR="2462" marT="2462" marB="0" anchor="ctr"/>
                </a:tc>
                <a:extLst>
                  <a:ext uri="{0D108BD9-81ED-4DB2-BD59-A6C34878D82A}">
                    <a16:rowId xmlns:a16="http://schemas.microsoft.com/office/drawing/2014/main" val="3381122373"/>
                  </a:ext>
                </a:extLst>
              </a:tr>
              <a:tr h="9841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400" u="none" strike="noStrike" spc="-50" dirty="0">
                          <a:effectLst/>
                        </a:rPr>
                        <a:t>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0">
                          <a:effectLst/>
                        </a:rPr>
                        <a:t>Key indicators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 dirty="0">
                          <a:effectLst/>
                        </a:rPr>
                        <a:t>Key indicators for risk sensitive accounts are incorrectly entered in system/ Key indicators for risk sensitive accounts are modified by unauthorized person/ Key indicators for risk sensitive accounts are not adequately reviewed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1400" u="none" strike="noStrike">
                          <a:effectLst/>
                        </a:rPr>
                        <a:t>At the time of sanction/regular review, the same is incorporated in the credit appraisal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spc="-25">
                          <a:effectLst/>
                        </a:rPr>
                        <a:t>Yes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462" marR="2462" marT="2462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462" marR="2462" marT="2462" marB="0" anchor="ctr"/>
                </a:tc>
                <a:extLst>
                  <a:ext uri="{0D108BD9-81ED-4DB2-BD59-A6C34878D82A}">
                    <a16:rowId xmlns:a16="http://schemas.microsoft.com/office/drawing/2014/main" val="2622814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1736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2684" y="2303047"/>
            <a:ext cx="2454070" cy="2674198"/>
          </a:xfrm>
        </p:spPr>
        <p:txBody>
          <a:bodyPr anchor="t">
            <a:normAutofit/>
          </a:bodyPr>
          <a:lstStyle/>
          <a:p>
            <a:r>
              <a:t>Risk Control Matrix (RCM)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6AA0A4-3D28-FE0F-761D-28F15514D0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279257"/>
              </p:ext>
            </p:extLst>
          </p:nvPr>
        </p:nvGraphicFramePr>
        <p:xfrm>
          <a:off x="5380434" y="803275"/>
          <a:ext cx="4435078" cy="4637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93</TotalTime>
  <Words>704</Words>
  <Application>Microsoft Office PowerPoint</Application>
  <PresentationFormat>Widescreen</PresentationFormat>
  <Paragraphs>150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Gill Sans MT</vt:lpstr>
      <vt:lpstr>Times New Roman</vt:lpstr>
      <vt:lpstr>Gallery</vt:lpstr>
      <vt:lpstr>IFC in Bank Branch Audit</vt:lpstr>
      <vt:lpstr>Introduction</vt:lpstr>
      <vt:lpstr>Regulatory Framework</vt:lpstr>
      <vt:lpstr>Core Components of IFC</vt:lpstr>
      <vt:lpstr>Key Compliance Areas</vt:lpstr>
      <vt:lpstr>Audit Process Flow</vt:lpstr>
      <vt:lpstr>Examples of RCM</vt:lpstr>
      <vt:lpstr>Examples of RCM</vt:lpstr>
      <vt:lpstr>Risk Control Matrix (RCM)</vt:lpstr>
      <vt:lpstr>Segregation of Duties</vt:lpstr>
      <vt:lpstr>Authorization Controls</vt:lpstr>
      <vt:lpstr>Reconciliation Controls</vt:lpstr>
      <vt:lpstr>Physical Verification</vt:lpstr>
      <vt:lpstr>IT &amp; CBS Controls</vt:lpstr>
      <vt:lpstr>Branch Audit Focus</vt:lpstr>
      <vt:lpstr>Audit Approach</vt:lpstr>
      <vt:lpstr>Role of SBA</vt:lpstr>
      <vt:lpstr>Reporting</vt:lpstr>
      <vt:lpstr>Challenges</vt:lpstr>
      <vt:lpstr>Best Practices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PRASHANT TIDKE</cp:lastModifiedBy>
  <cp:revision>4</cp:revision>
  <dcterms:created xsi:type="dcterms:W3CDTF">2013-01-27T09:14:16Z</dcterms:created>
  <dcterms:modified xsi:type="dcterms:W3CDTF">2026-03-27T04:22:20Z</dcterms:modified>
  <cp:category/>
</cp:coreProperties>
</file>