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7"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38" r:id="rId22"/>
    <p:sldId id="339" r:id="rId23"/>
    <p:sldId id="340" r:id="rId24"/>
    <p:sldId id="341" r:id="rId25"/>
    <p:sldId id="343" r:id="rId26"/>
    <p:sldId id="342" r:id="rId27"/>
    <p:sldId id="344" r:id="rId28"/>
    <p:sldId id="345" r:id="rId29"/>
    <p:sldId id="346" r:id="rId30"/>
    <p:sldId id="348" r:id="rId31"/>
    <p:sldId id="349" r:id="rId32"/>
    <p:sldId id="351" r:id="rId33"/>
    <p:sldId id="352" r:id="rId34"/>
    <p:sldId id="354" r:id="rId35"/>
    <p:sldId id="356" r:id="rId36"/>
    <p:sldId id="358" r:id="rId37"/>
    <p:sldId id="360" r:id="rId38"/>
    <p:sldId id="363" r:id="rId39"/>
    <p:sldId id="365" r:id="rId40"/>
    <p:sldId id="367" r:id="rId41"/>
    <p:sldId id="368" r:id="rId42"/>
    <p:sldId id="370" r:id="rId43"/>
    <p:sldId id="372" r:id="rId44"/>
    <p:sldId id="373" r:id="rId45"/>
    <p:sldId id="374" r:id="rId46"/>
    <p:sldId id="375" r:id="rId47"/>
    <p:sldId id="376" r:id="rId48"/>
    <p:sldId id="382" r:id="rId49"/>
    <p:sldId id="384" r:id="rId50"/>
    <p:sldId id="385" r:id="rId51"/>
    <p:sldId id="379" r:id="rId52"/>
    <p:sldId id="380" r:id="rId53"/>
    <p:sldId id="377" r:id="rId54"/>
    <p:sldId id="378" r:id="rId55"/>
    <p:sldId id="381" r:id="rId56"/>
    <p:sldId id="335" r:id="rId5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111" d="100"/>
          <a:sy n="111" d="100"/>
        </p:scale>
        <p:origin x="55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048000" y="1447800"/>
            <a:ext cx="5888482" cy="636905"/>
          </a:xfrm>
        </p:spPr>
        <p:txBody>
          <a:bodyPr lIns="0" tIns="0" rIns="0" bIns="0"/>
          <a:lstStyle>
            <a:lvl1pPr>
              <a:defRPr sz="4000" b="0" i="0">
                <a:solidFill>
                  <a:schemeClr val="bg1"/>
                </a:solidFill>
                <a:latin typeface="Arial"/>
                <a:cs typeface="Arial"/>
              </a:defRPr>
            </a:lvl1pPr>
          </a:lstStyle>
          <a:p>
            <a:endParaRPr dirty="0"/>
          </a:p>
        </p:txBody>
      </p:sp>
      <p:sp>
        <p:nvSpPr>
          <p:cNvPr id="3" name="Holder 3"/>
          <p:cNvSpPr>
            <a:spLocks noGrp="1"/>
          </p:cNvSpPr>
          <p:nvPr>
            <p:ph type="body" idx="1"/>
          </p:nvPr>
        </p:nvSpPr>
        <p:spPr>
          <a:xfrm>
            <a:off x="2514600" y="2514600"/>
            <a:ext cx="6728967" cy="2176779"/>
          </a:xfrm>
        </p:spPr>
        <p:txBody>
          <a:bodyPr lIns="0" tIns="0" rIns="0" bIns="0"/>
          <a:lstStyle>
            <a:lvl1pPr>
              <a:defRPr sz="2800" b="0" i="0">
                <a:solidFill>
                  <a:schemeClr val="bg1"/>
                </a:solidFill>
                <a:latin typeface="Times New Roman"/>
                <a:cs typeface="Times New Roman"/>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09800" y="762000"/>
            <a:ext cx="5888482" cy="636905"/>
          </a:xfrm>
        </p:spPr>
        <p:txBody>
          <a:bodyPr lIns="0" tIns="0" rIns="0" bIns="0"/>
          <a:lstStyle>
            <a:lvl1pPr>
              <a:defRPr sz="4000" b="0" i="0">
                <a:solidFill>
                  <a:schemeClr val="bg1"/>
                </a:solidFill>
                <a:latin typeface="Arial"/>
                <a:cs typeface="Arial"/>
              </a:defRPr>
            </a:lvl1pPr>
          </a:lstStyle>
          <a:p>
            <a:endParaRPr dirty="0"/>
          </a:p>
        </p:txBody>
      </p:sp>
      <p:sp>
        <p:nvSpPr>
          <p:cNvPr id="3" name="Holder 3"/>
          <p:cNvSpPr>
            <a:spLocks noGrp="1"/>
          </p:cNvSpPr>
          <p:nvPr>
            <p:ph sz="half" idx="2"/>
          </p:nvPr>
        </p:nvSpPr>
        <p:spPr>
          <a:xfrm>
            <a:off x="1828800" y="160020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172200" y="160020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151759" y="1524000"/>
            <a:ext cx="5888482" cy="636905"/>
          </a:xfrm>
        </p:spPr>
        <p:txBody>
          <a:bodyPr lIns="0" tIns="0" rIns="0" bIns="0"/>
          <a:lstStyle>
            <a:lvl1pPr>
              <a:defRPr sz="4000" b="0" i="0">
                <a:solidFill>
                  <a:schemeClr val="bg1"/>
                </a:solidFill>
                <a:latin typeface="Arial"/>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627758" y="1482293"/>
            <a:ext cx="5888482" cy="636905"/>
          </a:xfrm>
          <a:prstGeom prst="rect">
            <a:avLst/>
          </a:prstGeom>
        </p:spPr>
        <p:txBody>
          <a:bodyPr wrap="square" lIns="0" tIns="0" rIns="0" bIns="0">
            <a:spAutoFit/>
          </a:bodyPr>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a:xfrm>
            <a:off x="1207516" y="2357119"/>
            <a:ext cx="6728967" cy="2176779"/>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3" Type="http://schemas.openxmlformats.org/officeDocument/2006/relationships/image" Target="../media/image404.png"/><Relationship Id="rId18" Type="http://schemas.openxmlformats.org/officeDocument/2006/relationships/image" Target="../media/image409.png"/><Relationship Id="rId26" Type="http://schemas.openxmlformats.org/officeDocument/2006/relationships/image" Target="../media/image417.png"/><Relationship Id="rId39" Type="http://schemas.openxmlformats.org/officeDocument/2006/relationships/image" Target="../media/image430.png"/><Relationship Id="rId21" Type="http://schemas.openxmlformats.org/officeDocument/2006/relationships/image" Target="../media/image412.png"/><Relationship Id="rId34" Type="http://schemas.openxmlformats.org/officeDocument/2006/relationships/image" Target="../media/image425.png"/><Relationship Id="rId42" Type="http://schemas.openxmlformats.org/officeDocument/2006/relationships/image" Target="../media/image433.png"/><Relationship Id="rId47" Type="http://schemas.openxmlformats.org/officeDocument/2006/relationships/image" Target="../media/image438.png"/><Relationship Id="rId50" Type="http://schemas.openxmlformats.org/officeDocument/2006/relationships/image" Target="../media/image441.png"/><Relationship Id="rId55" Type="http://schemas.openxmlformats.org/officeDocument/2006/relationships/image" Target="../media/image446.png"/><Relationship Id="rId63" Type="http://schemas.openxmlformats.org/officeDocument/2006/relationships/image" Target="../media/image454.png"/><Relationship Id="rId68" Type="http://schemas.openxmlformats.org/officeDocument/2006/relationships/image" Target="../media/image459.png"/><Relationship Id="rId76" Type="http://schemas.openxmlformats.org/officeDocument/2006/relationships/image" Target="../media/image467.png"/><Relationship Id="rId84" Type="http://schemas.openxmlformats.org/officeDocument/2006/relationships/image" Target="../media/image475.png"/><Relationship Id="rId89" Type="http://schemas.openxmlformats.org/officeDocument/2006/relationships/image" Target="../media/image480.png"/><Relationship Id="rId7" Type="http://schemas.openxmlformats.org/officeDocument/2006/relationships/image" Target="../media/image398.png"/><Relationship Id="rId71" Type="http://schemas.openxmlformats.org/officeDocument/2006/relationships/image" Target="../media/image462.png"/><Relationship Id="rId92" Type="http://schemas.openxmlformats.org/officeDocument/2006/relationships/image" Target="../media/image483.png"/><Relationship Id="rId2" Type="http://schemas.openxmlformats.org/officeDocument/2006/relationships/image" Target="../media/image393.png"/><Relationship Id="rId16" Type="http://schemas.openxmlformats.org/officeDocument/2006/relationships/image" Target="../media/image407.png"/><Relationship Id="rId29" Type="http://schemas.openxmlformats.org/officeDocument/2006/relationships/image" Target="../media/image420.png"/><Relationship Id="rId11" Type="http://schemas.openxmlformats.org/officeDocument/2006/relationships/image" Target="../media/image402.png"/><Relationship Id="rId24" Type="http://schemas.openxmlformats.org/officeDocument/2006/relationships/image" Target="../media/image415.png"/><Relationship Id="rId32" Type="http://schemas.openxmlformats.org/officeDocument/2006/relationships/image" Target="../media/image423.png"/><Relationship Id="rId37" Type="http://schemas.openxmlformats.org/officeDocument/2006/relationships/image" Target="../media/image428.png"/><Relationship Id="rId40" Type="http://schemas.openxmlformats.org/officeDocument/2006/relationships/image" Target="../media/image431.png"/><Relationship Id="rId45" Type="http://schemas.openxmlformats.org/officeDocument/2006/relationships/image" Target="../media/image436.png"/><Relationship Id="rId53" Type="http://schemas.openxmlformats.org/officeDocument/2006/relationships/image" Target="../media/image444.png"/><Relationship Id="rId58" Type="http://schemas.openxmlformats.org/officeDocument/2006/relationships/image" Target="../media/image449.png"/><Relationship Id="rId66" Type="http://schemas.openxmlformats.org/officeDocument/2006/relationships/image" Target="../media/image457.png"/><Relationship Id="rId74" Type="http://schemas.openxmlformats.org/officeDocument/2006/relationships/image" Target="../media/image465.png"/><Relationship Id="rId79" Type="http://schemas.openxmlformats.org/officeDocument/2006/relationships/image" Target="../media/image470.png"/><Relationship Id="rId87" Type="http://schemas.openxmlformats.org/officeDocument/2006/relationships/image" Target="../media/image478.png"/><Relationship Id="rId5" Type="http://schemas.openxmlformats.org/officeDocument/2006/relationships/image" Target="../media/image396.png"/><Relationship Id="rId61" Type="http://schemas.openxmlformats.org/officeDocument/2006/relationships/image" Target="../media/image452.png"/><Relationship Id="rId82" Type="http://schemas.openxmlformats.org/officeDocument/2006/relationships/image" Target="../media/image473.png"/><Relationship Id="rId90" Type="http://schemas.openxmlformats.org/officeDocument/2006/relationships/image" Target="../media/image481.png"/><Relationship Id="rId95" Type="http://schemas.openxmlformats.org/officeDocument/2006/relationships/image" Target="../media/image486.png"/><Relationship Id="rId19" Type="http://schemas.openxmlformats.org/officeDocument/2006/relationships/image" Target="../media/image410.png"/><Relationship Id="rId14" Type="http://schemas.openxmlformats.org/officeDocument/2006/relationships/image" Target="../media/image405.png"/><Relationship Id="rId22" Type="http://schemas.openxmlformats.org/officeDocument/2006/relationships/image" Target="../media/image413.png"/><Relationship Id="rId27" Type="http://schemas.openxmlformats.org/officeDocument/2006/relationships/image" Target="../media/image418.png"/><Relationship Id="rId30" Type="http://schemas.openxmlformats.org/officeDocument/2006/relationships/image" Target="../media/image421.png"/><Relationship Id="rId35" Type="http://schemas.openxmlformats.org/officeDocument/2006/relationships/image" Target="../media/image426.png"/><Relationship Id="rId43" Type="http://schemas.openxmlformats.org/officeDocument/2006/relationships/image" Target="../media/image434.png"/><Relationship Id="rId48" Type="http://schemas.openxmlformats.org/officeDocument/2006/relationships/image" Target="../media/image439.png"/><Relationship Id="rId56" Type="http://schemas.openxmlformats.org/officeDocument/2006/relationships/image" Target="../media/image447.png"/><Relationship Id="rId64" Type="http://schemas.openxmlformats.org/officeDocument/2006/relationships/image" Target="../media/image455.png"/><Relationship Id="rId69" Type="http://schemas.openxmlformats.org/officeDocument/2006/relationships/image" Target="../media/image460.png"/><Relationship Id="rId77" Type="http://schemas.openxmlformats.org/officeDocument/2006/relationships/image" Target="../media/image468.png"/><Relationship Id="rId8" Type="http://schemas.openxmlformats.org/officeDocument/2006/relationships/image" Target="../media/image399.png"/><Relationship Id="rId51" Type="http://schemas.openxmlformats.org/officeDocument/2006/relationships/image" Target="../media/image442.png"/><Relationship Id="rId72" Type="http://schemas.openxmlformats.org/officeDocument/2006/relationships/image" Target="../media/image463.png"/><Relationship Id="rId80" Type="http://schemas.openxmlformats.org/officeDocument/2006/relationships/image" Target="../media/image471.png"/><Relationship Id="rId85" Type="http://schemas.openxmlformats.org/officeDocument/2006/relationships/image" Target="../media/image476.png"/><Relationship Id="rId93" Type="http://schemas.openxmlformats.org/officeDocument/2006/relationships/image" Target="../media/image484.png"/><Relationship Id="rId3" Type="http://schemas.openxmlformats.org/officeDocument/2006/relationships/image" Target="../media/image394.png"/><Relationship Id="rId12" Type="http://schemas.openxmlformats.org/officeDocument/2006/relationships/image" Target="../media/image403.png"/><Relationship Id="rId17" Type="http://schemas.openxmlformats.org/officeDocument/2006/relationships/image" Target="../media/image408.png"/><Relationship Id="rId25" Type="http://schemas.openxmlformats.org/officeDocument/2006/relationships/image" Target="../media/image416.png"/><Relationship Id="rId33" Type="http://schemas.openxmlformats.org/officeDocument/2006/relationships/image" Target="../media/image424.png"/><Relationship Id="rId38" Type="http://schemas.openxmlformats.org/officeDocument/2006/relationships/image" Target="../media/image429.png"/><Relationship Id="rId46" Type="http://schemas.openxmlformats.org/officeDocument/2006/relationships/image" Target="../media/image437.png"/><Relationship Id="rId59" Type="http://schemas.openxmlformats.org/officeDocument/2006/relationships/image" Target="../media/image450.png"/><Relationship Id="rId67" Type="http://schemas.openxmlformats.org/officeDocument/2006/relationships/image" Target="../media/image458.png"/><Relationship Id="rId20" Type="http://schemas.openxmlformats.org/officeDocument/2006/relationships/image" Target="../media/image411.png"/><Relationship Id="rId41" Type="http://schemas.openxmlformats.org/officeDocument/2006/relationships/image" Target="../media/image432.png"/><Relationship Id="rId54" Type="http://schemas.openxmlformats.org/officeDocument/2006/relationships/image" Target="../media/image445.png"/><Relationship Id="rId62" Type="http://schemas.openxmlformats.org/officeDocument/2006/relationships/image" Target="../media/image453.png"/><Relationship Id="rId70" Type="http://schemas.openxmlformats.org/officeDocument/2006/relationships/image" Target="../media/image461.png"/><Relationship Id="rId75" Type="http://schemas.openxmlformats.org/officeDocument/2006/relationships/image" Target="../media/image466.png"/><Relationship Id="rId83" Type="http://schemas.openxmlformats.org/officeDocument/2006/relationships/image" Target="../media/image474.png"/><Relationship Id="rId88" Type="http://schemas.openxmlformats.org/officeDocument/2006/relationships/image" Target="../media/image479.png"/><Relationship Id="rId91" Type="http://schemas.openxmlformats.org/officeDocument/2006/relationships/image" Target="../media/image482.png"/><Relationship Id="rId1" Type="http://schemas.openxmlformats.org/officeDocument/2006/relationships/slideLayout" Target="../slideLayouts/slideLayout5.xml"/><Relationship Id="rId6" Type="http://schemas.openxmlformats.org/officeDocument/2006/relationships/image" Target="../media/image397.png"/><Relationship Id="rId15" Type="http://schemas.openxmlformats.org/officeDocument/2006/relationships/image" Target="../media/image406.png"/><Relationship Id="rId23" Type="http://schemas.openxmlformats.org/officeDocument/2006/relationships/image" Target="../media/image414.png"/><Relationship Id="rId28" Type="http://schemas.openxmlformats.org/officeDocument/2006/relationships/image" Target="../media/image419.png"/><Relationship Id="rId36" Type="http://schemas.openxmlformats.org/officeDocument/2006/relationships/image" Target="../media/image427.png"/><Relationship Id="rId49" Type="http://schemas.openxmlformats.org/officeDocument/2006/relationships/image" Target="../media/image440.png"/><Relationship Id="rId57" Type="http://schemas.openxmlformats.org/officeDocument/2006/relationships/image" Target="../media/image448.png"/><Relationship Id="rId10" Type="http://schemas.openxmlformats.org/officeDocument/2006/relationships/image" Target="../media/image401.png"/><Relationship Id="rId31" Type="http://schemas.openxmlformats.org/officeDocument/2006/relationships/image" Target="../media/image422.png"/><Relationship Id="rId44" Type="http://schemas.openxmlformats.org/officeDocument/2006/relationships/image" Target="../media/image435.png"/><Relationship Id="rId52" Type="http://schemas.openxmlformats.org/officeDocument/2006/relationships/image" Target="../media/image443.png"/><Relationship Id="rId60" Type="http://schemas.openxmlformats.org/officeDocument/2006/relationships/image" Target="../media/image451.png"/><Relationship Id="rId65" Type="http://schemas.openxmlformats.org/officeDocument/2006/relationships/image" Target="../media/image456.png"/><Relationship Id="rId73" Type="http://schemas.openxmlformats.org/officeDocument/2006/relationships/image" Target="../media/image464.png"/><Relationship Id="rId78" Type="http://schemas.openxmlformats.org/officeDocument/2006/relationships/image" Target="../media/image469.png"/><Relationship Id="rId81" Type="http://schemas.openxmlformats.org/officeDocument/2006/relationships/image" Target="../media/image472.png"/><Relationship Id="rId86" Type="http://schemas.openxmlformats.org/officeDocument/2006/relationships/image" Target="../media/image477.png"/><Relationship Id="rId94" Type="http://schemas.openxmlformats.org/officeDocument/2006/relationships/image" Target="../media/image485.png"/><Relationship Id="rId4" Type="http://schemas.openxmlformats.org/officeDocument/2006/relationships/image" Target="../media/image395.png"/><Relationship Id="rId9" Type="http://schemas.openxmlformats.org/officeDocument/2006/relationships/image" Target="../media/image400.png"/></Relationships>
</file>

<file path=ppt/slides/_rels/slide11.xml.rels><?xml version="1.0" encoding="UTF-8" standalone="yes"?>
<Relationships xmlns="http://schemas.openxmlformats.org/package/2006/relationships"><Relationship Id="rId13" Type="http://schemas.openxmlformats.org/officeDocument/2006/relationships/image" Target="../media/image498.png"/><Relationship Id="rId18" Type="http://schemas.openxmlformats.org/officeDocument/2006/relationships/image" Target="../media/image503.png"/><Relationship Id="rId26" Type="http://schemas.openxmlformats.org/officeDocument/2006/relationships/image" Target="../media/image511.png"/><Relationship Id="rId39" Type="http://schemas.openxmlformats.org/officeDocument/2006/relationships/image" Target="../media/image524.png"/><Relationship Id="rId21" Type="http://schemas.openxmlformats.org/officeDocument/2006/relationships/image" Target="../media/image506.png"/><Relationship Id="rId34" Type="http://schemas.openxmlformats.org/officeDocument/2006/relationships/image" Target="../media/image519.png"/><Relationship Id="rId42" Type="http://schemas.openxmlformats.org/officeDocument/2006/relationships/image" Target="../media/image527.png"/><Relationship Id="rId47" Type="http://schemas.openxmlformats.org/officeDocument/2006/relationships/image" Target="../media/image532.png"/><Relationship Id="rId50" Type="http://schemas.openxmlformats.org/officeDocument/2006/relationships/image" Target="../media/image535.png"/><Relationship Id="rId55" Type="http://schemas.openxmlformats.org/officeDocument/2006/relationships/image" Target="../media/image540.png"/><Relationship Id="rId63" Type="http://schemas.openxmlformats.org/officeDocument/2006/relationships/image" Target="../media/image548.png"/><Relationship Id="rId68" Type="http://schemas.openxmlformats.org/officeDocument/2006/relationships/image" Target="../media/image553.png"/><Relationship Id="rId76" Type="http://schemas.openxmlformats.org/officeDocument/2006/relationships/image" Target="../media/image561.png"/><Relationship Id="rId84" Type="http://schemas.openxmlformats.org/officeDocument/2006/relationships/image" Target="../media/image569.png"/><Relationship Id="rId7" Type="http://schemas.openxmlformats.org/officeDocument/2006/relationships/image" Target="../media/image492.png"/><Relationship Id="rId71" Type="http://schemas.openxmlformats.org/officeDocument/2006/relationships/image" Target="../media/image556.png"/><Relationship Id="rId2" Type="http://schemas.openxmlformats.org/officeDocument/2006/relationships/image" Target="../media/image487.png"/><Relationship Id="rId16" Type="http://schemas.openxmlformats.org/officeDocument/2006/relationships/image" Target="../media/image501.png"/><Relationship Id="rId29" Type="http://schemas.openxmlformats.org/officeDocument/2006/relationships/image" Target="../media/image514.png"/><Relationship Id="rId11" Type="http://schemas.openxmlformats.org/officeDocument/2006/relationships/image" Target="../media/image496.png"/><Relationship Id="rId24" Type="http://schemas.openxmlformats.org/officeDocument/2006/relationships/image" Target="../media/image509.png"/><Relationship Id="rId32" Type="http://schemas.openxmlformats.org/officeDocument/2006/relationships/image" Target="../media/image517.png"/><Relationship Id="rId37" Type="http://schemas.openxmlformats.org/officeDocument/2006/relationships/image" Target="../media/image522.png"/><Relationship Id="rId40" Type="http://schemas.openxmlformats.org/officeDocument/2006/relationships/image" Target="../media/image525.png"/><Relationship Id="rId45" Type="http://schemas.openxmlformats.org/officeDocument/2006/relationships/image" Target="../media/image530.png"/><Relationship Id="rId53" Type="http://schemas.openxmlformats.org/officeDocument/2006/relationships/image" Target="../media/image538.png"/><Relationship Id="rId58" Type="http://schemas.openxmlformats.org/officeDocument/2006/relationships/image" Target="../media/image543.png"/><Relationship Id="rId66" Type="http://schemas.openxmlformats.org/officeDocument/2006/relationships/image" Target="../media/image551.png"/><Relationship Id="rId74" Type="http://schemas.openxmlformats.org/officeDocument/2006/relationships/image" Target="../media/image559.png"/><Relationship Id="rId79" Type="http://schemas.openxmlformats.org/officeDocument/2006/relationships/image" Target="../media/image564.png"/><Relationship Id="rId5" Type="http://schemas.openxmlformats.org/officeDocument/2006/relationships/image" Target="../media/image490.png"/><Relationship Id="rId61" Type="http://schemas.openxmlformats.org/officeDocument/2006/relationships/image" Target="../media/image546.png"/><Relationship Id="rId82" Type="http://schemas.openxmlformats.org/officeDocument/2006/relationships/image" Target="../media/image567.png"/><Relationship Id="rId10" Type="http://schemas.openxmlformats.org/officeDocument/2006/relationships/image" Target="../media/image495.png"/><Relationship Id="rId19" Type="http://schemas.openxmlformats.org/officeDocument/2006/relationships/image" Target="../media/image504.png"/><Relationship Id="rId31" Type="http://schemas.openxmlformats.org/officeDocument/2006/relationships/image" Target="../media/image516.png"/><Relationship Id="rId44" Type="http://schemas.openxmlformats.org/officeDocument/2006/relationships/image" Target="../media/image529.png"/><Relationship Id="rId52" Type="http://schemas.openxmlformats.org/officeDocument/2006/relationships/image" Target="../media/image537.png"/><Relationship Id="rId60" Type="http://schemas.openxmlformats.org/officeDocument/2006/relationships/image" Target="../media/image545.png"/><Relationship Id="rId65" Type="http://schemas.openxmlformats.org/officeDocument/2006/relationships/image" Target="../media/image550.png"/><Relationship Id="rId73" Type="http://schemas.openxmlformats.org/officeDocument/2006/relationships/image" Target="../media/image558.png"/><Relationship Id="rId78" Type="http://schemas.openxmlformats.org/officeDocument/2006/relationships/image" Target="../media/image563.png"/><Relationship Id="rId81" Type="http://schemas.openxmlformats.org/officeDocument/2006/relationships/image" Target="../media/image566.png"/><Relationship Id="rId4" Type="http://schemas.openxmlformats.org/officeDocument/2006/relationships/image" Target="../media/image489.png"/><Relationship Id="rId9" Type="http://schemas.openxmlformats.org/officeDocument/2006/relationships/image" Target="../media/image494.png"/><Relationship Id="rId14" Type="http://schemas.openxmlformats.org/officeDocument/2006/relationships/image" Target="../media/image499.png"/><Relationship Id="rId22" Type="http://schemas.openxmlformats.org/officeDocument/2006/relationships/image" Target="../media/image507.png"/><Relationship Id="rId27" Type="http://schemas.openxmlformats.org/officeDocument/2006/relationships/image" Target="../media/image512.png"/><Relationship Id="rId30" Type="http://schemas.openxmlformats.org/officeDocument/2006/relationships/image" Target="../media/image515.png"/><Relationship Id="rId35" Type="http://schemas.openxmlformats.org/officeDocument/2006/relationships/image" Target="../media/image520.png"/><Relationship Id="rId43" Type="http://schemas.openxmlformats.org/officeDocument/2006/relationships/image" Target="../media/image528.png"/><Relationship Id="rId48" Type="http://schemas.openxmlformats.org/officeDocument/2006/relationships/image" Target="../media/image533.png"/><Relationship Id="rId56" Type="http://schemas.openxmlformats.org/officeDocument/2006/relationships/image" Target="../media/image541.png"/><Relationship Id="rId64" Type="http://schemas.openxmlformats.org/officeDocument/2006/relationships/image" Target="../media/image549.png"/><Relationship Id="rId69" Type="http://schemas.openxmlformats.org/officeDocument/2006/relationships/image" Target="../media/image554.png"/><Relationship Id="rId77" Type="http://schemas.openxmlformats.org/officeDocument/2006/relationships/image" Target="../media/image562.png"/><Relationship Id="rId8" Type="http://schemas.openxmlformats.org/officeDocument/2006/relationships/image" Target="../media/image493.png"/><Relationship Id="rId51" Type="http://schemas.openxmlformats.org/officeDocument/2006/relationships/image" Target="../media/image536.png"/><Relationship Id="rId72" Type="http://schemas.openxmlformats.org/officeDocument/2006/relationships/image" Target="../media/image557.png"/><Relationship Id="rId80" Type="http://schemas.openxmlformats.org/officeDocument/2006/relationships/image" Target="../media/image565.png"/><Relationship Id="rId3" Type="http://schemas.openxmlformats.org/officeDocument/2006/relationships/image" Target="../media/image488.png"/><Relationship Id="rId12" Type="http://schemas.openxmlformats.org/officeDocument/2006/relationships/image" Target="../media/image497.png"/><Relationship Id="rId17" Type="http://schemas.openxmlformats.org/officeDocument/2006/relationships/image" Target="../media/image502.png"/><Relationship Id="rId25" Type="http://schemas.openxmlformats.org/officeDocument/2006/relationships/image" Target="../media/image510.png"/><Relationship Id="rId33" Type="http://schemas.openxmlformats.org/officeDocument/2006/relationships/image" Target="../media/image518.png"/><Relationship Id="rId38" Type="http://schemas.openxmlformats.org/officeDocument/2006/relationships/image" Target="../media/image523.png"/><Relationship Id="rId46" Type="http://schemas.openxmlformats.org/officeDocument/2006/relationships/image" Target="../media/image531.png"/><Relationship Id="rId59" Type="http://schemas.openxmlformats.org/officeDocument/2006/relationships/image" Target="../media/image544.png"/><Relationship Id="rId67" Type="http://schemas.openxmlformats.org/officeDocument/2006/relationships/image" Target="../media/image552.png"/><Relationship Id="rId20" Type="http://schemas.openxmlformats.org/officeDocument/2006/relationships/image" Target="../media/image505.png"/><Relationship Id="rId41" Type="http://schemas.openxmlformats.org/officeDocument/2006/relationships/image" Target="../media/image526.png"/><Relationship Id="rId54" Type="http://schemas.openxmlformats.org/officeDocument/2006/relationships/image" Target="../media/image539.png"/><Relationship Id="rId62" Type="http://schemas.openxmlformats.org/officeDocument/2006/relationships/image" Target="../media/image547.png"/><Relationship Id="rId70" Type="http://schemas.openxmlformats.org/officeDocument/2006/relationships/image" Target="../media/image555.png"/><Relationship Id="rId75" Type="http://schemas.openxmlformats.org/officeDocument/2006/relationships/image" Target="../media/image560.png"/><Relationship Id="rId83" Type="http://schemas.openxmlformats.org/officeDocument/2006/relationships/image" Target="../media/image568.png"/><Relationship Id="rId1" Type="http://schemas.openxmlformats.org/officeDocument/2006/relationships/slideLayout" Target="../slideLayouts/slideLayout2.xml"/><Relationship Id="rId6" Type="http://schemas.openxmlformats.org/officeDocument/2006/relationships/image" Target="../media/image491.png"/><Relationship Id="rId15" Type="http://schemas.openxmlformats.org/officeDocument/2006/relationships/image" Target="../media/image500.png"/><Relationship Id="rId23" Type="http://schemas.openxmlformats.org/officeDocument/2006/relationships/image" Target="../media/image508.png"/><Relationship Id="rId28" Type="http://schemas.openxmlformats.org/officeDocument/2006/relationships/image" Target="../media/image513.png"/><Relationship Id="rId36" Type="http://schemas.openxmlformats.org/officeDocument/2006/relationships/image" Target="../media/image521.png"/><Relationship Id="rId49" Type="http://schemas.openxmlformats.org/officeDocument/2006/relationships/image" Target="../media/image534.png"/><Relationship Id="rId57" Type="http://schemas.openxmlformats.org/officeDocument/2006/relationships/image" Target="../media/image542.png"/></Relationships>
</file>

<file path=ppt/slides/_rels/slide12.xml.rels><?xml version="1.0" encoding="UTF-8" standalone="yes"?>
<Relationships xmlns="http://schemas.openxmlformats.org/package/2006/relationships"><Relationship Id="rId26" Type="http://schemas.openxmlformats.org/officeDocument/2006/relationships/image" Target="../media/image594.png"/><Relationship Id="rId117" Type="http://schemas.openxmlformats.org/officeDocument/2006/relationships/image" Target="../media/image685.png"/><Relationship Id="rId21" Type="http://schemas.openxmlformats.org/officeDocument/2006/relationships/image" Target="../media/image589.png"/><Relationship Id="rId42" Type="http://schemas.openxmlformats.org/officeDocument/2006/relationships/image" Target="../media/image610.png"/><Relationship Id="rId47" Type="http://schemas.openxmlformats.org/officeDocument/2006/relationships/image" Target="../media/image615.png"/><Relationship Id="rId63" Type="http://schemas.openxmlformats.org/officeDocument/2006/relationships/image" Target="../media/image631.png"/><Relationship Id="rId68" Type="http://schemas.openxmlformats.org/officeDocument/2006/relationships/image" Target="../media/image636.png"/><Relationship Id="rId84" Type="http://schemas.openxmlformats.org/officeDocument/2006/relationships/image" Target="../media/image652.png"/><Relationship Id="rId89" Type="http://schemas.openxmlformats.org/officeDocument/2006/relationships/image" Target="../media/image657.png"/><Relationship Id="rId112" Type="http://schemas.openxmlformats.org/officeDocument/2006/relationships/image" Target="../media/image680.png"/><Relationship Id="rId133" Type="http://schemas.openxmlformats.org/officeDocument/2006/relationships/image" Target="../media/image701.png"/><Relationship Id="rId138" Type="http://schemas.openxmlformats.org/officeDocument/2006/relationships/image" Target="../media/image706.png"/><Relationship Id="rId154" Type="http://schemas.openxmlformats.org/officeDocument/2006/relationships/image" Target="../media/image722.png"/><Relationship Id="rId159" Type="http://schemas.openxmlformats.org/officeDocument/2006/relationships/image" Target="../media/image727.png"/><Relationship Id="rId175" Type="http://schemas.openxmlformats.org/officeDocument/2006/relationships/image" Target="../media/image743.png"/><Relationship Id="rId170" Type="http://schemas.openxmlformats.org/officeDocument/2006/relationships/image" Target="../media/image738.png"/><Relationship Id="rId16" Type="http://schemas.openxmlformats.org/officeDocument/2006/relationships/image" Target="../media/image584.png"/><Relationship Id="rId107" Type="http://schemas.openxmlformats.org/officeDocument/2006/relationships/image" Target="../media/image675.png"/><Relationship Id="rId11" Type="http://schemas.openxmlformats.org/officeDocument/2006/relationships/image" Target="../media/image579.png"/><Relationship Id="rId32" Type="http://schemas.openxmlformats.org/officeDocument/2006/relationships/image" Target="../media/image600.png"/><Relationship Id="rId37" Type="http://schemas.openxmlformats.org/officeDocument/2006/relationships/image" Target="../media/image605.png"/><Relationship Id="rId53" Type="http://schemas.openxmlformats.org/officeDocument/2006/relationships/image" Target="../media/image621.png"/><Relationship Id="rId58" Type="http://schemas.openxmlformats.org/officeDocument/2006/relationships/image" Target="../media/image626.png"/><Relationship Id="rId74" Type="http://schemas.openxmlformats.org/officeDocument/2006/relationships/image" Target="../media/image642.png"/><Relationship Id="rId79" Type="http://schemas.openxmlformats.org/officeDocument/2006/relationships/image" Target="../media/image647.png"/><Relationship Id="rId102" Type="http://schemas.openxmlformats.org/officeDocument/2006/relationships/image" Target="../media/image670.png"/><Relationship Id="rId123" Type="http://schemas.openxmlformats.org/officeDocument/2006/relationships/image" Target="../media/image691.png"/><Relationship Id="rId128" Type="http://schemas.openxmlformats.org/officeDocument/2006/relationships/image" Target="../media/image696.png"/><Relationship Id="rId144" Type="http://schemas.openxmlformats.org/officeDocument/2006/relationships/image" Target="../media/image712.png"/><Relationship Id="rId149" Type="http://schemas.openxmlformats.org/officeDocument/2006/relationships/image" Target="../media/image717.png"/><Relationship Id="rId5" Type="http://schemas.openxmlformats.org/officeDocument/2006/relationships/image" Target="../media/image573.png"/><Relationship Id="rId90" Type="http://schemas.openxmlformats.org/officeDocument/2006/relationships/image" Target="../media/image658.png"/><Relationship Id="rId95" Type="http://schemas.openxmlformats.org/officeDocument/2006/relationships/image" Target="../media/image663.png"/><Relationship Id="rId160" Type="http://schemas.openxmlformats.org/officeDocument/2006/relationships/image" Target="../media/image728.png"/><Relationship Id="rId165" Type="http://schemas.openxmlformats.org/officeDocument/2006/relationships/image" Target="../media/image733.png"/><Relationship Id="rId22" Type="http://schemas.openxmlformats.org/officeDocument/2006/relationships/image" Target="../media/image590.png"/><Relationship Id="rId27" Type="http://schemas.openxmlformats.org/officeDocument/2006/relationships/image" Target="../media/image595.png"/><Relationship Id="rId43" Type="http://schemas.openxmlformats.org/officeDocument/2006/relationships/image" Target="../media/image611.png"/><Relationship Id="rId48" Type="http://schemas.openxmlformats.org/officeDocument/2006/relationships/image" Target="../media/image616.png"/><Relationship Id="rId64" Type="http://schemas.openxmlformats.org/officeDocument/2006/relationships/image" Target="../media/image632.png"/><Relationship Id="rId69" Type="http://schemas.openxmlformats.org/officeDocument/2006/relationships/image" Target="../media/image637.png"/><Relationship Id="rId113" Type="http://schemas.openxmlformats.org/officeDocument/2006/relationships/image" Target="../media/image681.png"/><Relationship Id="rId118" Type="http://schemas.openxmlformats.org/officeDocument/2006/relationships/image" Target="../media/image686.png"/><Relationship Id="rId134" Type="http://schemas.openxmlformats.org/officeDocument/2006/relationships/image" Target="../media/image702.png"/><Relationship Id="rId139" Type="http://schemas.openxmlformats.org/officeDocument/2006/relationships/image" Target="../media/image707.png"/><Relationship Id="rId80" Type="http://schemas.openxmlformats.org/officeDocument/2006/relationships/image" Target="../media/image648.png"/><Relationship Id="rId85" Type="http://schemas.openxmlformats.org/officeDocument/2006/relationships/image" Target="../media/image653.png"/><Relationship Id="rId150" Type="http://schemas.openxmlformats.org/officeDocument/2006/relationships/image" Target="../media/image718.png"/><Relationship Id="rId155" Type="http://schemas.openxmlformats.org/officeDocument/2006/relationships/image" Target="../media/image723.png"/><Relationship Id="rId171" Type="http://schemas.openxmlformats.org/officeDocument/2006/relationships/image" Target="../media/image739.png"/><Relationship Id="rId176" Type="http://schemas.openxmlformats.org/officeDocument/2006/relationships/image" Target="../media/image744.png"/><Relationship Id="rId12" Type="http://schemas.openxmlformats.org/officeDocument/2006/relationships/image" Target="../media/image580.png"/><Relationship Id="rId17" Type="http://schemas.openxmlformats.org/officeDocument/2006/relationships/image" Target="../media/image585.png"/><Relationship Id="rId33" Type="http://schemas.openxmlformats.org/officeDocument/2006/relationships/image" Target="../media/image601.png"/><Relationship Id="rId38" Type="http://schemas.openxmlformats.org/officeDocument/2006/relationships/image" Target="../media/image606.png"/><Relationship Id="rId59" Type="http://schemas.openxmlformats.org/officeDocument/2006/relationships/image" Target="../media/image627.png"/><Relationship Id="rId103" Type="http://schemas.openxmlformats.org/officeDocument/2006/relationships/image" Target="../media/image671.png"/><Relationship Id="rId108" Type="http://schemas.openxmlformats.org/officeDocument/2006/relationships/image" Target="../media/image676.png"/><Relationship Id="rId124" Type="http://schemas.openxmlformats.org/officeDocument/2006/relationships/image" Target="../media/image692.png"/><Relationship Id="rId129" Type="http://schemas.openxmlformats.org/officeDocument/2006/relationships/image" Target="../media/image697.png"/><Relationship Id="rId54" Type="http://schemas.openxmlformats.org/officeDocument/2006/relationships/image" Target="../media/image622.png"/><Relationship Id="rId70" Type="http://schemas.openxmlformats.org/officeDocument/2006/relationships/image" Target="../media/image638.png"/><Relationship Id="rId75" Type="http://schemas.openxmlformats.org/officeDocument/2006/relationships/image" Target="../media/image643.png"/><Relationship Id="rId91" Type="http://schemas.openxmlformats.org/officeDocument/2006/relationships/image" Target="../media/image659.png"/><Relationship Id="rId96" Type="http://schemas.openxmlformats.org/officeDocument/2006/relationships/image" Target="../media/image664.png"/><Relationship Id="rId140" Type="http://schemas.openxmlformats.org/officeDocument/2006/relationships/image" Target="../media/image708.png"/><Relationship Id="rId145" Type="http://schemas.openxmlformats.org/officeDocument/2006/relationships/image" Target="../media/image713.png"/><Relationship Id="rId161" Type="http://schemas.openxmlformats.org/officeDocument/2006/relationships/image" Target="../media/image729.png"/><Relationship Id="rId166" Type="http://schemas.openxmlformats.org/officeDocument/2006/relationships/image" Target="../media/image734.png"/><Relationship Id="rId1" Type="http://schemas.openxmlformats.org/officeDocument/2006/relationships/slideLayout" Target="../slideLayouts/slideLayout2.xml"/><Relationship Id="rId6" Type="http://schemas.openxmlformats.org/officeDocument/2006/relationships/image" Target="../media/image574.png"/><Relationship Id="rId23" Type="http://schemas.openxmlformats.org/officeDocument/2006/relationships/image" Target="../media/image591.png"/><Relationship Id="rId28" Type="http://schemas.openxmlformats.org/officeDocument/2006/relationships/image" Target="../media/image596.png"/><Relationship Id="rId49" Type="http://schemas.openxmlformats.org/officeDocument/2006/relationships/image" Target="../media/image617.png"/><Relationship Id="rId114" Type="http://schemas.openxmlformats.org/officeDocument/2006/relationships/image" Target="../media/image682.png"/><Relationship Id="rId119" Type="http://schemas.openxmlformats.org/officeDocument/2006/relationships/image" Target="../media/image687.png"/><Relationship Id="rId10" Type="http://schemas.openxmlformats.org/officeDocument/2006/relationships/image" Target="../media/image578.png"/><Relationship Id="rId31" Type="http://schemas.openxmlformats.org/officeDocument/2006/relationships/image" Target="../media/image599.png"/><Relationship Id="rId44" Type="http://schemas.openxmlformats.org/officeDocument/2006/relationships/image" Target="../media/image612.png"/><Relationship Id="rId52" Type="http://schemas.openxmlformats.org/officeDocument/2006/relationships/image" Target="../media/image620.png"/><Relationship Id="rId60" Type="http://schemas.openxmlformats.org/officeDocument/2006/relationships/image" Target="../media/image628.png"/><Relationship Id="rId65" Type="http://schemas.openxmlformats.org/officeDocument/2006/relationships/image" Target="../media/image633.png"/><Relationship Id="rId73" Type="http://schemas.openxmlformats.org/officeDocument/2006/relationships/image" Target="../media/image641.png"/><Relationship Id="rId78" Type="http://schemas.openxmlformats.org/officeDocument/2006/relationships/image" Target="../media/image646.png"/><Relationship Id="rId81" Type="http://schemas.openxmlformats.org/officeDocument/2006/relationships/image" Target="../media/image649.png"/><Relationship Id="rId86" Type="http://schemas.openxmlformats.org/officeDocument/2006/relationships/image" Target="../media/image654.png"/><Relationship Id="rId94" Type="http://schemas.openxmlformats.org/officeDocument/2006/relationships/image" Target="../media/image662.png"/><Relationship Id="rId99" Type="http://schemas.openxmlformats.org/officeDocument/2006/relationships/image" Target="../media/image667.png"/><Relationship Id="rId101" Type="http://schemas.openxmlformats.org/officeDocument/2006/relationships/image" Target="../media/image669.png"/><Relationship Id="rId122" Type="http://schemas.openxmlformats.org/officeDocument/2006/relationships/image" Target="../media/image690.png"/><Relationship Id="rId130" Type="http://schemas.openxmlformats.org/officeDocument/2006/relationships/image" Target="../media/image698.png"/><Relationship Id="rId135" Type="http://schemas.openxmlformats.org/officeDocument/2006/relationships/image" Target="../media/image703.png"/><Relationship Id="rId143" Type="http://schemas.openxmlformats.org/officeDocument/2006/relationships/image" Target="../media/image711.png"/><Relationship Id="rId148" Type="http://schemas.openxmlformats.org/officeDocument/2006/relationships/image" Target="../media/image716.png"/><Relationship Id="rId151" Type="http://schemas.openxmlformats.org/officeDocument/2006/relationships/image" Target="../media/image719.png"/><Relationship Id="rId156" Type="http://schemas.openxmlformats.org/officeDocument/2006/relationships/image" Target="../media/image724.png"/><Relationship Id="rId164" Type="http://schemas.openxmlformats.org/officeDocument/2006/relationships/image" Target="../media/image732.png"/><Relationship Id="rId169" Type="http://schemas.openxmlformats.org/officeDocument/2006/relationships/image" Target="../media/image737.png"/><Relationship Id="rId177" Type="http://schemas.openxmlformats.org/officeDocument/2006/relationships/image" Target="../media/image745.png"/><Relationship Id="rId4" Type="http://schemas.openxmlformats.org/officeDocument/2006/relationships/image" Target="../media/image572.png"/><Relationship Id="rId9" Type="http://schemas.openxmlformats.org/officeDocument/2006/relationships/image" Target="../media/image577.png"/><Relationship Id="rId172" Type="http://schemas.openxmlformats.org/officeDocument/2006/relationships/image" Target="../media/image740.png"/><Relationship Id="rId180" Type="http://schemas.openxmlformats.org/officeDocument/2006/relationships/image" Target="../media/image748.png"/><Relationship Id="rId13" Type="http://schemas.openxmlformats.org/officeDocument/2006/relationships/image" Target="../media/image581.png"/><Relationship Id="rId18" Type="http://schemas.openxmlformats.org/officeDocument/2006/relationships/image" Target="../media/image586.png"/><Relationship Id="rId39" Type="http://schemas.openxmlformats.org/officeDocument/2006/relationships/image" Target="../media/image607.png"/><Relationship Id="rId109" Type="http://schemas.openxmlformats.org/officeDocument/2006/relationships/image" Target="../media/image677.png"/><Relationship Id="rId34" Type="http://schemas.openxmlformats.org/officeDocument/2006/relationships/image" Target="../media/image602.png"/><Relationship Id="rId50" Type="http://schemas.openxmlformats.org/officeDocument/2006/relationships/image" Target="../media/image618.png"/><Relationship Id="rId55" Type="http://schemas.openxmlformats.org/officeDocument/2006/relationships/image" Target="../media/image623.png"/><Relationship Id="rId76" Type="http://schemas.openxmlformats.org/officeDocument/2006/relationships/image" Target="../media/image644.png"/><Relationship Id="rId97" Type="http://schemas.openxmlformats.org/officeDocument/2006/relationships/image" Target="../media/image665.png"/><Relationship Id="rId104" Type="http://schemas.openxmlformats.org/officeDocument/2006/relationships/image" Target="../media/image672.png"/><Relationship Id="rId120" Type="http://schemas.openxmlformats.org/officeDocument/2006/relationships/image" Target="../media/image688.png"/><Relationship Id="rId125" Type="http://schemas.openxmlformats.org/officeDocument/2006/relationships/image" Target="../media/image693.png"/><Relationship Id="rId141" Type="http://schemas.openxmlformats.org/officeDocument/2006/relationships/image" Target="../media/image709.png"/><Relationship Id="rId146" Type="http://schemas.openxmlformats.org/officeDocument/2006/relationships/image" Target="../media/image714.png"/><Relationship Id="rId167" Type="http://schemas.openxmlformats.org/officeDocument/2006/relationships/image" Target="../media/image735.png"/><Relationship Id="rId7" Type="http://schemas.openxmlformats.org/officeDocument/2006/relationships/image" Target="../media/image575.png"/><Relationship Id="rId71" Type="http://schemas.openxmlformats.org/officeDocument/2006/relationships/image" Target="../media/image639.png"/><Relationship Id="rId92" Type="http://schemas.openxmlformats.org/officeDocument/2006/relationships/image" Target="../media/image660.png"/><Relationship Id="rId162" Type="http://schemas.openxmlformats.org/officeDocument/2006/relationships/image" Target="../media/image730.png"/><Relationship Id="rId2" Type="http://schemas.openxmlformats.org/officeDocument/2006/relationships/image" Target="../media/image570.png"/><Relationship Id="rId29" Type="http://schemas.openxmlformats.org/officeDocument/2006/relationships/image" Target="../media/image597.png"/><Relationship Id="rId24" Type="http://schemas.openxmlformats.org/officeDocument/2006/relationships/image" Target="../media/image592.png"/><Relationship Id="rId40" Type="http://schemas.openxmlformats.org/officeDocument/2006/relationships/image" Target="../media/image608.png"/><Relationship Id="rId45" Type="http://schemas.openxmlformats.org/officeDocument/2006/relationships/image" Target="../media/image613.png"/><Relationship Id="rId66" Type="http://schemas.openxmlformats.org/officeDocument/2006/relationships/image" Target="../media/image634.png"/><Relationship Id="rId87" Type="http://schemas.openxmlformats.org/officeDocument/2006/relationships/image" Target="../media/image655.png"/><Relationship Id="rId110" Type="http://schemas.openxmlformats.org/officeDocument/2006/relationships/image" Target="../media/image678.png"/><Relationship Id="rId115" Type="http://schemas.openxmlformats.org/officeDocument/2006/relationships/image" Target="../media/image683.png"/><Relationship Id="rId131" Type="http://schemas.openxmlformats.org/officeDocument/2006/relationships/image" Target="../media/image699.png"/><Relationship Id="rId136" Type="http://schemas.openxmlformats.org/officeDocument/2006/relationships/image" Target="../media/image704.png"/><Relationship Id="rId157" Type="http://schemas.openxmlformats.org/officeDocument/2006/relationships/image" Target="../media/image725.png"/><Relationship Id="rId178" Type="http://schemas.openxmlformats.org/officeDocument/2006/relationships/image" Target="../media/image746.png"/><Relationship Id="rId61" Type="http://schemas.openxmlformats.org/officeDocument/2006/relationships/image" Target="../media/image629.png"/><Relationship Id="rId82" Type="http://schemas.openxmlformats.org/officeDocument/2006/relationships/image" Target="../media/image650.png"/><Relationship Id="rId152" Type="http://schemas.openxmlformats.org/officeDocument/2006/relationships/image" Target="../media/image720.png"/><Relationship Id="rId173" Type="http://schemas.openxmlformats.org/officeDocument/2006/relationships/image" Target="../media/image741.png"/><Relationship Id="rId19" Type="http://schemas.openxmlformats.org/officeDocument/2006/relationships/image" Target="../media/image587.png"/><Relationship Id="rId14" Type="http://schemas.openxmlformats.org/officeDocument/2006/relationships/image" Target="../media/image582.png"/><Relationship Id="rId30" Type="http://schemas.openxmlformats.org/officeDocument/2006/relationships/image" Target="../media/image598.png"/><Relationship Id="rId35" Type="http://schemas.openxmlformats.org/officeDocument/2006/relationships/image" Target="../media/image603.png"/><Relationship Id="rId56" Type="http://schemas.openxmlformats.org/officeDocument/2006/relationships/image" Target="../media/image624.png"/><Relationship Id="rId77" Type="http://schemas.openxmlformats.org/officeDocument/2006/relationships/image" Target="../media/image645.png"/><Relationship Id="rId100" Type="http://schemas.openxmlformats.org/officeDocument/2006/relationships/image" Target="../media/image668.png"/><Relationship Id="rId105" Type="http://schemas.openxmlformats.org/officeDocument/2006/relationships/image" Target="../media/image673.png"/><Relationship Id="rId126" Type="http://schemas.openxmlformats.org/officeDocument/2006/relationships/image" Target="../media/image694.png"/><Relationship Id="rId147" Type="http://schemas.openxmlformats.org/officeDocument/2006/relationships/image" Target="../media/image715.png"/><Relationship Id="rId168" Type="http://schemas.openxmlformats.org/officeDocument/2006/relationships/image" Target="../media/image736.png"/><Relationship Id="rId8" Type="http://schemas.openxmlformats.org/officeDocument/2006/relationships/image" Target="../media/image576.png"/><Relationship Id="rId51" Type="http://schemas.openxmlformats.org/officeDocument/2006/relationships/image" Target="../media/image619.png"/><Relationship Id="rId72" Type="http://schemas.openxmlformats.org/officeDocument/2006/relationships/image" Target="../media/image640.png"/><Relationship Id="rId93" Type="http://schemas.openxmlformats.org/officeDocument/2006/relationships/image" Target="../media/image661.png"/><Relationship Id="rId98" Type="http://schemas.openxmlformats.org/officeDocument/2006/relationships/image" Target="../media/image666.png"/><Relationship Id="rId121" Type="http://schemas.openxmlformats.org/officeDocument/2006/relationships/image" Target="../media/image689.png"/><Relationship Id="rId142" Type="http://schemas.openxmlformats.org/officeDocument/2006/relationships/image" Target="../media/image710.png"/><Relationship Id="rId163" Type="http://schemas.openxmlformats.org/officeDocument/2006/relationships/image" Target="../media/image731.png"/><Relationship Id="rId3" Type="http://schemas.openxmlformats.org/officeDocument/2006/relationships/image" Target="../media/image571.png"/><Relationship Id="rId25" Type="http://schemas.openxmlformats.org/officeDocument/2006/relationships/image" Target="../media/image593.png"/><Relationship Id="rId46" Type="http://schemas.openxmlformats.org/officeDocument/2006/relationships/image" Target="../media/image614.png"/><Relationship Id="rId67" Type="http://schemas.openxmlformats.org/officeDocument/2006/relationships/image" Target="../media/image635.png"/><Relationship Id="rId116" Type="http://schemas.openxmlformats.org/officeDocument/2006/relationships/image" Target="../media/image684.png"/><Relationship Id="rId137" Type="http://schemas.openxmlformats.org/officeDocument/2006/relationships/image" Target="../media/image705.png"/><Relationship Id="rId158" Type="http://schemas.openxmlformats.org/officeDocument/2006/relationships/image" Target="../media/image726.png"/><Relationship Id="rId20" Type="http://schemas.openxmlformats.org/officeDocument/2006/relationships/image" Target="../media/image588.png"/><Relationship Id="rId41" Type="http://schemas.openxmlformats.org/officeDocument/2006/relationships/image" Target="../media/image609.png"/><Relationship Id="rId62" Type="http://schemas.openxmlformats.org/officeDocument/2006/relationships/image" Target="../media/image630.png"/><Relationship Id="rId83" Type="http://schemas.openxmlformats.org/officeDocument/2006/relationships/image" Target="../media/image651.png"/><Relationship Id="rId88" Type="http://schemas.openxmlformats.org/officeDocument/2006/relationships/image" Target="../media/image656.png"/><Relationship Id="rId111" Type="http://schemas.openxmlformats.org/officeDocument/2006/relationships/image" Target="../media/image679.png"/><Relationship Id="rId132" Type="http://schemas.openxmlformats.org/officeDocument/2006/relationships/image" Target="../media/image700.png"/><Relationship Id="rId153" Type="http://schemas.openxmlformats.org/officeDocument/2006/relationships/image" Target="../media/image721.png"/><Relationship Id="rId174" Type="http://schemas.openxmlformats.org/officeDocument/2006/relationships/image" Target="../media/image742.png"/><Relationship Id="rId179" Type="http://schemas.openxmlformats.org/officeDocument/2006/relationships/image" Target="../media/image747.png"/><Relationship Id="rId15" Type="http://schemas.openxmlformats.org/officeDocument/2006/relationships/image" Target="../media/image583.png"/><Relationship Id="rId36" Type="http://schemas.openxmlformats.org/officeDocument/2006/relationships/image" Target="../media/image604.png"/><Relationship Id="rId57" Type="http://schemas.openxmlformats.org/officeDocument/2006/relationships/image" Target="../media/image625.png"/><Relationship Id="rId106" Type="http://schemas.openxmlformats.org/officeDocument/2006/relationships/image" Target="../media/image674.png"/><Relationship Id="rId127" Type="http://schemas.openxmlformats.org/officeDocument/2006/relationships/image" Target="../media/image695.png"/></Relationships>
</file>

<file path=ppt/slides/_rels/slide13.xml.rels><?xml version="1.0" encoding="UTF-8" standalone="yes"?>
<Relationships xmlns="http://schemas.openxmlformats.org/package/2006/relationships"><Relationship Id="rId8" Type="http://schemas.openxmlformats.org/officeDocument/2006/relationships/image" Target="../media/image755.png"/><Relationship Id="rId13" Type="http://schemas.openxmlformats.org/officeDocument/2006/relationships/image" Target="../media/image760.png"/><Relationship Id="rId18" Type="http://schemas.openxmlformats.org/officeDocument/2006/relationships/image" Target="../media/image764.png"/><Relationship Id="rId3" Type="http://schemas.openxmlformats.org/officeDocument/2006/relationships/image" Target="../media/image750.png"/><Relationship Id="rId21" Type="http://schemas.openxmlformats.org/officeDocument/2006/relationships/image" Target="../media/image767.png"/><Relationship Id="rId7" Type="http://schemas.openxmlformats.org/officeDocument/2006/relationships/image" Target="../media/image754.png"/><Relationship Id="rId12" Type="http://schemas.openxmlformats.org/officeDocument/2006/relationships/image" Target="../media/image759.png"/><Relationship Id="rId17" Type="http://schemas.openxmlformats.org/officeDocument/2006/relationships/image" Target="../media/image259.png"/><Relationship Id="rId2" Type="http://schemas.openxmlformats.org/officeDocument/2006/relationships/image" Target="../media/image749.png"/><Relationship Id="rId16" Type="http://schemas.openxmlformats.org/officeDocument/2006/relationships/image" Target="../media/image763.png"/><Relationship Id="rId20" Type="http://schemas.openxmlformats.org/officeDocument/2006/relationships/image" Target="../media/image766.png"/><Relationship Id="rId1" Type="http://schemas.openxmlformats.org/officeDocument/2006/relationships/slideLayout" Target="../slideLayouts/slideLayout2.xml"/><Relationship Id="rId6" Type="http://schemas.openxmlformats.org/officeDocument/2006/relationships/image" Target="../media/image753.png"/><Relationship Id="rId11" Type="http://schemas.openxmlformats.org/officeDocument/2006/relationships/image" Target="../media/image758.png"/><Relationship Id="rId24" Type="http://schemas.openxmlformats.org/officeDocument/2006/relationships/image" Target="../media/image770.png"/><Relationship Id="rId5" Type="http://schemas.openxmlformats.org/officeDocument/2006/relationships/image" Target="../media/image752.png"/><Relationship Id="rId15" Type="http://schemas.openxmlformats.org/officeDocument/2006/relationships/image" Target="../media/image762.png"/><Relationship Id="rId23" Type="http://schemas.openxmlformats.org/officeDocument/2006/relationships/image" Target="../media/image769.png"/><Relationship Id="rId10" Type="http://schemas.openxmlformats.org/officeDocument/2006/relationships/image" Target="../media/image757.png"/><Relationship Id="rId19" Type="http://schemas.openxmlformats.org/officeDocument/2006/relationships/image" Target="../media/image765.png"/><Relationship Id="rId4" Type="http://schemas.openxmlformats.org/officeDocument/2006/relationships/image" Target="../media/image751.png"/><Relationship Id="rId9" Type="http://schemas.openxmlformats.org/officeDocument/2006/relationships/image" Target="../media/image756.png"/><Relationship Id="rId14" Type="http://schemas.openxmlformats.org/officeDocument/2006/relationships/image" Target="../media/image761.png"/><Relationship Id="rId22" Type="http://schemas.openxmlformats.org/officeDocument/2006/relationships/image" Target="../media/image768.png"/></Relationships>
</file>

<file path=ppt/slides/_rels/slide14.xml.rels><?xml version="1.0" encoding="UTF-8" standalone="yes"?>
<Relationships xmlns="http://schemas.openxmlformats.org/package/2006/relationships"><Relationship Id="rId26" Type="http://schemas.openxmlformats.org/officeDocument/2006/relationships/image" Target="../media/image795.png"/><Relationship Id="rId21" Type="http://schemas.openxmlformats.org/officeDocument/2006/relationships/image" Target="../media/image790.png"/><Relationship Id="rId42" Type="http://schemas.openxmlformats.org/officeDocument/2006/relationships/image" Target="../media/image811.png"/><Relationship Id="rId47" Type="http://schemas.openxmlformats.org/officeDocument/2006/relationships/image" Target="../media/image816.png"/><Relationship Id="rId63" Type="http://schemas.openxmlformats.org/officeDocument/2006/relationships/image" Target="../media/image832.png"/><Relationship Id="rId68" Type="http://schemas.openxmlformats.org/officeDocument/2006/relationships/image" Target="../media/image837.png"/><Relationship Id="rId84" Type="http://schemas.openxmlformats.org/officeDocument/2006/relationships/image" Target="../media/image853.png"/><Relationship Id="rId89" Type="http://schemas.openxmlformats.org/officeDocument/2006/relationships/image" Target="../media/image858.png"/><Relationship Id="rId7" Type="http://schemas.openxmlformats.org/officeDocument/2006/relationships/image" Target="../media/image776.png"/><Relationship Id="rId71" Type="http://schemas.openxmlformats.org/officeDocument/2006/relationships/image" Target="../media/image840.png"/><Relationship Id="rId92" Type="http://schemas.openxmlformats.org/officeDocument/2006/relationships/image" Target="../media/image861.png"/><Relationship Id="rId2" Type="http://schemas.openxmlformats.org/officeDocument/2006/relationships/image" Target="../media/image771.png"/><Relationship Id="rId16" Type="http://schemas.openxmlformats.org/officeDocument/2006/relationships/image" Target="../media/image785.png"/><Relationship Id="rId29" Type="http://schemas.openxmlformats.org/officeDocument/2006/relationships/image" Target="../media/image798.png"/><Relationship Id="rId11" Type="http://schemas.openxmlformats.org/officeDocument/2006/relationships/image" Target="../media/image780.png"/><Relationship Id="rId24" Type="http://schemas.openxmlformats.org/officeDocument/2006/relationships/image" Target="../media/image793.png"/><Relationship Id="rId32" Type="http://schemas.openxmlformats.org/officeDocument/2006/relationships/image" Target="../media/image801.png"/><Relationship Id="rId37" Type="http://schemas.openxmlformats.org/officeDocument/2006/relationships/image" Target="../media/image806.png"/><Relationship Id="rId40" Type="http://schemas.openxmlformats.org/officeDocument/2006/relationships/image" Target="../media/image809.png"/><Relationship Id="rId45" Type="http://schemas.openxmlformats.org/officeDocument/2006/relationships/image" Target="../media/image814.png"/><Relationship Id="rId53" Type="http://schemas.openxmlformats.org/officeDocument/2006/relationships/image" Target="../media/image822.png"/><Relationship Id="rId58" Type="http://schemas.openxmlformats.org/officeDocument/2006/relationships/image" Target="../media/image827.png"/><Relationship Id="rId66" Type="http://schemas.openxmlformats.org/officeDocument/2006/relationships/image" Target="../media/image835.png"/><Relationship Id="rId74" Type="http://schemas.openxmlformats.org/officeDocument/2006/relationships/image" Target="../media/image843.png"/><Relationship Id="rId79" Type="http://schemas.openxmlformats.org/officeDocument/2006/relationships/image" Target="../media/image848.png"/><Relationship Id="rId87" Type="http://schemas.openxmlformats.org/officeDocument/2006/relationships/image" Target="../media/image856.png"/><Relationship Id="rId102" Type="http://schemas.openxmlformats.org/officeDocument/2006/relationships/image" Target="../media/image871.png"/><Relationship Id="rId5" Type="http://schemas.openxmlformats.org/officeDocument/2006/relationships/image" Target="../media/image774.png"/><Relationship Id="rId61" Type="http://schemas.openxmlformats.org/officeDocument/2006/relationships/image" Target="../media/image830.png"/><Relationship Id="rId82" Type="http://schemas.openxmlformats.org/officeDocument/2006/relationships/image" Target="../media/image851.png"/><Relationship Id="rId90" Type="http://schemas.openxmlformats.org/officeDocument/2006/relationships/image" Target="../media/image859.png"/><Relationship Id="rId95" Type="http://schemas.openxmlformats.org/officeDocument/2006/relationships/image" Target="../media/image864.png"/><Relationship Id="rId19" Type="http://schemas.openxmlformats.org/officeDocument/2006/relationships/image" Target="../media/image788.png"/><Relationship Id="rId14" Type="http://schemas.openxmlformats.org/officeDocument/2006/relationships/image" Target="../media/image783.png"/><Relationship Id="rId22" Type="http://schemas.openxmlformats.org/officeDocument/2006/relationships/image" Target="../media/image791.png"/><Relationship Id="rId27" Type="http://schemas.openxmlformats.org/officeDocument/2006/relationships/image" Target="../media/image796.png"/><Relationship Id="rId30" Type="http://schemas.openxmlformats.org/officeDocument/2006/relationships/image" Target="../media/image799.png"/><Relationship Id="rId35" Type="http://schemas.openxmlformats.org/officeDocument/2006/relationships/image" Target="../media/image804.png"/><Relationship Id="rId43" Type="http://schemas.openxmlformats.org/officeDocument/2006/relationships/image" Target="../media/image812.png"/><Relationship Id="rId48" Type="http://schemas.openxmlformats.org/officeDocument/2006/relationships/image" Target="../media/image817.png"/><Relationship Id="rId56" Type="http://schemas.openxmlformats.org/officeDocument/2006/relationships/image" Target="../media/image825.png"/><Relationship Id="rId64" Type="http://schemas.openxmlformats.org/officeDocument/2006/relationships/image" Target="../media/image833.png"/><Relationship Id="rId69" Type="http://schemas.openxmlformats.org/officeDocument/2006/relationships/image" Target="../media/image838.png"/><Relationship Id="rId77" Type="http://schemas.openxmlformats.org/officeDocument/2006/relationships/image" Target="../media/image846.png"/><Relationship Id="rId100" Type="http://schemas.openxmlformats.org/officeDocument/2006/relationships/image" Target="../media/image869.png"/><Relationship Id="rId105" Type="http://schemas.openxmlformats.org/officeDocument/2006/relationships/image" Target="../media/image874.png"/><Relationship Id="rId8" Type="http://schemas.openxmlformats.org/officeDocument/2006/relationships/image" Target="../media/image777.png"/><Relationship Id="rId51" Type="http://schemas.openxmlformats.org/officeDocument/2006/relationships/image" Target="../media/image820.png"/><Relationship Id="rId72" Type="http://schemas.openxmlformats.org/officeDocument/2006/relationships/image" Target="../media/image841.png"/><Relationship Id="rId80" Type="http://schemas.openxmlformats.org/officeDocument/2006/relationships/image" Target="../media/image849.png"/><Relationship Id="rId85" Type="http://schemas.openxmlformats.org/officeDocument/2006/relationships/image" Target="../media/image854.png"/><Relationship Id="rId93" Type="http://schemas.openxmlformats.org/officeDocument/2006/relationships/image" Target="../media/image862.png"/><Relationship Id="rId98" Type="http://schemas.openxmlformats.org/officeDocument/2006/relationships/image" Target="../media/image867.png"/><Relationship Id="rId3" Type="http://schemas.openxmlformats.org/officeDocument/2006/relationships/image" Target="../media/image772.png"/><Relationship Id="rId12" Type="http://schemas.openxmlformats.org/officeDocument/2006/relationships/image" Target="../media/image781.png"/><Relationship Id="rId17" Type="http://schemas.openxmlformats.org/officeDocument/2006/relationships/image" Target="../media/image786.png"/><Relationship Id="rId25" Type="http://schemas.openxmlformats.org/officeDocument/2006/relationships/image" Target="../media/image794.png"/><Relationship Id="rId33" Type="http://schemas.openxmlformats.org/officeDocument/2006/relationships/image" Target="../media/image802.png"/><Relationship Id="rId38" Type="http://schemas.openxmlformats.org/officeDocument/2006/relationships/image" Target="../media/image807.png"/><Relationship Id="rId46" Type="http://schemas.openxmlformats.org/officeDocument/2006/relationships/image" Target="../media/image815.png"/><Relationship Id="rId59" Type="http://schemas.openxmlformats.org/officeDocument/2006/relationships/image" Target="../media/image828.png"/><Relationship Id="rId67" Type="http://schemas.openxmlformats.org/officeDocument/2006/relationships/image" Target="../media/image836.png"/><Relationship Id="rId103" Type="http://schemas.openxmlformats.org/officeDocument/2006/relationships/image" Target="../media/image872.png"/><Relationship Id="rId20" Type="http://schemas.openxmlformats.org/officeDocument/2006/relationships/image" Target="../media/image789.png"/><Relationship Id="rId41" Type="http://schemas.openxmlformats.org/officeDocument/2006/relationships/image" Target="../media/image810.png"/><Relationship Id="rId54" Type="http://schemas.openxmlformats.org/officeDocument/2006/relationships/image" Target="../media/image823.png"/><Relationship Id="rId62" Type="http://schemas.openxmlformats.org/officeDocument/2006/relationships/image" Target="../media/image831.png"/><Relationship Id="rId70" Type="http://schemas.openxmlformats.org/officeDocument/2006/relationships/image" Target="../media/image839.png"/><Relationship Id="rId75" Type="http://schemas.openxmlformats.org/officeDocument/2006/relationships/image" Target="../media/image844.png"/><Relationship Id="rId83" Type="http://schemas.openxmlformats.org/officeDocument/2006/relationships/image" Target="../media/image852.png"/><Relationship Id="rId88" Type="http://schemas.openxmlformats.org/officeDocument/2006/relationships/image" Target="../media/image857.png"/><Relationship Id="rId91" Type="http://schemas.openxmlformats.org/officeDocument/2006/relationships/image" Target="../media/image860.png"/><Relationship Id="rId96" Type="http://schemas.openxmlformats.org/officeDocument/2006/relationships/image" Target="../media/image865.png"/><Relationship Id="rId1" Type="http://schemas.openxmlformats.org/officeDocument/2006/relationships/slideLayout" Target="../slideLayouts/slideLayout2.xml"/><Relationship Id="rId6" Type="http://schemas.openxmlformats.org/officeDocument/2006/relationships/image" Target="../media/image775.png"/><Relationship Id="rId15" Type="http://schemas.openxmlformats.org/officeDocument/2006/relationships/image" Target="../media/image784.png"/><Relationship Id="rId23" Type="http://schemas.openxmlformats.org/officeDocument/2006/relationships/image" Target="../media/image792.png"/><Relationship Id="rId28" Type="http://schemas.openxmlformats.org/officeDocument/2006/relationships/image" Target="../media/image797.png"/><Relationship Id="rId36" Type="http://schemas.openxmlformats.org/officeDocument/2006/relationships/image" Target="../media/image805.png"/><Relationship Id="rId49" Type="http://schemas.openxmlformats.org/officeDocument/2006/relationships/image" Target="../media/image818.png"/><Relationship Id="rId57" Type="http://schemas.openxmlformats.org/officeDocument/2006/relationships/image" Target="../media/image826.png"/><Relationship Id="rId106" Type="http://schemas.openxmlformats.org/officeDocument/2006/relationships/image" Target="../media/image875.png"/><Relationship Id="rId10" Type="http://schemas.openxmlformats.org/officeDocument/2006/relationships/image" Target="../media/image779.png"/><Relationship Id="rId31" Type="http://schemas.openxmlformats.org/officeDocument/2006/relationships/image" Target="../media/image800.png"/><Relationship Id="rId44" Type="http://schemas.openxmlformats.org/officeDocument/2006/relationships/image" Target="../media/image813.png"/><Relationship Id="rId52" Type="http://schemas.openxmlformats.org/officeDocument/2006/relationships/image" Target="../media/image821.png"/><Relationship Id="rId60" Type="http://schemas.openxmlformats.org/officeDocument/2006/relationships/image" Target="../media/image829.png"/><Relationship Id="rId65" Type="http://schemas.openxmlformats.org/officeDocument/2006/relationships/image" Target="../media/image834.png"/><Relationship Id="rId73" Type="http://schemas.openxmlformats.org/officeDocument/2006/relationships/image" Target="../media/image842.png"/><Relationship Id="rId78" Type="http://schemas.openxmlformats.org/officeDocument/2006/relationships/image" Target="../media/image847.png"/><Relationship Id="rId81" Type="http://schemas.openxmlformats.org/officeDocument/2006/relationships/image" Target="../media/image850.png"/><Relationship Id="rId86" Type="http://schemas.openxmlformats.org/officeDocument/2006/relationships/image" Target="../media/image855.png"/><Relationship Id="rId94" Type="http://schemas.openxmlformats.org/officeDocument/2006/relationships/image" Target="../media/image863.png"/><Relationship Id="rId99" Type="http://schemas.openxmlformats.org/officeDocument/2006/relationships/image" Target="../media/image868.png"/><Relationship Id="rId101" Type="http://schemas.openxmlformats.org/officeDocument/2006/relationships/image" Target="../media/image870.png"/><Relationship Id="rId4" Type="http://schemas.openxmlformats.org/officeDocument/2006/relationships/image" Target="../media/image773.png"/><Relationship Id="rId9" Type="http://schemas.openxmlformats.org/officeDocument/2006/relationships/image" Target="../media/image778.png"/><Relationship Id="rId13" Type="http://schemas.openxmlformats.org/officeDocument/2006/relationships/image" Target="../media/image782.png"/><Relationship Id="rId18" Type="http://schemas.openxmlformats.org/officeDocument/2006/relationships/image" Target="../media/image787.png"/><Relationship Id="rId39" Type="http://schemas.openxmlformats.org/officeDocument/2006/relationships/image" Target="../media/image808.png"/><Relationship Id="rId34" Type="http://schemas.openxmlformats.org/officeDocument/2006/relationships/image" Target="../media/image803.png"/><Relationship Id="rId50" Type="http://schemas.openxmlformats.org/officeDocument/2006/relationships/image" Target="../media/image819.png"/><Relationship Id="rId55" Type="http://schemas.openxmlformats.org/officeDocument/2006/relationships/image" Target="../media/image824.png"/><Relationship Id="rId76" Type="http://schemas.openxmlformats.org/officeDocument/2006/relationships/image" Target="../media/image845.png"/><Relationship Id="rId97" Type="http://schemas.openxmlformats.org/officeDocument/2006/relationships/image" Target="../media/image866.png"/><Relationship Id="rId104" Type="http://schemas.openxmlformats.org/officeDocument/2006/relationships/image" Target="../media/image873.png"/></Relationships>
</file>

<file path=ppt/slides/_rels/slide15.xml.rels><?xml version="1.0" encoding="UTF-8" standalone="yes"?>
<Relationships xmlns="http://schemas.openxmlformats.org/package/2006/relationships"><Relationship Id="rId26" Type="http://schemas.openxmlformats.org/officeDocument/2006/relationships/image" Target="../media/image900.png"/><Relationship Id="rId21" Type="http://schemas.openxmlformats.org/officeDocument/2006/relationships/image" Target="../media/image895.png"/><Relationship Id="rId42" Type="http://schemas.openxmlformats.org/officeDocument/2006/relationships/image" Target="../media/image916.png"/><Relationship Id="rId47" Type="http://schemas.openxmlformats.org/officeDocument/2006/relationships/image" Target="../media/image921.png"/><Relationship Id="rId63" Type="http://schemas.openxmlformats.org/officeDocument/2006/relationships/image" Target="../media/image937.png"/><Relationship Id="rId68" Type="http://schemas.openxmlformats.org/officeDocument/2006/relationships/image" Target="../media/image942.png"/><Relationship Id="rId84" Type="http://schemas.openxmlformats.org/officeDocument/2006/relationships/image" Target="../media/image958.png"/><Relationship Id="rId89" Type="http://schemas.openxmlformats.org/officeDocument/2006/relationships/image" Target="../media/image963.png"/><Relationship Id="rId2" Type="http://schemas.openxmlformats.org/officeDocument/2006/relationships/image" Target="../media/image876.png"/><Relationship Id="rId16" Type="http://schemas.openxmlformats.org/officeDocument/2006/relationships/image" Target="../media/image890.png"/><Relationship Id="rId29" Type="http://schemas.openxmlformats.org/officeDocument/2006/relationships/image" Target="../media/image903.png"/><Relationship Id="rId107" Type="http://schemas.openxmlformats.org/officeDocument/2006/relationships/image" Target="../media/image981.png"/><Relationship Id="rId11" Type="http://schemas.openxmlformats.org/officeDocument/2006/relationships/image" Target="../media/image885.png"/><Relationship Id="rId24" Type="http://schemas.openxmlformats.org/officeDocument/2006/relationships/image" Target="../media/image898.png"/><Relationship Id="rId32" Type="http://schemas.openxmlformats.org/officeDocument/2006/relationships/image" Target="../media/image906.png"/><Relationship Id="rId37" Type="http://schemas.openxmlformats.org/officeDocument/2006/relationships/image" Target="../media/image911.png"/><Relationship Id="rId40" Type="http://schemas.openxmlformats.org/officeDocument/2006/relationships/image" Target="../media/image914.png"/><Relationship Id="rId45" Type="http://schemas.openxmlformats.org/officeDocument/2006/relationships/image" Target="../media/image919.png"/><Relationship Id="rId53" Type="http://schemas.openxmlformats.org/officeDocument/2006/relationships/image" Target="../media/image927.png"/><Relationship Id="rId58" Type="http://schemas.openxmlformats.org/officeDocument/2006/relationships/image" Target="../media/image932.png"/><Relationship Id="rId66" Type="http://schemas.openxmlformats.org/officeDocument/2006/relationships/image" Target="../media/image940.png"/><Relationship Id="rId74" Type="http://schemas.openxmlformats.org/officeDocument/2006/relationships/image" Target="../media/image948.png"/><Relationship Id="rId79" Type="http://schemas.openxmlformats.org/officeDocument/2006/relationships/image" Target="../media/image953.png"/><Relationship Id="rId87" Type="http://schemas.openxmlformats.org/officeDocument/2006/relationships/image" Target="../media/image961.png"/><Relationship Id="rId102" Type="http://schemas.openxmlformats.org/officeDocument/2006/relationships/image" Target="../media/image976.png"/><Relationship Id="rId110" Type="http://schemas.openxmlformats.org/officeDocument/2006/relationships/image" Target="../media/image984.png"/><Relationship Id="rId5" Type="http://schemas.openxmlformats.org/officeDocument/2006/relationships/image" Target="../media/image879.png"/><Relationship Id="rId61" Type="http://schemas.openxmlformats.org/officeDocument/2006/relationships/image" Target="../media/image935.png"/><Relationship Id="rId82" Type="http://schemas.openxmlformats.org/officeDocument/2006/relationships/image" Target="../media/image956.png"/><Relationship Id="rId90" Type="http://schemas.openxmlformats.org/officeDocument/2006/relationships/image" Target="../media/image964.png"/><Relationship Id="rId95" Type="http://schemas.openxmlformats.org/officeDocument/2006/relationships/image" Target="../media/image969.png"/><Relationship Id="rId19" Type="http://schemas.openxmlformats.org/officeDocument/2006/relationships/image" Target="../media/image893.png"/><Relationship Id="rId14" Type="http://schemas.openxmlformats.org/officeDocument/2006/relationships/image" Target="../media/image888.png"/><Relationship Id="rId22" Type="http://schemas.openxmlformats.org/officeDocument/2006/relationships/image" Target="../media/image896.png"/><Relationship Id="rId27" Type="http://schemas.openxmlformats.org/officeDocument/2006/relationships/image" Target="../media/image901.png"/><Relationship Id="rId30" Type="http://schemas.openxmlformats.org/officeDocument/2006/relationships/image" Target="../media/image904.png"/><Relationship Id="rId35" Type="http://schemas.openxmlformats.org/officeDocument/2006/relationships/image" Target="../media/image909.png"/><Relationship Id="rId43" Type="http://schemas.openxmlformats.org/officeDocument/2006/relationships/image" Target="../media/image917.png"/><Relationship Id="rId48" Type="http://schemas.openxmlformats.org/officeDocument/2006/relationships/image" Target="../media/image922.png"/><Relationship Id="rId56" Type="http://schemas.openxmlformats.org/officeDocument/2006/relationships/image" Target="../media/image930.png"/><Relationship Id="rId64" Type="http://schemas.openxmlformats.org/officeDocument/2006/relationships/image" Target="../media/image938.png"/><Relationship Id="rId69" Type="http://schemas.openxmlformats.org/officeDocument/2006/relationships/image" Target="../media/image943.png"/><Relationship Id="rId77" Type="http://schemas.openxmlformats.org/officeDocument/2006/relationships/image" Target="../media/image951.png"/><Relationship Id="rId100" Type="http://schemas.openxmlformats.org/officeDocument/2006/relationships/image" Target="../media/image974.png"/><Relationship Id="rId105" Type="http://schemas.openxmlformats.org/officeDocument/2006/relationships/image" Target="../media/image979.png"/><Relationship Id="rId8" Type="http://schemas.openxmlformats.org/officeDocument/2006/relationships/image" Target="../media/image882.png"/><Relationship Id="rId51" Type="http://schemas.openxmlformats.org/officeDocument/2006/relationships/image" Target="../media/image925.png"/><Relationship Id="rId72" Type="http://schemas.openxmlformats.org/officeDocument/2006/relationships/image" Target="../media/image946.png"/><Relationship Id="rId80" Type="http://schemas.openxmlformats.org/officeDocument/2006/relationships/image" Target="../media/image954.png"/><Relationship Id="rId85" Type="http://schemas.openxmlformats.org/officeDocument/2006/relationships/image" Target="../media/image959.png"/><Relationship Id="rId93" Type="http://schemas.openxmlformats.org/officeDocument/2006/relationships/image" Target="../media/image967.png"/><Relationship Id="rId98" Type="http://schemas.openxmlformats.org/officeDocument/2006/relationships/image" Target="../media/image972.png"/><Relationship Id="rId3" Type="http://schemas.openxmlformats.org/officeDocument/2006/relationships/image" Target="../media/image877.png"/><Relationship Id="rId12" Type="http://schemas.openxmlformats.org/officeDocument/2006/relationships/image" Target="../media/image886.png"/><Relationship Id="rId17" Type="http://schemas.openxmlformats.org/officeDocument/2006/relationships/image" Target="../media/image891.png"/><Relationship Id="rId25" Type="http://schemas.openxmlformats.org/officeDocument/2006/relationships/image" Target="../media/image899.png"/><Relationship Id="rId33" Type="http://schemas.openxmlformats.org/officeDocument/2006/relationships/image" Target="../media/image907.png"/><Relationship Id="rId38" Type="http://schemas.openxmlformats.org/officeDocument/2006/relationships/image" Target="../media/image912.png"/><Relationship Id="rId46" Type="http://schemas.openxmlformats.org/officeDocument/2006/relationships/image" Target="../media/image920.png"/><Relationship Id="rId59" Type="http://schemas.openxmlformats.org/officeDocument/2006/relationships/image" Target="../media/image933.png"/><Relationship Id="rId67" Type="http://schemas.openxmlformats.org/officeDocument/2006/relationships/image" Target="../media/image941.png"/><Relationship Id="rId103" Type="http://schemas.openxmlformats.org/officeDocument/2006/relationships/image" Target="../media/image977.png"/><Relationship Id="rId108" Type="http://schemas.openxmlformats.org/officeDocument/2006/relationships/image" Target="../media/image982.png"/><Relationship Id="rId20" Type="http://schemas.openxmlformats.org/officeDocument/2006/relationships/image" Target="../media/image894.png"/><Relationship Id="rId41" Type="http://schemas.openxmlformats.org/officeDocument/2006/relationships/image" Target="../media/image915.png"/><Relationship Id="rId54" Type="http://schemas.openxmlformats.org/officeDocument/2006/relationships/image" Target="../media/image928.png"/><Relationship Id="rId62" Type="http://schemas.openxmlformats.org/officeDocument/2006/relationships/image" Target="../media/image936.png"/><Relationship Id="rId70" Type="http://schemas.openxmlformats.org/officeDocument/2006/relationships/image" Target="../media/image944.png"/><Relationship Id="rId75" Type="http://schemas.openxmlformats.org/officeDocument/2006/relationships/image" Target="../media/image949.png"/><Relationship Id="rId83" Type="http://schemas.openxmlformats.org/officeDocument/2006/relationships/image" Target="../media/image957.png"/><Relationship Id="rId88" Type="http://schemas.openxmlformats.org/officeDocument/2006/relationships/image" Target="../media/image962.png"/><Relationship Id="rId91" Type="http://schemas.openxmlformats.org/officeDocument/2006/relationships/image" Target="../media/image965.png"/><Relationship Id="rId96" Type="http://schemas.openxmlformats.org/officeDocument/2006/relationships/image" Target="../media/image970.png"/><Relationship Id="rId1" Type="http://schemas.openxmlformats.org/officeDocument/2006/relationships/slideLayout" Target="../slideLayouts/slideLayout2.xml"/><Relationship Id="rId6" Type="http://schemas.openxmlformats.org/officeDocument/2006/relationships/image" Target="../media/image880.png"/><Relationship Id="rId15" Type="http://schemas.openxmlformats.org/officeDocument/2006/relationships/image" Target="../media/image889.png"/><Relationship Id="rId23" Type="http://schemas.openxmlformats.org/officeDocument/2006/relationships/image" Target="../media/image897.png"/><Relationship Id="rId28" Type="http://schemas.openxmlformats.org/officeDocument/2006/relationships/image" Target="../media/image902.png"/><Relationship Id="rId36" Type="http://schemas.openxmlformats.org/officeDocument/2006/relationships/image" Target="../media/image910.png"/><Relationship Id="rId49" Type="http://schemas.openxmlformats.org/officeDocument/2006/relationships/image" Target="../media/image923.png"/><Relationship Id="rId57" Type="http://schemas.openxmlformats.org/officeDocument/2006/relationships/image" Target="../media/image931.png"/><Relationship Id="rId106" Type="http://schemas.openxmlformats.org/officeDocument/2006/relationships/image" Target="../media/image980.png"/><Relationship Id="rId10" Type="http://schemas.openxmlformats.org/officeDocument/2006/relationships/image" Target="../media/image884.png"/><Relationship Id="rId31" Type="http://schemas.openxmlformats.org/officeDocument/2006/relationships/image" Target="../media/image905.png"/><Relationship Id="rId44" Type="http://schemas.openxmlformats.org/officeDocument/2006/relationships/image" Target="../media/image918.png"/><Relationship Id="rId52" Type="http://schemas.openxmlformats.org/officeDocument/2006/relationships/image" Target="../media/image926.png"/><Relationship Id="rId60" Type="http://schemas.openxmlformats.org/officeDocument/2006/relationships/image" Target="../media/image934.png"/><Relationship Id="rId65" Type="http://schemas.openxmlformats.org/officeDocument/2006/relationships/image" Target="../media/image939.png"/><Relationship Id="rId73" Type="http://schemas.openxmlformats.org/officeDocument/2006/relationships/image" Target="../media/image947.png"/><Relationship Id="rId78" Type="http://schemas.openxmlformats.org/officeDocument/2006/relationships/image" Target="../media/image952.png"/><Relationship Id="rId81" Type="http://schemas.openxmlformats.org/officeDocument/2006/relationships/image" Target="../media/image955.png"/><Relationship Id="rId86" Type="http://schemas.openxmlformats.org/officeDocument/2006/relationships/image" Target="../media/image960.png"/><Relationship Id="rId94" Type="http://schemas.openxmlformats.org/officeDocument/2006/relationships/image" Target="../media/image968.png"/><Relationship Id="rId99" Type="http://schemas.openxmlformats.org/officeDocument/2006/relationships/image" Target="../media/image973.png"/><Relationship Id="rId101" Type="http://schemas.openxmlformats.org/officeDocument/2006/relationships/image" Target="../media/image975.png"/><Relationship Id="rId4" Type="http://schemas.openxmlformats.org/officeDocument/2006/relationships/image" Target="../media/image878.png"/><Relationship Id="rId9" Type="http://schemas.openxmlformats.org/officeDocument/2006/relationships/image" Target="../media/image883.png"/><Relationship Id="rId13" Type="http://schemas.openxmlformats.org/officeDocument/2006/relationships/image" Target="../media/image887.png"/><Relationship Id="rId18" Type="http://schemas.openxmlformats.org/officeDocument/2006/relationships/image" Target="../media/image892.png"/><Relationship Id="rId39" Type="http://schemas.openxmlformats.org/officeDocument/2006/relationships/image" Target="../media/image913.png"/><Relationship Id="rId109" Type="http://schemas.openxmlformats.org/officeDocument/2006/relationships/image" Target="../media/image983.png"/><Relationship Id="rId34" Type="http://schemas.openxmlformats.org/officeDocument/2006/relationships/image" Target="../media/image908.png"/><Relationship Id="rId50" Type="http://schemas.openxmlformats.org/officeDocument/2006/relationships/image" Target="../media/image924.png"/><Relationship Id="rId55" Type="http://schemas.openxmlformats.org/officeDocument/2006/relationships/image" Target="../media/image929.png"/><Relationship Id="rId76" Type="http://schemas.openxmlformats.org/officeDocument/2006/relationships/image" Target="../media/image950.png"/><Relationship Id="rId97" Type="http://schemas.openxmlformats.org/officeDocument/2006/relationships/image" Target="../media/image971.png"/><Relationship Id="rId104" Type="http://schemas.openxmlformats.org/officeDocument/2006/relationships/image" Target="../media/image978.png"/><Relationship Id="rId7" Type="http://schemas.openxmlformats.org/officeDocument/2006/relationships/image" Target="../media/image881.png"/><Relationship Id="rId71" Type="http://schemas.openxmlformats.org/officeDocument/2006/relationships/image" Target="../media/image945.png"/><Relationship Id="rId92" Type="http://schemas.openxmlformats.org/officeDocument/2006/relationships/image" Target="../media/image966.png"/></Relationships>
</file>

<file path=ppt/slides/_rels/slide16.xml.rels><?xml version="1.0" encoding="UTF-8" standalone="yes"?>
<Relationships xmlns="http://schemas.openxmlformats.org/package/2006/relationships"><Relationship Id="rId13" Type="http://schemas.openxmlformats.org/officeDocument/2006/relationships/image" Target="../media/image996.png"/><Relationship Id="rId18" Type="http://schemas.openxmlformats.org/officeDocument/2006/relationships/image" Target="../media/image1001.png"/><Relationship Id="rId26" Type="http://schemas.openxmlformats.org/officeDocument/2006/relationships/image" Target="../media/image1009.png"/><Relationship Id="rId39" Type="http://schemas.openxmlformats.org/officeDocument/2006/relationships/image" Target="../media/image1022.png"/><Relationship Id="rId21" Type="http://schemas.openxmlformats.org/officeDocument/2006/relationships/image" Target="../media/image1004.png"/><Relationship Id="rId34" Type="http://schemas.openxmlformats.org/officeDocument/2006/relationships/image" Target="../media/image1017.png"/><Relationship Id="rId42" Type="http://schemas.openxmlformats.org/officeDocument/2006/relationships/image" Target="../media/image1025.png"/><Relationship Id="rId47" Type="http://schemas.openxmlformats.org/officeDocument/2006/relationships/image" Target="../media/image1030.png"/><Relationship Id="rId50" Type="http://schemas.openxmlformats.org/officeDocument/2006/relationships/image" Target="../media/image1033.png"/><Relationship Id="rId55" Type="http://schemas.openxmlformats.org/officeDocument/2006/relationships/image" Target="../media/image1038.png"/><Relationship Id="rId7" Type="http://schemas.openxmlformats.org/officeDocument/2006/relationships/image" Target="../media/image990.png"/><Relationship Id="rId12" Type="http://schemas.openxmlformats.org/officeDocument/2006/relationships/image" Target="../media/image995.png"/><Relationship Id="rId17" Type="http://schemas.openxmlformats.org/officeDocument/2006/relationships/image" Target="../media/image1000.png"/><Relationship Id="rId25" Type="http://schemas.openxmlformats.org/officeDocument/2006/relationships/image" Target="../media/image1008.png"/><Relationship Id="rId33" Type="http://schemas.openxmlformats.org/officeDocument/2006/relationships/image" Target="../media/image1016.png"/><Relationship Id="rId38" Type="http://schemas.openxmlformats.org/officeDocument/2006/relationships/image" Target="../media/image1021.png"/><Relationship Id="rId46" Type="http://schemas.openxmlformats.org/officeDocument/2006/relationships/image" Target="../media/image1029.png"/><Relationship Id="rId2" Type="http://schemas.openxmlformats.org/officeDocument/2006/relationships/image" Target="../media/image985.png"/><Relationship Id="rId16" Type="http://schemas.openxmlformats.org/officeDocument/2006/relationships/image" Target="../media/image999.png"/><Relationship Id="rId20" Type="http://schemas.openxmlformats.org/officeDocument/2006/relationships/image" Target="../media/image1003.png"/><Relationship Id="rId29" Type="http://schemas.openxmlformats.org/officeDocument/2006/relationships/image" Target="../media/image1012.png"/><Relationship Id="rId41" Type="http://schemas.openxmlformats.org/officeDocument/2006/relationships/image" Target="../media/image1024.png"/><Relationship Id="rId54" Type="http://schemas.openxmlformats.org/officeDocument/2006/relationships/image" Target="../media/image1037.png"/><Relationship Id="rId1" Type="http://schemas.openxmlformats.org/officeDocument/2006/relationships/slideLayout" Target="../slideLayouts/slideLayout2.xml"/><Relationship Id="rId6" Type="http://schemas.openxmlformats.org/officeDocument/2006/relationships/image" Target="../media/image989.png"/><Relationship Id="rId11" Type="http://schemas.openxmlformats.org/officeDocument/2006/relationships/image" Target="../media/image994.png"/><Relationship Id="rId24" Type="http://schemas.openxmlformats.org/officeDocument/2006/relationships/image" Target="../media/image1007.png"/><Relationship Id="rId32" Type="http://schemas.openxmlformats.org/officeDocument/2006/relationships/image" Target="../media/image1015.png"/><Relationship Id="rId37" Type="http://schemas.openxmlformats.org/officeDocument/2006/relationships/image" Target="../media/image1020.png"/><Relationship Id="rId40" Type="http://schemas.openxmlformats.org/officeDocument/2006/relationships/image" Target="../media/image1023.png"/><Relationship Id="rId45" Type="http://schemas.openxmlformats.org/officeDocument/2006/relationships/image" Target="../media/image1028.png"/><Relationship Id="rId53" Type="http://schemas.openxmlformats.org/officeDocument/2006/relationships/image" Target="../media/image1036.png"/><Relationship Id="rId5" Type="http://schemas.openxmlformats.org/officeDocument/2006/relationships/image" Target="../media/image988.png"/><Relationship Id="rId15" Type="http://schemas.openxmlformats.org/officeDocument/2006/relationships/image" Target="../media/image998.png"/><Relationship Id="rId23" Type="http://schemas.openxmlformats.org/officeDocument/2006/relationships/image" Target="../media/image1006.png"/><Relationship Id="rId28" Type="http://schemas.openxmlformats.org/officeDocument/2006/relationships/image" Target="../media/image1011.png"/><Relationship Id="rId36" Type="http://schemas.openxmlformats.org/officeDocument/2006/relationships/image" Target="../media/image1019.png"/><Relationship Id="rId49" Type="http://schemas.openxmlformats.org/officeDocument/2006/relationships/image" Target="../media/image1032.png"/><Relationship Id="rId10" Type="http://schemas.openxmlformats.org/officeDocument/2006/relationships/image" Target="../media/image993.png"/><Relationship Id="rId19" Type="http://schemas.openxmlformats.org/officeDocument/2006/relationships/image" Target="../media/image1002.png"/><Relationship Id="rId31" Type="http://schemas.openxmlformats.org/officeDocument/2006/relationships/image" Target="../media/image1014.png"/><Relationship Id="rId44" Type="http://schemas.openxmlformats.org/officeDocument/2006/relationships/image" Target="../media/image1027.png"/><Relationship Id="rId52" Type="http://schemas.openxmlformats.org/officeDocument/2006/relationships/image" Target="../media/image1035.png"/><Relationship Id="rId4" Type="http://schemas.openxmlformats.org/officeDocument/2006/relationships/image" Target="../media/image987.png"/><Relationship Id="rId9" Type="http://schemas.openxmlformats.org/officeDocument/2006/relationships/image" Target="../media/image992.png"/><Relationship Id="rId14" Type="http://schemas.openxmlformats.org/officeDocument/2006/relationships/image" Target="../media/image997.png"/><Relationship Id="rId22" Type="http://schemas.openxmlformats.org/officeDocument/2006/relationships/image" Target="../media/image1005.png"/><Relationship Id="rId27" Type="http://schemas.openxmlformats.org/officeDocument/2006/relationships/image" Target="../media/image1010.png"/><Relationship Id="rId30" Type="http://schemas.openxmlformats.org/officeDocument/2006/relationships/image" Target="../media/image1013.png"/><Relationship Id="rId35" Type="http://schemas.openxmlformats.org/officeDocument/2006/relationships/image" Target="../media/image1018.png"/><Relationship Id="rId43" Type="http://schemas.openxmlformats.org/officeDocument/2006/relationships/image" Target="../media/image1026.png"/><Relationship Id="rId48" Type="http://schemas.openxmlformats.org/officeDocument/2006/relationships/image" Target="../media/image1031.png"/><Relationship Id="rId56" Type="http://schemas.openxmlformats.org/officeDocument/2006/relationships/image" Target="../media/image1039.png"/><Relationship Id="rId8" Type="http://schemas.openxmlformats.org/officeDocument/2006/relationships/image" Target="../media/image991.png"/><Relationship Id="rId51" Type="http://schemas.openxmlformats.org/officeDocument/2006/relationships/image" Target="../media/image1034.png"/><Relationship Id="rId3" Type="http://schemas.openxmlformats.org/officeDocument/2006/relationships/image" Target="../media/image986.png"/></Relationships>
</file>

<file path=ppt/slides/_rels/slide17.xml.rels><?xml version="1.0" encoding="UTF-8" standalone="yes"?>
<Relationships xmlns="http://schemas.openxmlformats.org/package/2006/relationships"><Relationship Id="rId13" Type="http://schemas.openxmlformats.org/officeDocument/2006/relationships/image" Target="../media/image1051.png"/><Relationship Id="rId18" Type="http://schemas.openxmlformats.org/officeDocument/2006/relationships/image" Target="../media/image1056.png"/><Relationship Id="rId26" Type="http://schemas.openxmlformats.org/officeDocument/2006/relationships/image" Target="../media/image1064.png"/><Relationship Id="rId39" Type="http://schemas.openxmlformats.org/officeDocument/2006/relationships/image" Target="../media/image1077.png"/><Relationship Id="rId21" Type="http://schemas.openxmlformats.org/officeDocument/2006/relationships/image" Target="../media/image1059.png"/><Relationship Id="rId34" Type="http://schemas.openxmlformats.org/officeDocument/2006/relationships/image" Target="../media/image1072.png"/><Relationship Id="rId42" Type="http://schemas.openxmlformats.org/officeDocument/2006/relationships/image" Target="../media/image1080.png"/><Relationship Id="rId47" Type="http://schemas.openxmlformats.org/officeDocument/2006/relationships/image" Target="../media/image875.png"/><Relationship Id="rId50" Type="http://schemas.openxmlformats.org/officeDocument/2006/relationships/image" Target="../media/image1087.png"/><Relationship Id="rId55" Type="http://schemas.openxmlformats.org/officeDocument/2006/relationships/image" Target="../media/image1092.png"/><Relationship Id="rId63" Type="http://schemas.openxmlformats.org/officeDocument/2006/relationships/image" Target="../media/image1100.png"/><Relationship Id="rId7" Type="http://schemas.openxmlformats.org/officeDocument/2006/relationships/image" Target="../media/image1045.png"/><Relationship Id="rId2" Type="http://schemas.openxmlformats.org/officeDocument/2006/relationships/image" Target="../media/image1040.png"/><Relationship Id="rId16" Type="http://schemas.openxmlformats.org/officeDocument/2006/relationships/image" Target="../media/image1054.png"/><Relationship Id="rId29" Type="http://schemas.openxmlformats.org/officeDocument/2006/relationships/image" Target="../media/image1067.png"/><Relationship Id="rId1" Type="http://schemas.openxmlformats.org/officeDocument/2006/relationships/slideLayout" Target="../slideLayouts/slideLayout2.xml"/><Relationship Id="rId6" Type="http://schemas.openxmlformats.org/officeDocument/2006/relationships/image" Target="../media/image1044.png"/><Relationship Id="rId11" Type="http://schemas.openxmlformats.org/officeDocument/2006/relationships/image" Target="../media/image1049.png"/><Relationship Id="rId24" Type="http://schemas.openxmlformats.org/officeDocument/2006/relationships/image" Target="../media/image1062.png"/><Relationship Id="rId32" Type="http://schemas.openxmlformats.org/officeDocument/2006/relationships/image" Target="../media/image1070.png"/><Relationship Id="rId37" Type="http://schemas.openxmlformats.org/officeDocument/2006/relationships/image" Target="../media/image1075.png"/><Relationship Id="rId40" Type="http://schemas.openxmlformats.org/officeDocument/2006/relationships/image" Target="../media/image1078.png"/><Relationship Id="rId45" Type="http://schemas.openxmlformats.org/officeDocument/2006/relationships/image" Target="../media/image1083.png"/><Relationship Id="rId53" Type="http://schemas.openxmlformats.org/officeDocument/2006/relationships/image" Target="../media/image1090.png"/><Relationship Id="rId58" Type="http://schemas.openxmlformats.org/officeDocument/2006/relationships/image" Target="../media/image1095.png"/><Relationship Id="rId66" Type="http://schemas.openxmlformats.org/officeDocument/2006/relationships/image" Target="../media/image1103.png"/><Relationship Id="rId5" Type="http://schemas.openxmlformats.org/officeDocument/2006/relationships/image" Target="../media/image1043.png"/><Relationship Id="rId15" Type="http://schemas.openxmlformats.org/officeDocument/2006/relationships/image" Target="../media/image1053.png"/><Relationship Id="rId23" Type="http://schemas.openxmlformats.org/officeDocument/2006/relationships/image" Target="../media/image1061.png"/><Relationship Id="rId28" Type="http://schemas.openxmlformats.org/officeDocument/2006/relationships/image" Target="../media/image1066.png"/><Relationship Id="rId36" Type="http://schemas.openxmlformats.org/officeDocument/2006/relationships/image" Target="../media/image1074.png"/><Relationship Id="rId49" Type="http://schemas.openxmlformats.org/officeDocument/2006/relationships/image" Target="../media/image1086.png"/><Relationship Id="rId57" Type="http://schemas.openxmlformats.org/officeDocument/2006/relationships/image" Target="../media/image1094.png"/><Relationship Id="rId61" Type="http://schemas.openxmlformats.org/officeDocument/2006/relationships/image" Target="../media/image1098.png"/><Relationship Id="rId10" Type="http://schemas.openxmlformats.org/officeDocument/2006/relationships/image" Target="../media/image1048.png"/><Relationship Id="rId19" Type="http://schemas.openxmlformats.org/officeDocument/2006/relationships/image" Target="../media/image1057.png"/><Relationship Id="rId31" Type="http://schemas.openxmlformats.org/officeDocument/2006/relationships/image" Target="../media/image1069.png"/><Relationship Id="rId44" Type="http://schemas.openxmlformats.org/officeDocument/2006/relationships/image" Target="../media/image1082.png"/><Relationship Id="rId52" Type="http://schemas.openxmlformats.org/officeDocument/2006/relationships/image" Target="../media/image1089.png"/><Relationship Id="rId60" Type="http://schemas.openxmlformats.org/officeDocument/2006/relationships/image" Target="../media/image1097.png"/><Relationship Id="rId65" Type="http://schemas.openxmlformats.org/officeDocument/2006/relationships/image" Target="../media/image1102.png"/><Relationship Id="rId4" Type="http://schemas.openxmlformats.org/officeDocument/2006/relationships/image" Target="../media/image1042.png"/><Relationship Id="rId9" Type="http://schemas.openxmlformats.org/officeDocument/2006/relationships/image" Target="../media/image1047.png"/><Relationship Id="rId14" Type="http://schemas.openxmlformats.org/officeDocument/2006/relationships/image" Target="../media/image1052.png"/><Relationship Id="rId22" Type="http://schemas.openxmlformats.org/officeDocument/2006/relationships/image" Target="../media/image1060.png"/><Relationship Id="rId27" Type="http://schemas.openxmlformats.org/officeDocument/2006/relationships/image" Target="../media/image1065.png"/><Relationship Id="rId30" Type="http://schemas.openxmlformats.org/officeDocument/2006/relationships/image" Target="../media/image1068.png"/><Relationship Id="rId35" Type="http://schemas.openxmlformats.org/officeDocument/2006/relationships/image" Target="../media/image1073.png"/><Relationship Id="rId43" Type="http://schemas.openxmlformats.org/officeDocument/2006/relationships/image" Target="../media/image1081.png"/><Relationship Id="rId48" Type="http://schemas.openxmlformats.org/officeDocument/2006/relationships/image" Target="../media/image1085.png"/><Relationship Id="rId56" Type="http://schemas.openxmlformats.org/officeDocument/2006/relationships/image" Target="../media/image1093.png"/><Relationship Id="rId64" Type="http://schemas.openxmlformats.org/officeDocument/2006/relationships/image" Target="../media/image1101.png"/><Relationship Id="rId8" Type="http://schemas.openxmlformats.org/officeDocument/2006/relationships/image" Target="../media/image1046.png"/><Relationship Id="rId51" Type="http://schemas.openxmlformats.org/officeDocument/2006/relationships/image" Target="../media/image1088.png"/><Relationship Id="rId3" Type="http://schemas.openxmlformats.org/officeDocument/2006/relationships/image" Target="../media/image1041.png"/><Relationship Id="rId12" Type="http://schemas.openxmlformats.org/officeDocument/2006/relationships/image" Target="../media/image1050.png"/><Relationship Id="rId17" Type="http://schemas.openxmlformats.org/officeDocument/2006/relationships/image" Target="../media/image1055.png"/><Relationship Id="rId25" Type="http://schemas.openxmlformats.org/officeDocument/2006/relationships/image" Target="../media/image1063.png"/><Relationship Id="rId33" Type="http://schemas.openxmlformats.org/officeDocument/2006/relationships/image" Target="../media/image1071.png"/><Relationship Id="rId38" Type="http://schemas.openxmlformats.org/officeDocument/2006/relationships/image" Target="../media/image1076.png"/><Relationship Id="rId46" Type="http://schemas.openxmlformats.org/officeDocument/2006/relationships/image" Target="../media/image1084.png"/><Relationship Id="rId59" Type="http://schemas.openxmlformats.org/officeDocument/2006/relationships/image" Target="../media/image1096.png"/><Relationship Id="rId67" Type="http://schemas.openxmlformats.org/officeDocument/2006/relationships/image" Target="../media/image1104.png"/><Relationship Id="rId20" Type="http://schemas.openxmlformats.org/officeDocument/2006/relationships/image" Target="../media/image1058.png"/><Relationship Id="rId41" Type="http://schemas.openxmlformats.org/officeDocument/2006/relationships/image" Target="../media/image1079.png"/><Relationship Id="rId54" Type="http://schemas.openxmlformats.org/officeDocument/2006/relationships/image" Target="../media/image1091.png"/><Relationship Id="rId62" Type="http://schemas.openxmlformats.org/officeDocument/2006/relationships/image" Target="../media/image1099.png"/></Relationships>
</file>

<file path=ppt/slides/_rels/slide18.xml.rels><?xml version="1.0" encoding="UTF-8" standalone="yes"?>
<Relationships xmlns="http://schemas.openxmlformats.org/package/2006/relationships"><Relationship Id="rId13" Type="http://schemas.openxmlformats.org/officeDocument/2006/relationships/image" Target="../media/image1116.png"/><Relationship Id="rId18" Type="http://schemas.openxmlformats.org/officeDocument/2006/relationships/image" Target="../media/image1121.png"/><Relationship Id="rId26" Type="http://schemas.openxmlformats.org/officeDocument/2006/relationships/image" Target="../media/image1129.png"/><Relationship Id="rId39" Type="http://schemas.openxmlformats.org/officeDocument/2006/relationships/image" Target="../media/image1142.png"/><Relationship Id="rId21" Type="http://schemas.openxmlformats.org/officeDocument/2006/relationships/image" Target="../media/image1124.png"/><Relationship Id="rId34" Type="http://schemas.openxmlformats.org/officeDocument/2006/relationships/image" Target="../media/image1137.png"/><Relationship Id="rId42" Type="http://schemas.openxmlformats.org/officeDocument/2006/relationships/image" Target="../media/image1145.png"/><Relationship Id="rId47" Type="http://schemas.openxmlformats.org/officeDocument/2006/relationships/image" Target="../media/image1150.png"/><Relationship Id="rId50" Type="http://schemas.openxmlformats.org/officeDocument/2006/relationships/image" Target="../media/image1153.png"/><Relationship Id="rId55" Type="http://schemas.openxmlformats.org/officeDocument/2006/relationships/image" Target="../media/image1158.png"/><Relationship Id="rId63" Type="http://schemas.openxmlformats.org/officeDocument/2006/relationships/image" Target="../media/image1166.png"/><Relationship Id="rId68" Type="http://schemas.openxmlformats.org/officeDocument/2006/relationships/image" Target="../media/image1171.png"/><Relationship Id="rId7" Type="http://schemas.openxmlformats.org/officeDocument/2006/relationships/image" Target="../media/image1110.png"/><Relationship Id="rId71" Type="http://schemas.openxmlformats.org/officeDocument/2006/relationships/image" Target="../media/image1174.png"/><Relationship Id="rId2" Type="http://schemas.openxmlformats.org/officeDocument/2006/relationships/image" Target="../media/image1105.png"/><Relationship Id="rId16" Type="http://schemas.openxmlformats.org/officeDocument/2006/relationships/image" Target="../media/image1119.png"/><Relationship Id="rId29" Type="http://schemas.openxmlformats.org/officeDocument/2006/relationships/image" Target="../media/image1132.png"/><Relationship Id="rId1" Type="http://schemas.openxmlformats.org/officeDocument/2006/relationships/slideLayout" Target="../slideLayouts/slideLayout2.xml"/><Relationship Id="rId6" Type="http://schemas.openxmlformats.org/officeDocument/2006/relationships/image" Target="../media/image1109.png"/><Relationship Id="rId11" Type="http://schemas.openxmlformats.org/officeDocument/2006/relationships/image" Target="../media/image1114.png"/><Relationship Id="rId24" Type="http://schemas.openxmlformats.org/officeDocument/2006/relationships/image" Target="../media/image1127.png"/><Relationship Id="rId32" Type="http://schemas.openxmlformats.org/officeDocument/2006/relationships/image" Target="../media/image1135.png"/><Relationship Id="rId37" Type="http://schemas.openxmlformats.org/officeDocument/2006/relationships/image" Target="../media/image1140.png"/><Relationship Id="rId40" Type="http://schemas.openxmlformats.org/officeDocument/2006/relationships/image" Target="../media/image1143.png"/><Relationship Id="rId45" Type="http://schemas.openxmlformats.org/officeDocument/2006/relationships/image" Target="../media/image1148.png"/><Relationship Id="rId53" Type="http://schemas.openxmlformats.org/officeDocument/2006/relationships/image" Target="../media/image1156.png"/><Relationship Id="rId58" Type="http://schemas.openxmlformats.org/officeDocument/2006/relationships/image" Target="../media/image1161.png"/><Relationship Id="rId66" Type="http://schemas.openxmlformats.org/officeDocument/2006/relationships/image" Target="../media/image1169.png"/><Relationship Id="rId5" Type="http://schemas.openxmlformats.org/officeDocument/2006/relationships/image" Target="../media/image1108.png"/><Relationship Id="rId15" Type="http://schemas.openxmlformats.org/officeDocument/2006/relationships/image" Target="../media/image1118.png"/><Relationship Id="rId23" Type="http://schemas.openxmlformats.org/officeDocument/2006/relationships/image" Target="../media/image1126.png"/><Relationship Id="rId28" Type="http://schemas.openxmlformats.org/officeDocument/2006/relationships/image" Target="../media/image1131.png"/><Relationship Id="rId36" Type="http://schemas.openxmlformats.org/officeDocument/2006/relationships/image" Target="../media/image1139.png"/><Relationship Id="rId49" Type="http://schemas.openxmlformats.org/officeDocument/2006/relationships/image" Target="../media/image1152.png"/><Relationship Id="rId57" Type="http://schemas.openxmlformats.org/officeDocument/2006/relationships/image" Target="../media/image1160.png"/><Relationship Id="rId61" Type="http://schemas.openxmlformats.org/officeDocument/2006/relationships/image" Target="../media/image1164.png"/><Relationship Id="rId10" Type="http://schemas.openxmlformats.org/officeDocument/2006/relationships/image" Target="../media/image1113.png"/><Relationship Id="rId19" Type="http://schemas.openxmlformats.org/officeDocument/2006/relationships/image" Target="../media/image1122.png"/><Relationship Id="rId31" Type="http://schemas.openxmlformats.org/officeDocument/2006/relationships/image" Target="../media/image1134.png"/><Relationship Id="rId44" Type="http://schemas.openxmlformats.org/officeDocument/2006/relationships/image" Target="../media/image1147.png"/><Relationship Id="rId52" Type="http://schemas.openxmlformats.org/officeDocument/2006/relationships/image" Target="../media/image1155.png"/><Relationship Id="rId60" Type="http://schemas.openxmlformats.org/officeDocument/2006/relationships/image" Target="../media/image1163.png"/><Relationship Id="rId65" Type="http://schemas.openxmlformats.org/officeDocument/2006/relationships/image" Target="../media/image1168.png"/><Relationship Id="rId4" Type="http://schemas.openxmlformats.org/officeDocument/2006/relationships/image" Target="../media/image1107.png"/><Relationship Id="rId9" Type="http://schemas.openxmlformats.org/officeDocument/2006/relationships/image" Target="../media/image1112.png"/><Relationship Id="rId14" Type="http://schemas.openxmlformats.org/officeDocument/2006/relationships/image" Target="../media/image1117.png"/><Relationship Id="rId22" Type="http://schemas.openxmlformats.org/officeDocument/2006/relationships/image" Target="../media/image1125.png"/><Relationship Id="rId27" Type="http://schemas.openxmlformats.org/officeDocument/2006/relationships/image" Target="../media/image1130.png"/><Relationship Id="rId30" Type="http://schemas.openxmlformats.org/officeDocument/2006/relationships/image" Target="../media/image1133.png"/><Relationship Id="rId35" Type="http://schemas.openxmlformats.org/officeDocument/2006/relationships/image" Target="../media/image1138.png"/><Relationship Id="rId43" Type="http://schemas.openxmlformats.org/officeDocument/2006/relationships/image" Target="../media/image1146.png"/><Relationship Id="rId48" Type="http://schemas.openxmlformats.org/officeDocument/2006/relationships/image" Target="../media/image1151.png"/><Relationship Id="rId56" Type="http://schemas.openxmlformats.org/officeDocument/2006/relationships/image" Target="../media/image1159.png"/><Relationship Id="rId64" Type="http://schemas.openxmlformats.org/officeDocument/2006/relationships/image" Target="../media/image1167.png"/><Relationship Id="rId69" Type="http://schemas.openxmlformats.org/officeDocument/2006/relationships/image" Target="../media/image1172.png"/><Relationship Id="rId8" Type="http://schemas.openxmlformats.org/officeDocument/2006/relationships/image" Target="../media/image1111.png"/><Relationship Id="rId51" Type="http://schemas.openxmlformats.org/officeDocument/2006/relationships/image" Target="../media/image1154.png"/><Relationship Id="rId72" Type="http://schemas.openxmlformats.org/officeDocument/2006/relationships/image" Target="../media/image1175.png"/><Relationship Id="rId3" Type="http://schemas.openxmlformats.org/officeDocument/2006/relationships/image" Target="../media/image1106.png"/><Relationship Id="rId12" Type="http://schemas.openxmlformats.org/officeDocument/2006/relationships/image" Target="../media/image1115.png"/><Relationship Id="rId17" Type="http://schemas.openxmlformats.org/officeDocument/2006/relationships/image" Target="../media/image1120.png"/><Relationship Id="rId25" Type="http://schemas.openxmlformats.org/officeDocument/2006/relationships/image" Target="../media/image1128.png"/><Relationship Id="rId33" Type="http://schemas.openxmlformats.org/officeDocument/2006/relationships/image" Target="../media/image1136.png"/><Relationship Id="rId38" Type="http://schemas.openxmlformats.org/officeDocument/2006/relationships/image" Target="../media/image1141.png"/><Relationship Id="rId46" Type="http://schemas.openxmlformats.org/officeDocument/2006/relationships/image" Target="../media/image1149.png"/><Relationship Id="rId59" Type="http://schemas.openxmlformats.org/officeDocument/2006/relationships/image" Target="../media/image1162.png"/><Relationship Id="rId67" Type="http://schemas.openxmlformats.org/officeDocument/2006/relationships/image" Target="../media/image1170.png"/><Relationship Id="rId20" Type="http://schemas.openxmlformats.org/officeDocument/2006/relationships/image" Target="../media/image1123.png"/><Relationship Id="rId41" Type="http://schemas.openxmlformats.org/officeDocument/2006/relationships/image" Target="../media/image1144.png"/><Relationship Id="rId54" Type="http://schemas.openxmlformats.org/officeDocument/2006/relationships/image" Target="../media/image1157.png"/><Relationship Id="rId62" Type="http://schemas.openxmlformats.org/officeDocument/2006/relationships/image" Target="../media/image1165.png"/><Relationship Id="rId70" Type="http://schemas.openxmlformats.org/officeDocument/2006/relationships/image" Target="../media/image1173.png"/></Relationships>
</file>

<file path=ppt/slides/_rels/slide19.xml.rels><?xml version="1.0" encoding="UTF-8" standalone="yes"?>
<Relationships xmlns="http://schemas.openxmlformats.org/package/2006/relationships"><Relationship Id="rId13" Type="http://schemas.openxmlformats.org/officeDocument/2006/relationships/image" Target="../media/image1187.png"/><Relationship Id="rId18" Type="http://schemas.openxmlformats.org/officeDocument/2006/relationships/image" Target="../media/image1192.png"/><Relationship Id="rId26" Type="http://schemas.openxmlformats.org/officeDocument/2006/relationships/image" Target="../media/image1200.png"/><Relationship Id="rId39" Type="http://schemas.openxmlformats.org/officeDocument/2006/relationships/image" Target="../media/image1213.png"/><Relationship Id="rId21" Type="http://schemas.openxmlformats.org/officeDocument/2006/relationships/image" Target="../media/image1195.png"/><Relationship Id="rId34" Type="http://schemas.openxmlformats.org/officeDocument/2006/relationships/image" Target="../media/image1208.png"/><Relationship Id="rId42" Type="http://schemas.openxmlformats.org/officeDocument/2006/relationships/image" Target="../media/image1216.png"/><Relationship Id="rId47" Type="http://schemas.openxmlformats.org/officeDocument/2006/relationships/image" Target="../media/image1221.png"/><Relationship Id="rId50" Type="http://schemas.openxmlformats.org/officeDocument/2006/relationships/image" Target="../media/image1224.png"/><Relationship Id="rId55" Type="http://schemas.openxmlformats.org/officeDocument/2006/relationships/image" Target="../media/image1229.png"/><Relationship Id="rId63" Type="http://schemas.openxmlformats.org/officeDocument/2006/relationships/image" Target="../media/image1237.png"/><Relationship Id="rId68" Type="http://schemas.openxmlformats.org/officeDocument/2006/relationships/image" Target="../media/image1242.png"/><Relationship Id="rId76" Type="http://schemas.openxmlformats.org/officeDocument/2006/relationships/image" Target="../media/image1250.png"/><Relationship Id="rId84" Type="http://schemas.openxmlformats.org/officeDocument/2006/relationships/image" Target="../media/image1258.png"/><Relationship Id="rId7" Type="http://schemas.openxmlformats.org/officeDocument/2006/relationships/image" Target="../media/image1181.png"/><Relationship Id="rId71" Type="http://schemas.openxmlformats.org/officeDocument/2006/relationships/image" Target="../media/image1245.png"/><Relationship Id="rId2" Type="http://schemas.openxmlformats.org/officeDocument/2006/relationships/image" Target="../media/image1176.png"/><Relationship Id="rId16" Type="http://schemas.openxmlformats.org/officeDocument/2006/relationships/image" Target="../media/image1190.png"/><Relationship Id="rId29" Type="http://schemas.openxmlformats.org/officeDocument/2006/relationships/image" Target="../media/image1203.png"/><Relationship Id="rId11" Type="http://schemas.openxmlformats.org/officeDocument/2006/relationships/image" Target="../media/image1185.png"/><Relationship Id="rId24" Type="http://schemas.openxmlformats.org/officeDocument/2006/relationships/image" Target="../media/image1198.png"/><Relationship Id="rId32" Type="http://schemas.openxmlformats.org/officeDocument/2006/relationships/image" Target="../media/image1206.png"/><Relationship Id="rId37" Type="http://schemas.openxmlformats.org/officeDocument/2006/relationships/image" Target="../media/image1211.png"/><Relationship Id="rId40" Type="http://schemas.openxmlformats.org/officeDocument/2006/relationships/image" Target="../media/image1214.png"/><Relationship Id="rId45" Type="http://schemas.openxmlformats.org/officeDocument/2006/relationships/image" Target="../media/image1219.png"/><Relationship Id="rId53" Type="http://schemas.openxmlformats.org/officeDocument/2006/relationships/image" Target="../media/image1227.png"/><Relationship Id="rId58" Type="http://schemas.openxmlformats.org/officeDocument/2006/relationships/image" Target="../media/image1232.png"/><Relationship Id="rId66" Type="http://schemas.openxmlformats.org/officeDocument/2006/relationships/image" Target="../media/image1240.png"/><Relationship Id="rId74" Type="http://schemas.openxmlformats.org/officeDocument/2006/relationships/image" Target="../media/image1248.png"/><Relationship Id="rId79" Type="http://schemas.openxmlformats.org/officeDocument/2006/relationships/image" Target="../media/image1253.png"/><Relationship Id="rId87" Type="http://schemas.openxmlformats.org/officeDocument/2006/relationships/image" Target="../media/image1261.png"/><Relationship Id="rId5" Type="http://schemas.openxmlformats.org/officeDocument/2006/relationships/image" Target="../media/image1179.png"/><Relationship Id="rId61" Type="http://schemas.openxmlformats.org/officeDocument/2006/relationships/image" Target="../media/image1235.png"/><Relationship Id="rId82" Type="http://schemas.openxmlformats.org/officeDocument/2006/relationships/image" Target="../media/image1256.png"/><Relationship Id="rId19" Type="http://schemas.openxmlformats.org/officeDocument/2006/relationships/image" Target="../media/image1193.png"/><Relationship Id="rId4" Type="http://schemas.openxmlformats.org/officeDocument/2006/relationships/image" Target="../media/image1178.png"/><Relationship Id="rId9" Type="http://schemas.openxmlformats.org/officeDocument/2006/relationships/image" Target="../media/image1183.png"/><Relationship Id="rId14" Type="http://schemas.openxmlformats.org/officeDocument/2006/relationships/image" Target="../media/image1188.png"/><Relationship Id="rId22" Type="http://schemas.openxmlformats.org/officeDocument/2006/relationships/image" Target="../media/image1196.png"/><Relationship Id="rId27" Type="http://schemas.openxmlformats.org/officeDocument/2006/relationships/image" Target="../media/image1201.png"/><Relationship Id="rId30" Type="http://schemas.openxmlformats.org/officeDocument/2006/relationships/image" Target="../media/image1204.png"/><Relationship Id="rId35" Type="http://schemas.openxmlformats.org/officeDocument/2006/relationships/image" Target="../media/image1209.png"/><Relationship Id="rId43" Type="http://schemas.openxmlformats.org/officeDocument/2006/relationships/image" Target="../media/image1217.png"/><Relationship Id="rId48" Type="http://schemas.openxmlformats.org/officeDocument/2006/relationships/image" Target="../media/image1222.png"/><Relationship Id="rId56" Type="http://schemas.openxmlformats.org/officeDocument/2006/relationships/image" Target="../media/image1230.png"/><Relationship Id="rId64" Type="http://schemas.openxmlformats.org/officeDocument/2006/relationships/image" Target="../media/image1238.png"/><Relationship Id="rId69" Type="http://schemas.openxmlformats.org/officeDocument/2006/relationships/image" Target="../media/image1243.png"/><Relationship Id="rId77" Type="http://schemas.openxmlformats.org/officeDocument/2006/relationships/image" Target="../media/image1251.png"/><Relationship Id="rId8" Type="http://schemas.openxmlformats.org/officeDocument/2006/relationships/image" Target="../media/image1182.png"/><Relationship Id="rId51" Type="http://schemas.openxmlformats.org/officeDocument/2006/relationships/image" Target="../media/image1225.png"/><Relationship Id="rId72" Type="http://schemas.openxmlformats.org/officeDocument/2006/relationships/image" Target="../media/image1246.png"/><Relationship Id="rId80" Type="http://schemas.openxmlformats.org/officeDocument/2006/relationships/image" Target="../media/image1254.png"/><Relationship Id="rId85" Type="http://schemas.openxmlformats.org/officeDocument/2006/relationships/image" Target="../media/image1259.png"/><Relationship Id="rId3" Type="http://schemas.openxmlformats.org/officeDocument/2006/relationships/image" Target="../media/image1177.png"/><Relationship Id="rId12" Type="http://schemas.openxmlformats.org/officeDocument/2006/relationships/image" Target="../media/image1186.png"/><Relationship Id="rId17" Type="http://schemas.openxmlformats.org/officeDocument/2006/relationships/image" Target="../media/image1191.png"/><Relationship Id="rId25" Type="http://schemas.openxmlformats.org/officeDocument/2006/relationships/image" Target="../media/image1199.png"/><Relationship Id="rId33" Type="http://schemas.openxmlformats.org/officeDocument/2006/relationships/image" Target="../media/image1207.png"/><Relationship Id="rId38" Type="http://schemas.openxmlformats.org/officeDocument/2006/relationships/image" Target="../media/image1212.png"/><Relationship Id="rId46" Type="http://schemas.openxmlformats.org/officeDocument/2006/relationships/image" Target="../media/image1220.png"/><Relationship Id="rId59" Type="http://schemas.openxmlformats.org/officeDocument/2006/relationships/image" Target="../media/image1233.png"/><Relationship Id="rId67" Type="http://schemas.openxmlformats.org/officeDocument/2006/relationships/image" Target="../media/image1241.png"/><Relationship Id="rId20" Type="http://schemas.openxmlformats.org/officeDocument/2006/relationships/image" Target="../media/image1194.png"/><Relationship Id="rId41" Type="http://schemas.openxmlformats.org/officeDocument/2006/relationships/image" Target="../media/image1215.png"/><Relationship Id="rId54" Type="http://schemas.openxmlformats.org/officeDocument/2006/relationships/image" Target="../media/image1228.png"/><Relationship Id="rId62" Type="http://schemas.openxmlformats.org/officeDocument/2006/relationships/image" Target="../media/image1236.png"/><Relationship Id="rId70" Type="http://schemas.openxmlformats.org/officeDocument/2006/relationships/image" Target="../media/image1244.png"/><Relationship Id="rId75" Type="http://schemas.openxmlformats.org/officeDocument/2006/relationships/image" Target="../media/image1249.png"/><Relationship Id="rId83" Type="http://schemas.openxmlformats.org/officeDocument/2006/relationships/image" Target="../media/image1257.png"/><Relationship Id="rId88" Type="http://schemas.openxmlformats.org/officeDocument/2006/relationships/image" Target="../media/image1262.png"/><Relationship Id="rId1" Type="http://schemas.openxmlformats.org/officeDocument/2006/relationships/slideLayout" Target="../slideLayouts/slideLayout2.xml"/><Relationship Id="rId6" Type="http://schemas.openxmlformats.org/officeDocument/2006/relationships/image" Target="../media/image1180.png"/><Relationship Id="rId15" Type="http://schemas.openxmlformats.org/officeDocument/2006/relationships/image" Target="../media/image1189.png"/><Relationship Id="rId23" Type="http://schemas.openxmlformats.org/officeDocument/2006/relationships/image" Target="../media/image1197.png"/><Relationship Id="rId28" Type="http://schemas.openxmlformats.org/officeDocument/2006/relationships/image" Target="../media/image1202.png"/><Relationship Id="rId36" Type="http://schemas.openxmlformats.org/officeDocument/2006/relationships/image" Target="../media/image1210.png"/><Relationship Id="rId49" Type="http://schemas.openxmlformats.org/officeDocument/2006/relationships/image" Target="../media/image1223.png"/><Relationship Id="rId57" Type="http://schemas.openxmlformats.org/officeDocument/2006/relationships/image" Target="../media/image1231.png"/><Relationship Id="rId10" Type="http://schemas.openxmlformats.org/officeDocument/2006/relationships/image" Target="../media/image1184.png"/><Relationship Id="rId31" Type="http://schemas.openxmlformats.org/officeDocument/2006/relationships/image" Target="../media/image1205.png"/><Relationship Id="rId44" Type="http://schemas.openxmlformats.org/officeDocument/2006/relationships/image" Target="../media/image1218.png"/><Relationship Id="rId52" Type="http://schemas.openxmlformats.org/officeDocument/2006/relationships/image" Target="../media/image1226.png"/><Relationship Id="rId60" Type="http://schemas.openxmlformats.org/officeDocument/2006/relationships/image" Target="../media/image1234.png"/><Relationship Id="rId65" Type="http://schemas.openxmlformats.org/officeDocument/2006/relationships/image" Target="../media/image1239.png"/><Relationship Id="rId73" Type="http://schemas.openxmlformats.org/officeDocument/2006/relationships/image" Target="../media/image1247.png"/><Relationship Id="rId78" Type="http://schemas.openxmlformats.org/officeDocument/2006/relationships/image" Target="../media/image1252.png"/><Relationship Id="rId81" Type="http://schemas.openxmlformats.org/officeDocument/2006/relationships/image" Target="../media/image1255.png"/><Relationship Id="rId86" Type="http://schemas.openxmlformats.org/officeDocument/2006/relationships/image" Target="../media/image126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png"/><Relationship Id="rId63" Type="http://schemas.openxmlformats.org/officeDocument/2006/relationships/image" Target="../media/image82.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image" Target="../media/image77.png"/><Relationship Id="rId66" Type="http://schemas.openxmlformats.org/officeDocument/2006/relationships/image" Target="../media/image85.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61" Type="http://schemas.openxmlformats.org/officeDocument/2006/relationships/image" Target="../media/image80.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64" Type="http://schemas.openxmlformats.org/officeDocument/2006/relationships/image" Target="../media/image83.png"/><Relationship Id="rId8" Type="http://schemas.openxmlformats.org/officeDocument/2006/relationships/image" Target="../media/image27.png"/><Relationship Id="rId51" Type="http://schemas.openxmlformats.org/officeDocument/2006/relationships/image" Target="../media/image70.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9" Type="http://schemas.openxmlformats.org/officeDocument/2006/relationships/image" Target="../media/image124.png"/><Relationship Id="rId21" Type="http://schemas.openxmlformats.org/officeDocument/2006/relationships/image" Target="../media/image106.png"/><Relationship Id="rId34" Type="http://schemas.openxmlformats.org/officeDocument/2006/relationships/image" Target="../media/image119.png"/><Relationship Id="rId42" Type="http://schemas.openxmlformats.org/officeDocument/2006/relationships/image" Target="../media/image127.png"/><Relationship Id="rId47" Type="http://schemas.openxmlformats.org/officeDocument/2006/relationships/image" Target="../media/image132.png"/><Relationship Id="rId50" Type="http://schemas.openxmlformats.org/officeDocument/2006/relationships/image" Target="../media/image135.png"/><Relationship Id="rId55" Type="http://schemas.openxmlformats.org/officeDocument/2006/relationships/image" Target="../media/image140.png"/><Relationship Id="rId63" Type="http://schemas.openxmlformats.org/officeDocument/2006/relationships/image" Target="../media/image148.png"/><Relationship Id="rId68" Type="http://schemas.openxmlformats.org/officeDocument/2006/relationships/image" Target="../media/image153.png"/><Relationship Id="rId76" Type="http://schemas.openxmlformats.org/officeDocument/2006/relationships/image" Target="../media/image161.png"/><Relationship Id="rId84" Type="http://schemas.openxmlformats.org/officeDocument/2006/relationships/image" Target="../media/image169.png"/><Relationship Id="rId89" Type="http://schemas.openxmlformats.org/officeDocument/2006/relationships/image" Target="../media/image174.png"/><Relationship Id="rId7" Type="http://schemas.openxmlformats.org/officeDocument/2006/relationships/image" Target="../media/image92.png"/><Relationship Id="rId71" Type="http://schemas.openxmlformats.org/officeDocument/2006/relationships/image" Target="../media/image156.png"/><Relationship Id="rId92" Type="http://schemas.openxmlformats.org/officeDocument/2006/relationships/image" Target="../media/image177.png"/><Relationship Id="rId2" Type="http://schemas.openxmlformats.org/officeDocument/2006/relationships/image" Target="../media/image87.png"/><Relationship Id="rId16" Type="http://schemas.openxmlformats.org/officeDocument/2006/relationships/image" Target="../media/image101.png"/><Relationship Id="rId29" Type="http://schemas.openxmlformats.org/officeDocument/2006/relationships/image" Target="../media/image114.png"/><Relationship Id="rId11" Type="http://schemas.openxmlformats.org/officeDocument/2006/relationships/image" Target="../media/image96.pn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122.png"/><Relationship Id="rId40" Type="http://schemas.openxmlformats.org/officeDocument/2006/relationships/image" Target="../media/image125.png"/><Relationship Id="rId45" Type="http://schemas.openxmlformats.org/officeDocument/2006/relationships/image" Target="../media/image130.png"/><Relationship Id="rId53" Type="http://schemas.openxmlformats.org/officeDocument/2006/relationships/image" Target="../media/image138.png"/><Relationship Id="rId58" Type="http://schemas.openxmlformats.org/officeDocument/2006/relationships/image" Target="../media/image143.png"/><Relationship Id="rId66" Type="http://schemas.openxmlformats.org/officeDocument/2006/relationships/image" Target="../media/image151.png"/><Relationship Id="rId74" Type="http://schemas.openxmlformats.org/officeDocument/2006/relationships/image" Target="../media/image159.png"/><Relationship Id="rId79" Type="http://schemas.openxmlformats.org/officeDocument/2006/relationships/image" Target="../media/image164.png"/><Relationship Id="rId87" Type="http://schemas.openxmlformats.org/officeDocument/2006/relationships/image" Target="../media/image172.png"/><Relationship Id="rId5" Type="http://schemas.openxmlformats.org/officeDocument/2006/relationships/image" Target="../media/image90.png"/><Relationship Id="rId61" Type="http://schemas.openxmlformats.org/officeDocument/2006/relationships/image" Target="../media/image146.png"/><Relationship Id="rId82" Type="http://schemas.openxmlformats.org/officeDocument/2006/relationships/image" Target="../media/image167.png"/><Relationship Id="rId90" Type="http://schemas.openxmlformats.org/officeDocument/2006/relationships/image" Target="../media/image175.png"/><Relationship Id="rId95" Type="http://schemas.openxmlformats.org/officeDocument/2006/relationships/image" Target="../media/image180.png"/><Relationship Id="rId19" Type="http://schemas.openxmlformats.org/officeDocument/2006/relationships/image" Target="../media/image10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20.png"/><Relationship Id="rId43" Type="http://schemas.openxmlformats.org/officeDocument/2006/relationships/image" Target="../media/image128.png"/><Relationship Id="rId48" Type="http://schemas.openxmlformats.org/officeDocument/2006/relationships/image" Target="../media/image133.png"/><Relationship Id="rId56" Type="http://schemas.openxmlformats.org/officeDocument/2006/relationships/image" Target="../media/image141.png"/><Relationship Id="rId64" Type="http://schemas.openxmlformats.org/officeDocument/2006/relationships/image" Target="../media/image149.png"/><Relationship Id="rId69" Type="http://schemas.openxmlformats.org/officeDocument/2006/relationships/image" Target="../media/image154.png"/><Relationship Id="rId77" Type="http://schemas.openxmlformats.org/officeDocument/2006/relationships/image" Target="../media/image162.png"/><Relationship Id="rId8" Type="http://schemas.openxmlformats.org/officeDocument/2006/relationships/image" Target="../media/image93.png"/><Relationship Id="rId51" Type="http://schemas.openxmlformats.org/officeDocument/2006/relationships/image" Target="../media/image136.png"/><Relationship Id="rId72" Type="http://schemas.openxmlformats.org/officeDocument/2006/relationships/image" Target="../media/image157.png"/><Relationship Id="rId80" Type="http://schemas.openxmlformats.org/officeDocument/2006/relationships/image" Target="../media/image165.png"/><Relationship Id="rId85" Type="http://schemas.openxmlformats.org/officeDocument/2006/relationships/image" Target="../media/image170.png"/><Relationship Id="rId93" Type="http://schemas.openxmlformats.org/officeDocument/2006/relationships/image" Target="../media/image178.png"/><Relationship Id="rId3" Type="http://schemas.openxmlformats.org/officeDocument/2006/relationships/image" Target="../media/image88.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image" Target="../media/image123.png"/><Relationship Id="rId46" Type="http://schemas.openxmlformats.org/officeDocument/2006/relationships/image" Target="../media/image131.png"/><Relationship Id="rId59" Type="http://schemas.openxmlformats.org/officeDocument/2006/relationships/image" Target="../media/image144.png"/><Relationship Id="rId67" Type="http://schemas.openxmlformats.org/officeDocument/2006/relationships/image" Target="../media/image152.png"/><Relationship Id="rId20" Type="http://schemas.openxmlformats.org/officeDocument/2006/relationships/image" Target="../media/image105.png"/><Relationship Id="rId41" Type="http://schemas.openxmlformats.org/officeDocument/2006/relationships/image" Target="../media/image126.png"/><Relationship Id="rId54" Type="http://schemas.openxmlformats.org/officeDocument/2006/relationships/image" Target="../media/image139.png"/><Relationship Id="rId62" Type="http://schemas.openxmlformats.org/officeDocument/2006/relationships/image" Target="../media/image147.png"/><Relationship Id="rId70" Type="http://schemas.openxmlformats.org/officeDocument/2006/relationships/image" Target="../media/image155.png"/><Relationship Id="rId75" Type="http://schemas.openxmlformats.org/officeDocument/2006/relationships/image" Target="../media/image160.png"/><Relationship Id="rId83" Type="http://schemas.openxmlformats.org/officeDocument/2006/relationships/image" Target="../media/image168.png"/><Relationship Id="rId88" Type="http://schemas.openxmlformats.org/officeDocument/2006/relationships/image" Target="../media/image173.png"/><Relationship Id="rId91" Type="http://schemas.openxmlformats.org/officeDocument/2006/relationships/image" Target="../media/image176.png"/><Relationship Id="rId96"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36" Type="http://schemas.openxmlformats.org/officeDocument/2006/relationships/image" Target="../media/image121.png"/><Relationship Id="rId49" Type="http://schemas.openxmlformats.org/officeDocument/2006/relationships/image" Target="../media/image134.png"/><Relationship Id="rId57" Type="http://schemas.openxmlformats.org/officeDocument/2006/relationships/image" Target="../media/image142.png"/><Relationship Id="rId10" Type="http://schemas.openxmlformats.org/officeDocument/2006/relationships/image" Target="../media/image95.png"/><Relationship Id="rId31" Type="http://schemas.openxmlformats.org/officeDocument/2006/relationships/image" Target="../media/image116.png"/><Relationship Id="rId44" Type="http://schemas.openxmlformats.org/officeDocument/2006/relationships/image" Target="../media/image129.png"/><Relationship Id="rId52" Type="http://schemas.openxmlformats.org/officeDocument/2006/relationships/image" Target="../media/image137.png"/><Relationship Id="rId60" Type="http://schemas.openxmlformats.org/officeDocument/2006/relationships/image" Target="../media/image145.png"/><Relationship Id="rId65" Type="http://schemas.openxmlformats.org/officeDocument/2006/relationships/image" Target="../media/image150.png"/><Relationship Id="rId73" Type="http://schemas.openxmlformats.org/officeDocument/2006/relationships/image" Target="../media/image158.png"/><Relationship Id="rId78" Type="http://schemas.openxmlformats.org/officeDocument/2006/relationships/image" Target="../media/image163.png"/><Relationship Id="rId81" Type="http://schemas.openxmlformats.org/officeDocument/2006/relationships/image" Target="../media/image166.png"/><Relationship Id="rId86" Type="http://schemas.openxmlformats.org/officeDocument/2006/relationships/image" Target="../media/image171.png"/><Relationship Id="rId94" Type="http://schemas.openxmlformats.org/officeDocument/2006/relationships/image" Target="../media/image179.png"/><Relationship Id="rId4" Type="http://schemas.openxmlformats.org/officeDocument/2006/relationships/image" Target="../media/image89.png"/><Relationship Id="rId9"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26" Type="http://schemas.openxmlformats.org/officeDocument/2006/relationships/image" Target="../media/image206.png"/><Relationship Id="rId3" Type="http://schemas.openxmlformats.org/officeDocument/2006/relationships/image" Target="../media/image183.png"/><Relationship Id="rId21" Type="http://schemas.openxmlformats.org/officeDocument/2006/relationships/image" Target="../media/image201.png"/><Relationship Id="rId34" Type="http://schemas.openxmlformats.org/officeDocument/2006/relationships/image" Target="../media/image214.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5" Type="http://schemas.openxmlformats.org/officeDocument/2006/relationships/image" Target="../media/image205.png"/><Relationship Id="rId33" Type="http://schemas.openxmlformats.org/officeDocument/2006/relationships/image" Target="../media/image213.png"/><Relationship Id="rId38" Type="http://schemas.openxmlformats.org/officeDocument/2006/relationships/image" Target="../media/image218.png"/><Relationship Id="rId2" Type="http://schemas.openxmlformats.org/officeDocument/2006/relationships/image" Target="../media/image182.png"/><Relationship Id="rId16" Type="http://schemas.openxmlformats.org/officeDocument/2006/relationships/image" Target="../media/image196.png"/><Relationship Id="rId20" Type="http://schemas.openxmlformats.org/officeDocument/2006/relationships/image" Target="../media/image200.png"/><Relationship Id="rId29"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24" Type="http://schemas.openxmlformats.org/officeDocument/2006/relationships/image" Target="../media/image204.png"/><Relationship Id="rId32" Type="http://schemas.openxmlformats.org/officeDocument/2006/relationships/image" Target="../media/image212.png"/><Relationship Id="rId37" Type="http://schemas.openxmlformats.org/officeDocument/2006/relationships/image" Target="../media/image217.png"/><Relationship Id="rId5" Type="http://schemas.openxmlformats.org/officeDocument/2006/relationships/image" Target="../media/image185.png"/><Relationship Id="rId15" Type="http://schemas.openxmlformats.org/officeDocument/2006/relationships/image" Target="../media/image195.png"/><Relationship Id="rId23" Type="http://schemas.openxmlformats.org/officeDocument/2006/relationships/image" Target="../media/image203.png"/><Relationship Id="rId28" Type="http://schemas.openxmlformats.org/officeDocument/2006/relationships/image" Target="../media/image208.png"/><Relationship Id="rId36" Type="http://schemas.openxmlformats.org/officeDocument/2006/relationships/image" Target="../media/image216.png"/><Relationship Id="rId10" Type="http://schemas.openxmlformats.org/officeDocument/2006/relationships/image" Target="../media/image190.png"/><Relationship Id="rId19" Type="http://schemas.openxmlformats.org/officeDocument/2006/relationships/image" Target="../media/image199.png"/><Relationship Id="rId31" Type="http://schemas.openxmlformats.org/officeDocument/2006/relationships/image" Target="../media/image211.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202.png"/><Relationship Id="rId27" Type="http://schemas.openxmlformats.org/officeDocument/2006/relationships/image" Target="../media/image207.png"/><Relationship Id="rId30" Type="http://schemas.openxmlformats.org/officeDocument/2006/relationships/image" Target="../media/image210.png"/><Relationship Id="rId35" Type="http://schemas.openxmlformats.org/officeDocument/2006/relationships/image" Target="../media/image215.png"/></Relationships>
</file>

<file path=ppt/slides/_rels/slide8.xml.rels><?xml version="1.0" encoding="UTF-8" standalone="yes"?>
<Relationships xmlns="http://schemas.openxmlformats.org/package/2006/relationships"><Relationship Id="rId26" Type="http://schemas.openxmlformats.org/officeDocument/2006/relationships/image" Target="../media/image243.png"/><Relationship Id="rId117" Type="http://schemas.openxmlformats.org/officeDocument/2006/relationships/image" Target="../media/image334.png"/><Relationship Id="rId21" Type="http://schemas.openxmlformats.org/officeDocument/2006/relationships/image" Target="../media/image238.png"/><Relationship Id="rId42" Type="http://schemas.openxmlformats.org/officeDocument/2006/relationships/image" Target="../media/image259.png"/><Relationship Id="rId47" Type="http://schemas.openxmlformats.org/officeDocument/2006/relationships/image" Target="../media/image264.png"/><Relationship Id="rId63" Type="http://schemas.openxmlformats.org/officeDocument/2006/relationships/image" Target="../media/image280.png"/><Relationship Id="rId68" Type="http://schemas.openxmlformats.org/officeDocument/2006/relationships/image" Target="../media/image285.png"/><Relationship Id="rId84" Type="http://schemas.openxmlformats.org/officeDocument/2006/relationships/image" Target="../media/image301.png"/><Relationship Id="rId89" Type="http://schemas.openxmlformats.org/officeDocument/2006/relationships/image" Target="../media/image306.png"/><Relationship Id="rId112" Type="http://schemas.openxmlformats.org/officeDocument/2006/relationships/image" Target="../media/image329.png"/><Relationship Id="rId16" Type="http://schemas.openxmlformats.org/officeDocument/2006/relationships/image" Target="../media/image233.png"/><Relationship Id="rId107" Type="http://schemas.openxmlformats.org/officeDocument/2006/relationships/image" Target="../media/image324.png"/><Relationship Id="rId11" Type="http://schemas.openxmlformats.org/officeDocument/2006/relationships/image" Target="../media/image228.png"/><Relationship Id="rId32" Type="http://schemas.openxmlformats.org/officeDocument/2006/relationships/image" Target="../media/image249.png"/><Relationship Id="rId37" Type="http://schemas.openxmlformats.org/officeDocument/2006/relationships/image" Target="../media/image254.png"/><Relationship Id="rId53" Type="http://schemas.openxmlformats.org/officeDocument/2006/relationships/image" Target="../media/image270.png"/><Relationship Id="rId58" Type="http://schemas.openxmlformats.org/officeDocument/2006/relationships/image" Target="../media/image275.png"/><Relationship Id="rId74" Type="http://schemas.openxmlformats.org/officeDocument/2006/relationships/image" Target="../media/image291.png"/><Relationship Id="rId79" Type="http://schemas.openxmlformats.org/officeDocument/2006/relationships/image" Target="../media/image296.png"/><Relationship Id="rId102" Type="http://schemas.openxmlformats.org/officeDocument/2006/relationships/image" Target="../media/image319.png"/><Relationship Id="rId5" Type="http://schemas.openxmlformats.org/officeDocument/2006/relationships/image" Target="../media/image222.png"/><Relationship Id="rId61" Type="http://schemas.openxmlformats.org/officeDocument/2006/relationships/image" Target="../media/image278.png"/><Relationship Id="rId82" Type="http://schemas.openxmlformats.org/officeDocument/2006/relationships/image" Target="../media/image299.png"/><Relationship Id="rId90" Type="http://schemas.openxmlformats.org/officeDocument/2006/relationships/image" Target="../media/image307.png"/><Relationship Id="rId95" Type="http://schemas.openxmlformats.org/officeDocument/2006/relationships/image" Target="../media/image312.png"/><Relationship Id="rId19" Type="http://schemas.openxmlformats.org/officeDocument/2006/relationships/image" Target="../media/image236.png"/><Relationship Id="rId14" Type="http://schemas.openxmlformats.org/officeDocument/2006/relationships/image" Target="../media/image231.png"/><Relationship Id="rId22" Type="http://schemas.openxmlformats.org/officeDocument/2006/relationships/image" Target="../media/image239.png"/><Relationship Id="rId27" Type="http://schemas.openxmlformats.org/officeDocument/2006/relationships/image" Target="../media/image244.png"/><Relationship Id="rId30" Type="http://schemas.openxmlformats.org/officeDocument/2006/relationships/image" Target="../media/image247.png"/><Relationship Id="rId35" Type="http://schemas.openxmlformats.org/officeDocument/2006/relationships/image" Target="../media/image252.png"/><Relationship Id="rId43" Type="http://schemas.openxmlformats.org/officeDocument/2006/relationships/image" Target="../media/image260.png"/><Relationship Id="rId48" Type="http://schemas.openxmlformats.org/officeDocument/2006/relationships/image" Target="../media/image265.png"/><Relationship Id="rId56" Type="http://schemas.openxmlformats.org/officeDocument/2006/relationships/image" Target="../media/image273.png"/><Relationship Id="rId64" Type="http://schemas.openxmlformats.org/officeDocument/2006/relationships/image" Target="../media/image281.png"/><Relationship Id="rId69" Type="http://schemas.openxmlformats.org/officeDocument/2006/relationships/image" Target="../media/image286.png"/><Relationship Id="rId77" Type="http://schemas.openxmlformats.org/officeDocument/2006/relationships/image" Target="../media/image294.png"/><Relationship Id="rId100" Type="http://schemas.openxmlformats.org/officeDocument/2006/relationships/image" Target="../media/image317.png"/><Relationship Id="rId105" Type="http://schemas.openxmlformats.org/officeDocument/2006/relationships/image" Target="../media/image322.png"/><Relationship Id="rId113" Type="http://schemas.openxmlformats.org/officeDocument/2006/relationships/image" Target="../media/image330.png"/><Relationship Id="rId118" Type="http://schemas.openxmlformats.org/officeDocument/2006/relationships/image" Target="../media/image335.png"/><Relationship Id="rId8" Type="http://schemas.openxmlformats.org/officeDocument/2006/relationships/image" Target="../media/image225.png"/><Relationship Id="rId51" Type="http://schemas.openxmlformats.org/officeDocument/2006/relationships/image" Target="../media/image268.png"/><Relationship Id="rId72" Type="http://schemas.openxmlformats.org/officeDocument/2006/relationships/image" Target="../media/image289.png"/><Relationship Id="rId80" Type="http://schemas.openxmlformats.org/officeDocument/2006/relationships/image" Target="../media/image297.png"/><Relationship Id="rId85" Type="http://schemas.openxmlformats.org/officeDocument/2006/relationships/image" Target="../media/image302.png"/><Relationship Id="rId93" Type="http://schemas.openxmlformats.org/officeDocument/2006/relationships/image" Target="../media/image310.png"/><Relationship Id="rId98" Type="http://schemas.openxmlformats.org/officeDocument/2006/relationships/image" Target="../media/image315.png"/><Relationship Id="rId121" Type="http://schemas.openxmlformats.org/officeDocument/2006/relationships/image" Target="../media/image338.png"/><Relationship Id="rId3" Type="http://schemas.openxmlformats.org/officeDocument/2006/relationships/image" Target="../media/image220.png"/><Relationship Id="rId12" Type="http://schemas.openxmlformats.org/officeDocument/2006/relationships/image" Target="../media/image229.png"/><Relationship Id="rId17" Type="http://schemas.openxmlformats.org/officeDocument/2006/relationships/image" Target="../media/image234.png"/><Relationship Id="rId25" Type="http://schemas.openxmlformats.org/officeDocument/2006/relationships/image" Target="../media/image242.png"/><Relationship Id="rId33" Type="http://schemas.openxmlformats.org/officeDocument/2006/relationships/image" Target="../media/image250.png"/><Relationship Id="rId38" Type="http://schemas.openxmlformats.org/officeDocument/2006/relationships/image" Target="../media/image255.png"/><Relationship Id="rId46" Type="http://schemas.openxmlformats.org/officeDocument/2006/relationships/image" Target="../media/image263.png"/><Relationship Id="rId59" Type="http://schemas.openxmlformats.org/officeDocument/2006/relationships/image" Target="../media/image276.png"/><Relationship Id="rId67" Type="http://schemas.openxmlformats.org/officeDocument/2006/relationships/image" Target="../media/image284.png"/><Relationship Id="rId103" Type="http://schemas.openxmlformats.org/officeDocument/2006/relationships/image" Target="../media/image320.png"/><Relationship Id="rId108" Type="http://schemas.openxmlformats.org/officeDocument/2006/relationships/image" Target="../media/image325.png"/><Relationship Id="rId116" Type="http://schemas.openxmlformats.org/officeDocument/2006/relationships/image" Target="../media/image333.png"/><Relationship Id="rId20" Type="http://schemas.openxmlformats.org/officeDocument/2006/relationships/image" Target="../media/image237.png"/><Relationship Id="rId41" Type="http://schemas.openxmlformats.org/officeDocument/2006/relationships/image" Target="../media/image258.png"/><Relationship Id="rId54" Type="http://schemas.openxmlformats.org/officeDocument/2006/relationships/image" Target="../media/image271.png"/><Relationship Id="rId62" Type="http://schemas.openxmlformats.org/officeDocument/2006/relationships/image" Target="../media/image279.png"/><Relationship Id="rId70" Type="http://schemas.openxmlformats.org/officeDocument/2006/relationships/image" Target="../media/image287.png"/><Relationship Id="rId75" Type="http://schemas.openxmlformats.org/officeDocument/2006/relationships/image" Target="../media/image292.png"/><Relationship Id="rId83" Type="http://schemas.openxmlformats.org/officeDocument/2006/relationships/image" Target="../media/image300.png"/><Relationship Id="rId88" Type="http://schemas.openxmlformats.org/officeDocument/2006/relationships/image" Target="../media/image305.png"/><Relationship Id="rId91" Type="http://schemas.openxmlformats.org/officeDocument/2006/relationships/image" Target="../media/image308.png"/><Relationship Id="rId96" Type="http://schemas.openxmlformats.org/officeDocument/2006/relationships/image" Target="../media/image313.png"/><Relationship Id="rId111" Type="http://schemas.openxmlformats.org/officeDocument/2006/relationships/image" Target="../media/image328.png"/><Relationship Id="rId1" Type="http://schemas.openxmlformats.org/officeDocument/2006/relationships/slideLayout" Target="../slideLayouts/slideLayout2.xml"/><Relationship Id="rId6" Type="http://schemas.openxmlformats.org/officeDocument/2006/relationships/image" Target="../media/image223.png"/><Relationship Id="rId15" Type="http://schemas.openxmlformats.org/officeDocument/2006/relationships/image" Target="../media/image232.png"/><Relationship Id="rId23" Type="http://schemas.openxmlformats.org/officeDocument/2006/relationships/image" Target="../media/image240.png"/><Relationship Id="rId28" Type="http://schemas.openxmlformats.org/officeDocument/2006/relationships/image" Target="../media/image245.png"/><Relationship Id="rId36" Type="http://schemas.openxmlformats.org/officeDocument/2006/relationships/image" Target="../media/image253.png"/><Relationship Id="rId49" Type="http://schemas.openxmlformats.org/officeDocument/2006/relationships/image" Target="../media/image266.png"/><Relationship Id="rId57" Type="http://schemas.openxmlformats.org/officeDocument/2006/relationships/image" Target="../media/image274.png"/><Relationship Id="rId106" Type="http://schemas.openxmlformats.org/officeDocument/2006/relationships/image" Target="../media/image323.png"/><Relationship Id="rId114" Type="http://schemas.openxmlformats.org/officeDocument/2006/relationships/image" Target="../media/image331.png"/><Relationship Id="rId119" Type="http://schemas.openxmlformats.org/officeDocument/2006/relationships/image" Target="../media/image336.png"/><Relationship Id="rId10" Type="http://schemas.openxmlformats.org/officeDocument/2006/relationships/image" Target="../media/image227.png"/><Relationship Id="rId31" Type="http://schemas.openxmlformats.org/officeDocument/2006/relationships/image" Target="../media/image248.png"/><Relationship Id="rId44" Type="http://schemas.openxmlformats.org/officeDocument/2006/relationships/image" Target="../media/image261.png"/><Relationship Id="rId52" Type="http://schemas.openxmlformats.org/officeDocument/2006/relationships/image" Target="../media/image269.png"/><Relationship Id="rId60" Type="http://schemas.openxmlformats.org/officeDocument/2006/relationships/image" Target="../media/image277.png"/><Relationship Id="rId65" Type="http://schemas.openxmlformats.org/officeDocument/2006/relationships/image" Target="../media/image282.png"/><Relationship Id="rId73" Type="http://schemas.openxmlformats.org/officeDocument/2006/relationships/image" Target="../media/image290.png"/><Relationship Id="rId78" Type="http://schemas.openxmlformats.org/officeDocument/2006/relationships/image" Target="../media/image295.png"/><Relationship Id="rId81" Type="http://schemas.openxmlformats.org/officeDocument/2006/relationships/image" Target="../media/image298.png"/><Relationship Id="rId86" Type="http://schemas.openxmlformats.org/officeDocument/2006/relationships/image" Target="../media/image303.png"/><Relationship Id="rId94" Type="http://schemas.openxmlformats.org/officeDocument/2006/relationships/image" Target="../media/image311.png"/><Relationship Id="rId99" Type="http://schemas.openxmlformats.org/officeDocument/2006/relationships/image" Target="../media/image316.png"/><Relationship Id="rId101" Type="http://schemas.openxmlformats.org/officeDocument/2006/relationships/image" Target="../media/image318.png"/><Relationship Id="rId4" Type="http://schemas.openxmlformats.org/officeDocument/2006/relationships/image" Target="../media/image221.png"/><Relationship Id="rId9" Type="http://schemas.openxmlformats.org/officeDocument/2006/relationships/image" Target="../media/image226.png"/><Relationship Id="rId13" Type="http://schemas.openxmlformats.org/officeDocument/2006/relationships/image" Target="../media/image230.png"/><Relationship Id="rId18" Type="http://schemas.openxmlformats.org/officeDocument/2006/relationships/image" Target="../media/image235.png"/><Relationship Id="rId39" Type="http://schemas.openxmlformats.org/officeDocument/2006/relationships/image" Target="../media/image256.png"/><Relationship Id="rId109" Type="http://schemas.openxmlformats.org/officeDocument/2006/relationships/image" Target="../media/image326.png"/><Relationship Id="rId34" Type="http://schemas.openxmlformats.org/officeDocument/2006/relationships/image" Target="../media/image251.png"/><Relationship Id="rId50" Type="http://schemas.openxmlformats.org/officeDocument/2006/relationships/image" Target="../media/image267.png"/><Relationship Id="rId55" Type="http://schemas.openxmlformats.org/officeDocument/2006/relationships/image" Target="../media/image272.png"/><Relationship Id="rId76" Type="http://schemas.openxmlformats.org/officeDocument/2006/relationships/image" Target="../media/image293.png"/><Relationship Id="rId97" Type="http://schemas.openxmlformats.org/officeDocument/2006/relationships/image" Target="../media/image314.png"/><Relationship Id="rId104" Type="http://schemas.openxmlformats.org/officeDocument/2006/relationships/image" Target="../media/image321.png"/><Relationship Id="rId120" Type="http://schemas.openxmlformats.org/officeDocument/2006/relationships/image" Target="../media/image337.png"/><Relationship Id="rId7" Type="http://schemas.openxmlformats.org/officeDocument/2006/relationships/image" Target="../media/image224.png"/><Relationship Id="rId71" Type="http://schemas.openxmlformats.org/officeDocument/2006/relationships/image" Target="../media/image288.png"/><Relationship Id="rId92" Type="http://schemas.openxmlformats.org/officeDocument/2006/relationships/image" Target="../media/image309.png"/><Relationship Id="rId2" Type="http://schemas.openxmlformats.org/officeDocument/2006/relationships/image" Target="../media/image219.png"/><Relationship Id="rId29" Type="http://schemas.openxmlformats.org/officeDocument/2006/relationships/image" Target="../media/image246.png"/><Relationship Id="rId24" Type="http://schemas.openxmlformats.org/officeDocument/2006/relationships/image" Target="../media/image241.png"/><Relationship Id="rId40" Type="http://schemas.openxmlformats.org/officeDocument/2006/relationships/image" Target="../media/image257.png"/><Relationship Id="rId45" Type="http://schemas.openxmlformats.org/officeDocument/2006/relationships/image" Target="../media/image262.png"/><Relationship Id="rId66" Type="http://schemas.openxmlformats.org/officeDocument/2006/relationships/image" Target="../media/image283.png"/><Relationship Id="rId87" Type="http://schemas.openxmlformats.org/officeDocument/2006/relationships/image" Target="../media/image304.png"/><Relationship Id="rId110" Type="http://schemas.openxmlformats.org/officeDocument/2006/relationships/image" Target="../media/image327.png"/><Relationship Id="rId115" Type="http://schemas.openxmlformats.org/officeDocument/2006/relationships/image" Target="../media/image332.png"/></Relationships>
</file>

<file path=ppt/slides/_rels/slide9.xml.rels><?xml version="1.0" encoding="UTF-8" standalone="yes"?>
<Relationships xmlns="http://schemas.openxmlformats.org/package/2006/relationships"><Relationship Id="rId13" Type="http://schemas.openxmlformats.org/officeDocument/2006/relationships/image" Target="../media/image349.png"/><Relationship Id="rId18" Type="http://schemas.openxmlformats.org/officeDocument/2006/relationships/image" Target="../media/image354.png"/><Relationship Id="rId26" Type="http://schemas.openxmlformats.org/officeDocument/2006/relationships/image" Target="../media/image362.png"/><Relationship Id="rId39" Type="http://schemas.openxmlformats.org/officeDocument/2006/relationships/image" Target="../media/image375.png"/><Relationship Id="rId21" Type="http://schemas.openxmlformats.org/officeDocument/2006/relationships/image" Target="../media/image357.png"/><Relationship Id="rId34" Type="http://schemas.openxmlformats.org/officeDocument/2006/relationships/image" Target="../media/image370.png"/><Relationship Id="rId42" Type="http://schemas.openxmlformats.org/officeDocument/2006/relationships/image" Target="../media/image378.png"/><Relationship Id="rId47" Type="http://schemas.openxmlformats.org/officeDocument/2006/relationships/image" Target="../media/image383.png"/><Relationship Id="rId50" Type="http://schemas.openxmlformats.org/officeDocument/2006/relationships/image" Target="../media/image386.png"/><Relationship Id="rId55" Type="http://schemas.openxmlformats.org/officeDocument/2006/relationships/image" Target="../media/image390.png"/><Relationship Id="rId7" Type="http://schemas.openxmlformats.org/officeDocument/2006/relationships/image" Target="../media/image343.png"/><Relationship Id="rId12" Type="http://schemas.openxmlformats.org/officeDocument/2006/relationships/image" Target="../media/image348.png"/><Relationship Id="rId17" Type="http://schemas.openxmlformats.org/officeDocument/2006/relationships/image" Target="../media/image353.png"/><Relationship Id="rId25" Type="http://schemas.openxmlformats.org/officeDocument/2006/relationships/image" Target="../media/image361.png"/><Relationship Id="rId33" Type="http://schemas.openxmlformats.org/officeDocument/2006/relationships/image" Target="../media/image369.png"/><Relationship Id="rId38" Type="http://schemas.openxmlformats.org/officeDocument/2006/relationships/image" Target="../media/image374.png"/><Relationship Id="rId46" Type="http://schemas.openxmlformats.org/officeDocument/2006/relationships/image" Target="../media/image382.png"/><Relationship Id="rId2" Type="http://schemas.openxmlformats.org/officeDocument/2006/relationships/image" Target="../media/image339.png"/><Relationship Id="rId16" Type="http://schemas.openxmlformats.org/officeDocument/2006/relationships/image" Target="../media/image352.png"/><Relationship Id="rId20" Type="http://schemas.openxmlformats.org/officeDocument/2006/relationships/image" Target="../media/image356.png"/><Relationship Id="rId29" Type="http://schemas.openxmlformats.org/officeDocument/2006/relationships/image" Target="../media/image365.png"/><Relationship Id="rId41" Type="http://schemas.openxmlformats.org/officeDocument/2006/relationships/image" Target="../media/image377.png"/><Relationship Id="rId54" Type="http://schemas.openxmlformats.org/officeDocument/2006/relationships/image" Target="../media/image389.png"/><Relationship Id="rId1" Type="http://schemas.openxmlformats.org/officeDocument/2006/relationships/slideLayout" Target="../slideLayouts/slideLayout5.xml"/><Relationship Id="rId6" Type="http://schemas.openxmlformats.org/officeDocument/2006/relationships/image" Target="../media/image342.png"/><Relationship Id="rId11" Type="http://schemas.openxmlformats.org/officeDocument/2006/relationships/image" Target="../media/image347.png"/><Relationship Id="rId24" Type="http://schemas.openxmlformats.org/officeDocument/2006/relationships/image" Target="../media/image360.png"/><Relationship Id="rId32" Type="http://schemas.openxmlformats.org/officeDocument/2006/relationships/image" Target="../media/image368.png"/><Relationship Id="rId37" Type="http://schemas.openxmlformats.org/officeDocument/2006/relationships/image" Target="../media/image373.png"/><Relationship Id="rId40" Type="http://schemas.openxmlformats.org/officeDocument/2006/relationships/image" Target="../media/image376.png"/><Relationship Id="rId45" Type="http://schemas.openxmlformats.org/officeDocument/2006/relationships/image" Target="../media/image381.png"/><Relationship Id="rId53" Type="http://schemas.openxmlformats.org/officeDocument/2006/relationships/image" Target="../media/image388.png"/><Relationship Id="rId5" Type="http://schemas.openxmlformats.org/officeDocument/2006/relationships/image" Target="../media/image341.png"/><Relationship Id="rId15" Type="http://schemas.openxmlformats.org/officeDocument/2006/relationships/image" Target="../media/image351.png"/><Relationship Id="rId23" Type="http://schemas.openxmlformats.org/officeDocument/2006/relationships/image" Target="../media/image359.png"/><Relationship Id="rId28" Type="http://schemas.openxmlformats.org/officeDocument/2006/relationships/image" Target="../media/image364.png"/><Relationship Id="rId36" Type="http://schemas.openxmlformats.org/officeDocument/2006/relationships/image" Target="../media/image372.png"/><Relationship Id="rId49" Type="http://schemas.openxmlformats.org/officeDocument/2006/relationships/image" Target="../media/image385.png"/><Relationship Id="rId57" Type="http://schemas.openxmlformats.org/officeDocument/2006/relationships/image" Target="../media/image392.png"/><Relationship Id="rId10" Type="http://schemas.openxmlformats.org/officeDocument/2006/relationships/image" Target="../media/image346.png"/><Relationship Id="rId19" Type="http://schemas.openxmlformats.org/officeDocument/2006/relationships/image" Target="../media/image355.png"/><Relationship Id="rId31" Type="http://schemas.openxmlformats.org/officeDocument/2006/relationships/image" Target="../media/image367.png"/><Relationship Id="rId44" Type="http://schemas.openxmlformats.org/officeDocument/2006/relationships/image" Target="../media/image380.png"/><Relationship Id="rId52" Type="http://schemas.openxmlformats.org/officeDocument/2006/relationships/image" Target="../media/image387.png"/><Relationship Id="rId4" Type="http://schemas.openxmlformats.org/officeDocument/2006/relationships/image" Target="../media/image340.png"/><Relationship Id="rId9" Type="http://schemas.openxmlformats.org/officeDocument/2006/relationships/image" Target="../media/image345.png"/><Relationship Id="rId14" Type="http://schemas.openxmlformats.org/officeDocument/2006/relationships/image" Target="../media/image350.png"/><Relationship Id="rId22" Type="http://schemas.openxmlformats.org/officeDocument/2006/relationships/image" Target="../media/image358.png"/><Relationship Id="rId27" Type="http://schemas.openxmlformats.org/officeDocument/2006/relationships/image" Target="../media/image363.png"/><Relationship Id="rId30" Type="http://schemas.openxmlformats.org/officeDocument/2006/relationships/image" Target="../media/image366.png"/><Relationship Id="rId35" Type="http://schemas.openxmlformats.org/officeDocument/2006/relationships/image" Target="../media/image371.png"/><Relationship Id="rId43" Type="http://schemas.openxmlformats.org/officeDocument/2006/relationships/image" Target="../media/image379.png"/><Relationship Id="rId48" Type="http://schemas.openxmlformats.org/officeDocument/2006/relationships/image" Target="../media/image384.png"/><Relationship Id="rId56" Type="http://schemas.openxmlformats.org/officeDocument/2006/relationships/image" Target="../media/image391.png"/><Relationship Id="rId8" Type="http://schemas.openxmlformats.org/officeDocument/2006/relationships/image" Target="../media/image344.png"/><Relationship Id="rId51" Type="http://schemas.openxmlformats.org/officeDocument/2006/relationships/image" Target="../media/image259.png"/><Relationship Id="rId3" Type="http://schemas.openxmlformats.org/officeDocument/2006/relationships/image" Target="../media/image2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7464" y="427484"/>
            <a:ext cx="6476365" cy="5225415"/>
          </a:xfrm>
          <a:prstGeom prst="rect">
            <a:avLst/>
          </a:prstGeom>
        </p:spPr>
        <p:txBody>
          <a:bodyPr vert="horz" wrap="square" lIns="0" tIns="165735" rIns="0" bIns="0" rtlCol="0">
            <a:spAutoFit/>
          </a:bodyPr>
          <a:lstStyle/>
          <a:p>
            <a:pPr marL="2456815">
              <a:lnSpc>
                <a:spcPct val="100000"/>
              </a:lnSpc>
              <a:spcBef>
                <a:spcPts val="1305"/>
              </a:spcBef>
            </a:pPr>
            <a:r>
              <a:rPr sz="2000" spc="320" dirty="0">
                <a:solidFill>
                  <a:srgbClr val="FFFFFF"/>
                </a:solidFill>
                <a:latin typeface="Noto Sans Devanagari UI"/>
                <a:cs typeface="Noto Sans Devanagari UI"/>
              </a:rPr>
              <a:t>ॐ</a:t>
            </a:r>
            <a:r>
              <a:rPr sz="2000" spc="-270" dirty="0">
                <a:solidFill>
                  <a:srgbClr val="FFFFFF"/>
                </a:solidFill>
                <a:latin typeface="Noto Sans Devanagari UI"/>
                <a:cs typeface="Noto Sans Devanagari UI"/>
              </a:rPr>
              <a:t> </a:t>
            </a:r>
            <a:r>
              <a:rPr sz="2000" spc="114" dirty="0">
                <a:solidFill>
                  <a:srgbClr val="FFFFFF"/>
                </a:solidFill>
                <a:latin typeface="Noto Sans Devanagari UI"/>
                <a:cs typeface="Noto Sans Devanagari UI"/>
              </a:rPr>
              <a:t>सह </a:t>
            </a:r>
            <a:r>
              <a:rPr sz="2000" spc="35" dirty="0">
                <a:solidFill>
                  <a:srgbClr val="FFFFFF"/>
                </a:solidFill>
                <a:latin typeface="Noto Sans Devanagari UI"/>
                <a:cs typeface="Noto Sans Devanagari UI"/>
              </a:rPr>
              <a:t>नाववतु </a:t>
            </a:r>
            <a:r>
              <a:rPr sz="2000" spc="100" dirty="0">
                <a:solidFill>
                  <a:srgbClr val="FFFFFF"/>
                </a:solidFill>
                <a:latin typeface="Noto Sans Devanagari UI"/>
                <a:cs typeface="Noto Sans Devanagari UI"/>
              </a:rPr>
              <a:t>।</a:t>
            </a:r>
            <a:endParaRPr sz="2000">
              <a:latin typeface="Noto Sans Devanagari UI"/>
              <a:cs typeface="Noto Sans Devanagari UI"/>
            </a:endParaRPr>
          </a:p>
          <a:p>
            <a:pPr marL="2313940" marR="2303780" indent="194945">
              <a:lnSpc>
                <a:spcPct val="150100"/>
              </a:lnSpc>
            </a:pPr>
            <a:r>
              <a:rPr sz="2000" spc="114" dirty="0">
                <a:solidFill>
                  <a:srgbClr val="FFFFFF"/>
                </a:solidFill>
                <a:latin typeface="Noto Sans Devanagari UI"/>
                <a:cs typeface="Noto Sans Devanagari UI"/>
              </a:rPr>
              <a:t>सह </a:t>
            </a:r>
            <a:r>
              <a:rPr sz="2000" spc="45" dirty="0">
                <a:solidFill>
                  <a:srgbClr val="FFFFFF"/>
                </a:solidFill>
                <a:latin typeface="Noto Sans Devanagari UI"/>
                <a:cs typeface="Noto Sans Devanagari UI"/>
              </a:rPr>
              <a:t>नौ </a:t>
            </a:r>
            <a:r>
              <a:rPr sz="2000" spc="-60" dirty="0">
                <a:solidFill>
                  <a:srgbClr val="FFFFFF"/>
                </a:solidFill>
                <a:latin typeface="Noto Sans Devanagari UI"/>
                <a:cs typeface="Noto Sans Devanagari UI"/>
              </a:rPr>
              <a:t>भुनक्तु </a:t>
            </a:r>
            <a:r>
              <a:rPr sz="2000" spc="100" dirty="0">
                <a:solidFill>
                  <a:srgbClr val="FFFFFF"/>
                </a:solidFill>
                <a:latin typeface="Noto Sans Devanagari UI"/>
                <a:cs typeface="Noto Sans Devanagari UI"/>
              </a:rPr>
              <a:t>।  </a:t>
            </a:r>
            <a:r>
              <a:rPr sz="2000" spc="114" dirty="0">
                <a:solidFill>
                  <a:srgbClr val="FFFFFF"/>
                </a:solidFill>
                <a:latin typeface="Noto Sans Devanagari UI"/>
                <a:cs typeface="Noto Sans Devanagari UI"/>
              </a:rPr>
              <a:t>सह </a:t>
            </a:r>
            <a:r>
              <a:rPr sz="2000" spc="-125" dirty="0">
                <a:solidFill>
                  <a:srgbClr val="FFFFFF"/>
                </a:solidFill>
                <a:latin typeface="Noto Sans Devanagari UI"/>
                <a:cs typeface="Noto Sans Devanagari UI"/>
              </a:rPr>
              <a:t>वीर्यं </a:t>
            </a:r>
            <a:r>
              <a:rPr sz="2000" spc="75" dirty="0">
                <a:solidFill>
                  <a:srgbClr val="FFFFFF"/>
                </a:solidFill>
                <a:latin typeface="Noto Sans Devanagari UI"/>
                <a:cs typeface="Noto Sans Devanagari UI"/>
              </a:rPr>
              <a:t>करवावहै</a:t>
            </a:r>
            <a:r>
              <a:rPr sz="2000" spc="-125" dirty="0">
                <a:solidFill>
                  <a:srgbClr val="FFFFFF"/>
                </a:solidFill>
                <a:latin typeface="Noto Sans Devanagari UI"/>
                <a:cs typeface="Noto Sans Devanagari UI"/>
              </a:rPr>
              <a:t> </a:t>
            </a:r>
            <a:r>
              <a:rPr sz="2000" spc="100" dirty="0">
                <a:solidFill>
                  <a:srgbClr val="FFFFFF"/>
                </a:solidFill>
                <a:latin typeface="Noto Sans Devanagari UI"/>
                <a:cs typeface="Noto Sans Devanagari UI"/>
              </a:rPr>
              <a:t>।</a:t>
            </a:r>
            <a:endParaRPr sz="2000">
              <a:latin typeface="Noto Sans Devanagari UI"/>
              <a:cs typeface="Noto Sans Devanagari UI"/>
            </a:endParaRPr>
          </a:p>
          <a:p>
            <a:pPr marL="1542415">
              <a:lnSpc>
                <a:spcPct val="100000"/>
              </a:lnSpc>
              <a:spcBef>
                <a:spcPts val="1200"/>
              </a:spcBef>
            </a:pPr>
            <a:r>
              <a:rPr sz="2000" spc="-60" dirty="0">
                <a:solidFill>
                  <a:srgbClr val="FFFFFF"/>
                </a:solidFill>
                <a:latin typeface="Noto Sans Devanagari UI"/>
                <a:cs typeface="Noto Sans Devanagari UI"/>
              </a:rPr>
              <a:t>तेजस्वि </a:t>
            </a:r>
            <a:r>
              <a:rPr sz="2000" spc="-10" dirty="0">
                <a:solidFill>
                  <a:srgbClr val="FFFFFF"/>
                </a:solidFill>
                <a:latin typeface="Noto Sans Devanagari UI"/>
                <a:cs typeface="Noto Sans Devanagari UI"/>
              </a:rPr>
              <a:t>नावधीतमस्तु </a:t>
            </a:r>
            <a:r>
              <a:rPr sz="2000" spc="70" dirty="0">
                <a:solidFill>
                  <a:srgbClr val="FFFFFF"/>
                </a:solidFill>
                <a:latin typeface="Noto Sans Devanagari UI"/>
                <a:cs typeface="Noto Sans Devanagari UI"/>
              </a:rPr>
              <a:t>मा </a:t>
            </a:r>
            <a:r>
              <a:rPr sz="2000" spc="-25" dirty="0">
                <a:solidFill>
                  <a:srgbClr val="FFFFFF"/>
                </a:solidFill>
                <a:latin typeface="Noto Sans Devanagari UI"/>
                <a:cs typeface="Noto Sans Devanagari UI"/>
              </a:rPr>
              <a:t>ववविषावहै</a:t>
            </a:r>
            <a:r>
              <a:rPr sz="2000" spc="-100" dirty="0">
                <a:solidFill>
                  <a:srgbClr val="FFFFFF"/>
                </a:solidFill>
                <a:latin typeface="Noto Sans Devanagari UI"/>
                <a:cs typeface="Noto Sans Devanagari UI"/>
              </a:rPr>
              <a:t> </a:t>
            </a:r>
            <a:r>
              <a:rPr sz="2000" spc="100" dirty="0">
                <a:solidFill>
                  <a:srgbClr val="FFFFFF"/>
                </a:solidFill>
                <a:latin typeface="Noto Sans Devanagari UI"/>
                <a:cs typeface="Noto Sans Devanagari UI"/>
              </a:rPr>
              <a:t>।</a:t>
            </a:r>
            <a:endParaRPr sz="2000">
              <a:latin typeface="Noto Sans Devanagari UI"/>
              <a:cs typeface="Noto Sans Devanagari UI"/>
            </a:endParaRPr>
          </a:p>
          <a:p>
            <a:pPr marL="4445" algn="ctr">
              <a:lnSpc>
                <a:spcPct val="100000"/>
              </a:lnSpc>
              <a:spcBef>
                <a:spcPts val="1205"/>
              </a:spcBef>
            </a:pPr>
            <a:r>
              <a:rPr sz="2000" spc="315" dirty="0">
                <a:solidFill>
                  <a:srgbClr val="FFFFFF"/>
                </a:solidFill>
                <a:latin typeface="Noto Sans Devanagari UI"/>
                <a:cs typeface="Noto Sans Devanagari UI"/>
              </a:rPr>
              <a:t>ॐ </a:t>
            </a:r>
            <a:r>
              <a:rPr sz="2000" spc="-200" dirty="0">
                <a:solidFill>
                  <a:srgbClr val="FFFFFF"/>
                </a:solidFill>
                <a:latin typeface="Noto Sans Devanagari UI"/>
                <a:cs typeface="Noto Sans Devanagari UI"/>
              </a:rPr>
              <a:t>शास्वतिः शास्वतिः शास्वतिः </a:t>
            </a:r>
            <a:r>
              <a:rPr sz="2000" spc="65" dirty="0">
                <a:solidFill>
                  <a:srgbClr val="FFFFFF"/>
                </a:solidFill>
                <a:latin typeface="Noto Sans Devanagari UI"/>
                <a:cs typeface="Noto Sans Devanagari UI"/>
              </a:rPr>
              <a:t>॥</a:t>
            </a:r>
            <a:endParaRPr sz="2000">
              <a:latin typeface="Noto Sans Devanagari UI"/>
              <a:cs typeface="Noto Sans Devanagari UI"/>
            </a:endParaRPr>
          </a:p>
          <a:p>
            <a:pPr>
              <a:lnSpc>
                <a:spcPct val="100000"/>
              </a:lnSpc>
            </a:pPr>
            <a:endParaRPr sz="2600">
              <a:latin typeface="Noto Sans Devanagari UI"/>
              <a:cs typeface="Noto Sans Devanagari UI"/>
            </a:endParaRPr>
          </a:p>
          <a:p>
            <a:pPr>
              <a:lnSpc>
                <a:spcPct val="100000"/>
              </a:lnSpc>
              <a:spcBef>
                <a:spcPts val="60"/>
              </a:spcBef>
            </a:pPr>
            <a:endParaRPr sz="1850">
              <a:latin typeface="Noto Sans Devanagari UI"/>
              <a:cs typeface="Noto Sans Devanagari UI"/>
            </a:endParaRPr>
          </a:p>
          <a:p>
            <a:pPr algn="ctr">
              <a:lnSpc>
                <a:spcPct val="100000"/>
              </a:lnSpc>
            </a:pPr>
            <a:r>
              <a:rPr sz="2000" spc="-10" dirty="0">
                <a:solidFill>
                  <a:srgbClr val="FFFF00"/>
                </a:solidFill>
                <a:latin typeface="Carlito"/>
                <a:cs typeface="Carlito"/>
              </a:rPr>
              <a:t>Om, </a:t>
            </a:r>
            <a:r>
              <a:rPr sz="2000" spc="-20" dirty="0">
                <a:solidFill>
                  <a:srgbClr val="FFFF00"/>
                </a:solidFill>
                <a:latin typeface="Carlito"/>
                <a:cs typeface="Carlito"/>
              </a:rPr>
              <a:t>May </a:t>
            </a:r>
            <a:r>
              <a:rPr sz="2000" spc="-10" dirty="0">
                <a:solidFill>
                  <a:srgbClr val="FFFF00"/>
                </a:solidFill>
                <a:latin typeface="Carlito"/>
                <a:cs typeface="Carlito"/>
              </a:rPr>
              <a:t>God </a:t>
            </a:r>
            <a:r>
              <a:rPr sz="2000" spc="-15" dirty="0">
                <a:solidFill>
                  <a:srgbClr val="FFFF00"/>
                </a:solidFill>
                <a:latin typeface="Carlito"/>
                <a:cs typeface="Carlito"/>
              </a:rPr>
              <a:t>Protect </a:t>
            </a:r>
            <a:r>
              <a:rPr sz="2000" spc="-5" dirty="0">
                <a:solidFill>
                  <a:srgbClr val="FFFF00"/>
                </a:solidFill>
                <a:latin typeface="Carlito"/>
                <a:cs typeface="Carlito"/>
              </a:rPr>
              <a:t>us Both (the </a:t>
            </a:r>
            <a:r>
              <a:rPr sz="2000" spc="-35" dirty="0">
                <a:solidFill>
                  <a:srgbClr val="FFFF00"/>
                </a:solidFill>
                <a:latin typeface="Carlito"/>
                <a:cs typeface="Carlito"/>
              </a:rPr>
              <a:t>Teacher </a:t>
            </a:r>
            <a:r>
              <a:rPr sz="2000" dirty="0">
                <a:solidFill>
                  <a:srgbClr val="FFFF00"/>
                </a:solidFill>
                <a:latin typeface="Carlito"/>
                <a:cs typeface="Carlito"/>
              </a:rPr>
              <a:t>and the</a:t>
            </a:r>
            <a:r>
              <a:rPr sz="2000" spc="265" dirty="0">
                <a:solidFill>
                  <a:srgbClr val="FFFF00"/>
                </a:solidFill>
                <a:latin typeface="Carlito"/>
                <a:cs typeface="Carlito"/>
              </a:rPr>
              <a:t> </a:t>
            </a:r>
            <a:r>
              <a:rPr sz="2000" spc="-15" dirty="0">
                <a:solidFill>
                  <a:srgbClr val="FFFF00"/>
                </a:solidFill>
                <a:latin typeface="Carlito"/>
                <a:cs typeface="Carlito"/>
              </a:rPr>
              <a:t>Members),</a:t>
            </a:r>
            <a:endParaRPr sz="2000">
              <a:latin typeface="Carlito"/>
              <a:cs typeface="Carlito"/>
            </a:endParaRPr>
          </a:p>
          <a:p>
            <a:pPr marL="3175" algn="ctr">
              <a:lnSpc>
                <a:spcPct val="100000"/>
              </a:lnSpc>
              <a:spcBef>
                <a:spcPts val="1200"/>
              </a:spcBef>
            </a:pPr>
            <a:r>
              <a:rPr sz="2000" spc="-20" dirty="0">
                <a:solidFill>
                  <a:srgbClr val="FFFF00"/>
                </a:solidFill>
                <a:latin typeface="Carlito"/>
                <a:cs typeface="Carlito"/>
              </a:rPr>
              <a:t>May </a:t>
            </a:r>
            <a:r>
              <a:rPr sz="2000" spc="-5" dirty="0">
                <a:solidFill>
                  <a:srgbClr val="FFFF00"/>
                </a:solidFill>
                <a:latin typeface="Carlito"/>
                <a:cs typeface="Carlito"/>
              </a:rPr>
              <a:t>God Nourish us</a:t>
            </a:r>
            <a:r>
              <a:rPr sz="2000" spc="30" dirty="0">
                <a:solidFill>
                  <a:srgbClr val="FFFF00"/>
                </a:solidFill>
                <a:latin typeface="Carlito"/>
                <a:cs typeface="Carlito"/>
              </a:rPr>
              <a:t> </a:t>
            </a:r>
            <a:r>
              <a:rPr sz="2000" dirty="0">
                <a:solidFill>
                  <a:srgbClr val="FFFF00"/>
                </a:solidFill>
                <a:latin typeface="Carlito"/>
                <a:cs typeface="Carlito"/>
              </a:rPr>
              <a:t>Both,</a:t>
            </a:r>
            <a:endParaRPr sz="2000">
              <a:latin typeface="Carlito"/>
              <a:cs typeface="Carlito"/>
            </a:endParaRPr>
          </a:p>
          <a:p>
            <a:pPr algn="ctr">
              <a:lnSpc>
                <a:spcPct val="100000"/>
              </a:lnSpc>
              <a:spcBef>
                <a:spcPts val="1205"/>
              </a:spcBef>
            </a:pPr>
            <a:r>
              <a:rPr sz="2000" spc="-20" dirty="0">
                <a:solidFill>
                  <a:srgbClr val="FFFF00"/>
                </a:solidFill>
                <a:latin typeface="Carlito"/>
                <a:cs typeface="Carlito"/>
              </a:rPr>
              <a:t>May we </a:t>
            </a:r>
            <a:r>
              <a:rPr sz="2000" spc="-30" dirty="0">
                <a:solidFill>
                  <a:srgbClr val="FFFF00"/>
                </a:solidFill>
                <a:latin typeface="Carlito"/>
                <a:cs typeface="Carlito"/>
              </a:rPr>
              <a:t>Work Together </a:t>
            </a:r>
            <a:r>
              <a:rPr sz="2000" spc="-10" dirty="0">
                <a:solidFill>
                  <a:srgbClr val="FFFF00"/>
                </a:solidFill>
                <a:latin typeface="Carlito"/>
                <a:cs typeface="Carlito"/>
              </a:rPr>
              <a:t>with Energy </a:t>
            </a:r>
            <a:r>
              <a:rPr sz="2000" spc="-5" dirty="0">
                <a:solidFill>
                  <a:srgbClr val="FFFF00"/>
                </a:solidFill>
                <a:latin typeface="Carlito"/>
                <a:cs typeface="Carlito"/>
              </a:rPr>
              <a:t>and</a:t>
            </a:r>
            <a:r>
              <a:rPr sz="2000" spc="160" dirty="0">
                <a:solidFill>
                  <a:srgbClr val="FFFF00"/>
                </a:solidFill>
                <a:latin typeface="Carlito"/>
                <a:cs typeface="Carlito"/>
              </a:rPr>
              <a:t> </a:t>
            </a:r>
            <a:r>
              <a:rPr sz="2000" spc="-35" dirty="0">
                <a:solidFill>
                  <a:srgbClr val="FFFF00"/>
                </a:solidFill>
                <a:latin typeface="Carlito"/>
                <a:cs typeface="Carlito"/>
              </a:rPr>
              <a:t>Vigour,</a:t>
            </a:r>
            <a:endParaRPr sz="2000">
              <a:latin typeface="Carlito"/>
              <a:cs typeface="Carlito"/>
            </a:endParaRPr>
          </a:p>
          <a:p>
            <a:pPr marL="1905" algn="ctr">
              <a:lnSpc>
                <a:spcPct val="100000"/>
              </a:lnSpc>
              <a:spcBef>
                <a:spcPts val="1200"/>
              </a:spcBef>
            </a:pPr>
            <a:r>
              <a:rPr sz="2000" spc="-20" dirty="0">
                <a:solidFill>
                  <a:srgbClr val="FFFF00"/>
                </a:solidFill>
                <a:latin typeface="Carlito"/>
                <a:cs typeface="Carlito"/>
              </a:rPr>
              <a:t>May </a:t>
            </a:r>
            <a:r>
              <a:rPr sz="2000" dirty="0">
                <a:solidFill>
                  <a:srgbClr val="FFFF00"/>
                </a:solidFill>
                <a:latin typeface="Carlito"/>
                <a:cs typeface="Carlito"/>
              </a:rPr>
              <a:t>our </a:t>
            </a:r>
            <a:r>
              <a:rPr sz="2000" spc="-5" dirty="0">
                <a:solidFill>
                  <a:srgbClr val="FFFF00"/>
                </a:solidFill>
                <a:latin typeface="Carlito"/>
                <a:cs typeface="Carlito"/>
              </a:rPr>
              <a:t>Study be </a:t>
            </a:r>
            <a:r>
              <a:rPr sz="2000" spc="-10" dirty="0">
                <a:solidFill>
                  <a:srgbClr val="FFFF00"/>
                </a:solidFill>
                <a:latin typeface="Carlito"/>
                <a:cs typeface="Carlito"/>
              </a:rPr>
              <a:t>Enlightening </a:t>
            </a:r>
            <a:r>
              <a:rPr sz="2000" dirty="0">
                <a:solidFill>
                  <a:srgbClr val="FFFF00"/>
                </a:solidFill>
                <a:latin typeface="Carlito"/>
                <a:cs typeface="Carlito"/>
              </a:rPr>
              <a:t>and </a:t>
            </a:r>
            <a:r>
              <a:rPr sz="2000" spc="-5" dirty="0">
                <a:solidFill>
                  <a:srgbClr val="FFFF00"/>
                </a:solidFill>
                <a:latin typeface="Carlito"/>
                <a:cs typeface="Carlito"/>
              </a:rPr>
              <a:t>not </a:t>
            </a:r>
            <a:r>
              <a:rPr sz="2000" spc="-15" dirty="0">
                <a:solidFill>
                  <a:srgbClr val="FFFF00"/>
                </a:solidFill>
                <a:latin typeface="Carlito"/>
                <a:cs typeface="Carlito"/>
              </a:rPr>
              <a:t>give </a:t>
            </a:r>
            <a:r>
              <a:rPr sz="2000" spc="-10" dirty="0">
                <a:solidFill>
                  <a:srgbClr val="FFFF00"/>
                </a:solidFill>
                <a:latin typeface="Carlito"/>
                <a:cs typeface="Carlito"/>
              </a:rPr>
              <a:t>rise </a:t>
            </a:r>
            <a:r>
              <a:rPr sz="2000" spc="-15" dirty="0">
                <a:solidFill>
                  <a:srgbClr val="FFFF00"/>
                </a:solidFill>
                <a:latin typeface="Carlito"/>
                <a:cs typeface="Carlito"/>
              </a:rPr>
              <a:t>to</a:t>
            </a:r>
            <a:r>
              <a:rPr sz="2000" spc="165" dirty="0">
                <a:solidFill>
                  <a:srgbClr val="FFFF00"/>
                </a:solidFill>
                <a:latin typeface="Carlito"/>
                <a:cs typeface="Carlito"/>
              </a:rPr>
              <a:t> </a:t>
            </a:r>
            <a:r>
              <a:rPr sz="2000" spc="-20" dirty="0">
                <a:solidFill>
                  <a:srgbClr val="FFFF00"/>
                </a:solidFill>
                <a:latin typeface="Carlito"/>
                <a:cs typeface="Carlito"/>
              </a:rPr>
              <a:t>Hostility,</a:t>
            </a:r>
            <a:endParaRPr sz="2000">
              <a:latin typeface="Carlito"/>
              <a:cs typeface="Carlito"/>
            </a:endParaRPr>
          </a:p>
          <a:p>
            <a:pPr marL="635" algn="ctr">
              <a:lnSpc>
                <a:spcPct val="100000"/>
              </a:lnSpc>
              <a:spcBef>
                <a:spcPts val="1200"/>
              </a:spcBef>
            </a:pPr>
            <a:r>
              <a:rPr sz="2000" spc="-10" dirty="0">
                <a:solidFill>
                  <a:srgbClr val="FFFF00"/>
                </a:solidFill>
                <a:latin typeface="Carlito"/>
                <a:cs typeface="Carlito"/>
              </a:rPr>
              <a:t>Om, </a:t>
            </a:r>
            <a:r>
              <a:rPr sz="2000" spc="-15" dirty="0">
                <a:solidFill>
                  <a:srgbClr val="FFFF00"/>
                </a:solidFill>
                <a:latin typeface="Carlito"/>
                <a:cs typeface="Carlito"/>
              </a:rPr>
              <a:t>Peace, Peace,</a:t>
            </a:r>
            <a:r>
              <a:rPr sz="2000" spc="135" dirty="0">
                <a:solidFill>
                  <a:srgbClr val="FFFF00"/>
                </a:solidFill>
                <a:latin typeface="Carlito"/>
                <a:cs typeface="Carlito"/>
              </a:rPr>
              <a:t> </a:t>
            </a:r>
            <a:r>
              <a:rPr sz="2000" spc="-15" dirty="0">
                <a:solidFill>
                  <a:srgbClr val="FFFF00"/>
                </a:solidFill>
                <a:latin typeface="Carlito"/>
                <a:cs typeface="Carlito"/>
              </a:rPr>
              <a:t>Peace.</a:t>
            </a:r>
            <a:endParaRPr sz="2000">
              <a:latin typeface="Carlito"/>
              <a:cs typeface="Carlito"/>
            </a:endParaRPr>
          </a:p>
        </p:txBody>
      </p:sp>
    </p:spTree>
    <p:extLst>
      <p:ext uri="{BB962C8B-B14F-4D97-AF65-F5344CB8AC3E}">
        <p14:creationId xmlns:p14="http://schemas.microsoft.com/office/powerpoint/2010/main" val="295463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021" y="368427"/>
            <a:ext cx="5945263" cy="4932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220577" y="1678051"/>
            <a:ext cx="877951" cy="30873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2656" y="2019426"/>
            <a:ext cx="647001" cy="25653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96848" y="2019426"/>
            <a:ext cx="468944" cy="256539"/>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1630298" y="2019426"/>
            <a:ext cx="7852409" cy="1016000"/>
            <a:chOff x="1630298" y="2019426"/>
            <a:chExt cx="7852409" cy="1016000"/>
          </a:xfrm>
        </p:grpSpPr>
        <p:sp>
          <p:nvSpPr>
            <p:cNvPr id="7" name="object 7"/>
            <p:cNvSpPr/>
            <p:nvPr/>
          </p:nvSpPr>
          <p:spPr>
            <a:xfrm>
              <a:off x="2988309" y="2101849"/>
              <a:ext cx="334390" cy="1741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630298" y="2019426"/>
              <a:ext cx="1361957" cy="59791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140709" y="2356484"/>
              <a:ext cx="294513" cy="260857"/>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422266" y="2060955"/>
              <a:ext cx="454787" cy="215011"/>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007609" y="2037587"/>
              <a:ext cx="184530" cy="2383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581902" y="2101849"/>
              <a:ext cx="334391" cy="17411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4625085" y="2019426"/>
              <a:ext cx="2135632" cy="93929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174237" y="2360802"/>
              <a:ext cx="1875418" cy="59791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742566" y="2697860"/>
              <a:ext cx="684910" cy="26085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149970" y="2019426"/>
              <a:ext cx="1134618" cy="597915"/>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6757796" y="2360802"/>
              <a:ext cx="2253742" cy="674497"/>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2562986" y="2702178"/>
              <a:ext cx="469006" cy="25654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9163557" y="2784601"/>
              <a:ext cx="319150" cy="174117"/>
            </a:xfrm>
            <a:prstGeom prst="rect">
              <a:avLst/>
            </a:prstGeom>
            <a:blipFill>
              <a:blip r:embed="rId18" cstate="print"/>
              <a:stretch>
                <a:fillRect/>
              </a:stretch>
            </a:blipFill>
          </p:spPr>
          <p:txBody>
            <a:bodyPr wrap="square" lIns="0" tIns="0" rIns="0" bIns="0" rtlCol="0"/>
            <a:lstStyle/>
            <a:p>
              <a:endParaRPr/>
            </a:p>
          </p:txBody>
        </p:sp>
      </p:grpSp>
      <p:sp>
        <p:nvSpPr>
          <p:cNvPr id="20" name="object 20"/>
          <p:cNvSpPr/>
          <p:nvPr/>
        </p:nvSpPr>
        <p:spPr>
          <a:xfrm>
            <a:off x="3457321" y="2019426"/>
            <a:ext cx="836421" cy="256539"/>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7067042" y="2101850"/>
            <a:ext cx="1027566" cy="174116"/>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9345548" y="2019426"/>
            <a:ext cx="882142" cy="320039"/>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10359770" y="2019426"/>
            <a:ext cx="468893" cy="256539"/>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10961878" y="2060955"/>
            <a:ext cx="1130173" cy="215011"/>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322656" y="2360802"/>
            <a:ext cx="1178356" cy="256539"/>
          </a:xfrm>
          <a:prstGeom prst="rect">
            <a:avLst/>
          </a:prstGeom>
          <a:blipFill>
            <a:blip r:embed="rId24" cstate="print"/>
            <a:stretch>
              <a:fillRect/>
            </a:stretch>
          </a:blipFill>
        </p:spPr>
        <p:txBody>
          <a:bodyPr wrap="square" lIns="0" tIns="0" rIns="0" bIns="0" rtlCol="0"/>
          <a:lstStyle/>
          <a:p>
            <a:endParaRPr/>
          </a:p>
        </p:txBody>
      </p:sp>
      <p:grpSp>
        <p:nvGrpSpPr>
          <p:cNvPr id="26" name="object 26"/>
          <p:cNvGrpSpPr/>
          <p:nvPr/>
        </p:nvGrpSpPr>
        <p:grpSpPr>
          <a:xfrm>
            <a:off x="9107043" y="2702179"/>
            <a:ext cx="2978150" cy="1280795"/>
            <a:chOff x="9107043" y="2702179"/>
            <a:chExt cx="2978150" cy="1280795"/>
          </a:xfrm>
        </p:grpSpPr>
        <p:sp>
          <p:nvSpPr>
            <p:cNvPr id="27" name="object 27"/>
            <p:cNvSpPr/>
            <p:nvPr/>
          </p:nvSpPr>
          <p:spPr>
            <a:xfrm>
              <a:off x="9629902" y="2743708"/>
              <a:ext cx="1130173" cy="215011"/>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11789283" y="2743708"/>
              <a:ext cx="295910" cy="215011"/>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10550398" y="2702179"/>
              <a:ext cx="1521841" cy="678942"/>
            </a:xfrm>
            <a:prstGeom prst="rect">
              <a:avLst/>
            </a:prstGeom>
            <a:blipFill>
              <a:blip r:embed="rId27" cstate="print"/>
              <a:stretch>
                <a:fillRect/>
              </a:stretch>
            </a:blipFill>
          </p:spPr>
          <p:txBody>
            <a:bodyPr wrap="square" lIns="0" tIns="0" rIns="0" bIns="0" rtlCol="0"/>
            <a:lstStyle/>
            <a:p>
              <a:endParaRPr/>
            </a:p>
          </p:txBody>
        </p:sp>
        <p:sp>
          <p:nvSpPr>
            <p:cNvPr id="30" name="object 30"/>
            <p:cNvSpPr/>
            <p:nvPr/>
          </p:nvSpPr>
          <p:spPr>
            <a:xfrm>
              <a:off x="10351389" y="3257804"/>
              <a:ext cx="62229" cy="105791"/>
            </a:xfrm>
            <a:prstGeom prst="rect">
              <a:avLst/>
            </a:prstGeom>
            <a:blipFill>
              <a:blip r:embed="rId28" cstate="print"/>
              <a:stretch>
                <a:fillRect/>
              </a:stretch>
            </a:blipFill>
          </p:spPr>
          <p:txBody>
            <a:bodyPr wrap="square" lIns="0" tIns="0" rIns="0" bIns="0" rtlCol="0"/>
            <a:lstStyle/>
            <a:p>
              <a:endParaRPr/>
            </a:p>
          </p:txBody>
        </p:sp>
        <p:sp>
          <p:nvSpPr>
            <p:cNvPr id="31" name="object 31"/>
            <p:cNvSpPr/>
            <p:nvPr/>
          </p:nvSpPr>
          <p:spPr>
            <a:xfrm>
              <a:off x="9379966" y="3384931"/>
              <a:ext cx="997076" cy="256540"/>
            </a:xfrm>
            <a:prstGeom prst="rect">
              <a:avLst/>
            </a:prstGeom>
            <a:blipFill>
              <a:blip r:embed="rId29" cstate="print"/>
              <a:stretch>
                <a:fillRect/>
              </a:stretch>
            </a:blipFill>
          </p:spPr>
          <p:txBody>
            <a:bodyPr wrap="square" lIns="0" tIns="0" rIns="0" bIns="0" rtlCol="0"/>
            <a:lstStyle/>
            <a:p>
              <a:endParaRPr/>
            </a:p>
          </p:txBody>
        </p:sp>
        <p:sp>
          <p:nvSpPr>
            <p:cNvPr id="32" name="object 32"/>
            <p:cNvSpPr/>
            <p:nvPr/>
          </p:nvSpPr>
          <p:spPr>
            <a:xfrm>
              <a:off x="11789283" y="3426460"/>
              <a:ext cx="295910" cy="215010"/>
            </a:xfrm>
            <a:prstGeom prst="rect">
              <a:avLst/>
            </a:prstGeom>
            <a:blipFill>
              <a:blip r:embed="rId30" cstate="print"/>
              <a:stretch>
                <a:fillRect/>
              </a:stretch>
            </a:blipFill>
          </p:spPr>
          <p:txBody>
            <a:bodyPr wrap="square" lIns="0" tIns="0" rIns="0" bIns="0" rtlCol="0"/>
            <a:lstStyle/>
            <a:p>
              <a:endParaRPr/>
            </a:p>
          </p:txBody>
        </p:sp>
        <p:sp>
          <p:nvSpPr>
            <p:cNvPr id="33" name="object 33"/>
            <p:cNvSpPr/>
            <p:nvPr/>
          </p:nvSpPr>
          <p:spPr>
            <a:xfrm>
              <a:off x="9779762" y="3403092"/>
              <a:ext cx="1839087" cy="579755"/>
            </a:xfrm>
            <a:prstGeom prst="rect">
              <a:avLst/>
            </a:prstGeom>
            <a:blipFill>
              <a:blip r:embed="rId31" cstate="print"/>
              <a:stretch>
                <a:fillRect/>
              </a:stretch>
            </a:blipFill>
          </p:spPr>
          <p:txBody>
            <a:bodyPr wrap="square" lIns="0" tIns="0" rIns="0" bIns="0" rtlCol="0"/>
            <a:lstStyle/>
            <a:p>
              <a:endParaRPr/>
            </a:p>
          </p:txBody>
        </p:sp>
        <p:sp>
          <p:nvSpPr>
            <p:cNvPr id="34" name="object 34"/>
            <p:cNvSpPr/>
            <p:nvPr/>
          </p:nvSpPr>
          <p:spPr>
            <a:xfrm>
              <a:off x="9107043" y="3726307"/>
              <a:ext cx="465845" cy="256540"/>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11756517" y="3726307"/>
              <a:ext cx="321827" cy="256540"/>
            </a:xfrm>
            <a:prstGeom prst="rect">
              <a:avLst/>
            </a:prstGeom>
            <a:blipFill>
              <a:blip r:embed="rId33" cstate="print"/>
              <a:stretch>
                <a:fillRect/>
              </a:stretch>
            </a:blipFill>
          </p:spPr>
          <p:txBody>
            <a:bodyPr wrap="square" lIns="0" tIns="0" rIns="0" bIns="0" rtlCol="0"/>
            <a:lstStyle/>
            <a:p>
              <a:endParaRPr/>
            </a:p>
          </p:txBody>
        </p:sp>
      </p:grpSp>
      <p:sp>
        <p:nvSpPr>
          <p:cNvPr id="36" name="object 36"/>
          <p:cNvSpPr/>
          <p:nvPr/>
        </p:nvSpPr>
        <p:spPr>
          <a:xfrm>
            <a:off x="322656" y="3043554"/>
            <a:ext cx="469036" cy="256540"/>
          </a:xfrm>
          <a:prstGeom prst="rect">
            <a:avLst/>
          </a:prstGeom>
          <a:blipFill>
            <a:blip r:embed="rId34" cstate="print"/>
            <a:stretch>
              <a:fillRect/>
            </a:stretch>
          </a:blipFill>
        </p:spPr>
        <p:txBody>
          <a:bodyPr wrap="square" lIns="0" tIns="0" rIns="0" bIns="0" rtlCol="0"/>
          <a:lstStyle/>
          <a:p>
            <a:endParaRPr/>
          </a:p>
        </p:txBody>
      </p:sp>
      <p:sp>
        <p:nvSpPr>
          <p:cNvPr id="37" name="object 37"/>
          <p:cNvSpPr/>
          <p:nvPr/>
        </p:nvSpPr>
        <p:spPr>
          <a:xfrm>
            <a:off x="347205" y="3403091"/>
            <a:ext cx="1098181" cy="238379"/>
          </a:xfrm>
          <a:prstGeom prst="rect">
            <a:avLst/>
          </a:prstGeom>
          <a:blipFill>
            <a:blip r:embed="rId35" cstate="print"/>
            <a:stretch>
              <a:fillRect/>
            </a:stretch>
          </a:blipFill>
        </p:spPr>
        <p:txBody>
          <a:bodyPr wrap="square" lIns="0" tIns="0" rIns="0" bIns="0" rtlCol="0"/>
          <a:lstStyle/>
          <a:p>
            <a:endParaRPr/>
          </a:p>
        </p:txBody>
      </p:sp>
      <p:grpSp>
        <p:nvGrpSpPr>
          <p:cNvPr id="38" name="object 38"/>
          <p:cNvGrpSpPr/>
          <p:nvPr/>
        </p:nvGrpSpPr>
        <p:grpSpPr>
          <a:xfrm>
            <a:off x="1557908" y="3384930"/>
            <a:ext cx="1748789" cy="939800"/>
            <a:chOff x="1557908" y="3384930"/>
            <a:chExt cx="1748789" cy="939800"/>
          </a:xfrm>
        </p:grpSpPr>
        <p:sp>
          <p:nvSpPr>
            <p:cNvPr id="39" name="object 39"/>
            <p:cNvSpPr/>
            <p:nvPr/>
          </p:nvSpPr>
          <p:spPr>
            <a:xfrm>
              <a:off x="1612010" y="3384930"/>
              <a:ext cx="1224280" cy="320040"/>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1557908" y="3741165"/>
              <a:ext cx="312420" cy="241681"/>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1905888" y="3741165"/>
              <a:ext cx="76454" cy="293877"/>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2020442" y="3808729"/>
              <a:ext cx="134493" cy="169799"/>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2188844" y="3741165"/>
              <a:ext cx="76454" cy="293877"/>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2461005" y="3721988"/>
              <a:ext cx="294513" cy="260858"/>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2837306" y="4067682"/>
              <a:ext cx="468893" cy="256540"/>
            </a:xfrm>
            <a:prstGeom prst="rect">
              <a:avLst/>
            </a:prstGeom>
            <a:blipFill>
              <a:blip r:embed="rId42" cstate="print"/>
              <a:stretch>
                <a:fillRect/>
              </a:stretch>
            </a:blipFill>
          </p:spPr>
          <p:txBody>
            <a:bodyPr wrap="square" lIns="0" tIns="0" rIns="0" bIns="0" rtlCol="0"/>
            <a:lstStyle/>
            <a:p>
              <a:endParaRPr/>
            </a:p>
          </p:txBody>
        </p:sp>
      </p:grpSp>
      <p:sp>
        <p:nvSpPr>
          <p:cNvPr id="46" name="object 46"/>
          <p:cNvSpPr/>
          <p:nvPr/>
        </p:nvSpPr>
        <p:spPr>
          <a:xfrm>
            <a:off x="3044698" y="3403091"/>
            <a:ext cx="213994" cy="234061"/>
          </a:xfrm>
          <a:prstGeom prst="rect">
            <a:avLst/>
          </a:prstGeom>
          <a:blipFill>
            <a:blip r:embed="rId43" cstate="print"/>
            <a:stretch>
              <a:fillRect/>
            </a:stretch>
          </a:blipFill>
        </p:spPr>
        <p:txBody>
          <a:bodyPr wrap="square" lIns="0" tIns="0" rIns="0" bIns="0" rtlCol="0"/>
          <a:lstStyle/>
          <a:p>
            <a:endParaRPr/>
          </a:p>
        </p:txBody>
      </p:sp>
      <p:sp>
        <p:nvSpPr>
          <p:cNvPr id="47" name="object 47"/>
          <p:cNvSpPr/>
          <p:nvPr/>
        </p:nvSpPr>
        <p:spPr>
          <a:xfrm>
            <a:off x="3451605" y="3384930"/>
            <a:ext cx="631825" cy="256540"/>
          </a:xfrm>
          <a:prstGeom prst="rect">
            <a:avLst/>
          </a:prstGeom>
          <a:blipFill>
            <a:blip r:embed="rId44" cstate="print"/>
            <a:stretch>
              <a:fillRect/>
            </a:stretch>
          </a:blipFill>
        </p:spPr>
        <p:txBody>
          <a:bodyPr wrap="square" lIns="0" tIns="0" rIns="0" bIns="0" rtlCol="0"/>
          <a:lstStyle/>
          <a:p>
            <a:endParaRPr/>
          </a:p>
        </p:txBody>
      </p:sp>
      <p:sp>
        <p:nvSpPr>
          <p:cNvPr id="48" name="object 48"/>
          <p:cNvSpPr/>
          <p:nvPr/>
        </p:nvSpPr>
        <p:spPr>
          <a:xfrm>
            <a:off x="4287265" y="3467353"/>
            <a:ext cx="1114806" cy="174117"/>
          </a:xfrm>
          <a:prstGeom prst="rect">
            <a:avLst/>
          </a:prstGeom>
          <a:blipFill>
            <a:blip r:embed="rId45" cstate="print"/>
            <a:stretch>
              <a:fillRect/>
            </a:stretch>
          </a:blipFill>
        </p:spPr>
        <p:txBody>
          <a:bodyPr wrap="square" lIns="0" tIns="0" rIns="0" bIns="0" rtlCol="0"/>
          <a:lstStyle/>
          <a:p>
            <a:endParaRPr/>
          </a:p>
        </p:txBody>
      </p:sp>
      <p:sp>
        <p:nvSpPr>
          <p:cNvPr id="49" name="object 49"/>
          <p:cNvSpPr/>
          <p:nvPr/>
        </p:nvSpPr>
        <p:spPr>
          <a:xfrm>
            <a:off x="5573014" y="3467353"/>
            <a:ext cx="286638" cy="174117"/>
          </a:xfrm>
          <a:prstGeom prst="rect">
            <a:avLst/>
          </a:prstGeom>
          <a:blipFill>
            <a:blip r:embed="rId46" cstate="print"/>
            <a:stretch>
              <a:fillRect/>
            </a:stretch>
          </a:blipFill>
        </p:spPr>
        <p:txBody>
          <a:bodyPr wrap="square" lIns="0" tIns="0" rIns="0" bIns="0" rtlCol="0"/>
          <a:lstStyle/>
          <a:p>
            <a:endParaRPr/>
          </a:p>
        </p:txBody>
      </p:sp>
      <p:grpSp>
        <p:nvGrpSpPr>
          <p:cNvPr id="50" name="object 50"/>
          <p:cNvGrpSpPr/>
          <p:nvPr/>
        </p:nvGrpSpPr>
        <p:grpSpPr>
          <a:xfrm>
            <a:off x="4656073" y="3384930"/>
            <a:ext cx="4258310" cy="1016000"/>
            <a:chOff x="4656073" y="3384930"/>
            <a:chExt cx="4258310" cy="1016000"/>
          </a:xfrm>
        </p:grpSpPr>
        <p:sp>
          <p:nvSpPr>
            <p:cNvPr id="51" name="object 51"/>
            <p:cNvSpPr/>
            <p:nvPr/>
          </p:nvSpPr>
          <p:spPr>
            <a:xfrm>
              <a:off x="6052057" y="3467353"/>
              <a:ext cx="607567" cy="250698"/>
            </a:xfrm>
            <a:prstGeom prst="rect">
              <a:avLst/>
            </a:prstGeom>
            <a:blipFill>
              <a:blip r:embed="rId47" cstate="print"/>
              <a:stretch>
                <a:fillRect/>
              </a:stretch>
            </a:blipFill>
          </p:spPr>
          <p:txBody>
            <a:bodyPr wrap="square" lIns="0" tIns="0" rIns="0" bIns="0" rtlCol="0"/>
            <a:lstStyle/>
            <a:p>
              <a:endParaRPr/>
            </a:p>
          </p:txBody>
        </p:sp>
        <p:sp>
          <p:nvSpPr>
            <p:cNvPr id="52" name="object 52"/>
            <p:cNvSpPr/>
            <p:nvPr/>
          </p:nvSpPr>
          <p:spPr>
            <a:xfrm>
              <a:off x="5061457" y="3726306"/>
              <a:ext cx="1150239" cy="674497"/>
            </a:xfrm>
            <a:prstGeom prst="rect">
              <a:avLst/>
            </a:prstGeom>
            <a:blipFill>
              <a:blip r:embed="rId48" cstate="print"/>
              <a:stretch>
                <a:fillRect/>
              </a:stretch>
            </a:blipFill>
          </p:spPr>
          <p:txBody>
            <a:bodyPr wrap="square" lIns="0" tIns="0" rIns="0" bIns="0" rtlCol="0"/>
            <a:lstStyle/>
            <a:p>
              <a:endParaRPr/>
            </a:p>
          </p:txBody>
        </p:sp>
        <p:sp>
          <p:nvSpPr>
            <p:cNvPr id="53" name="object 53"/>
            <p:cNvSpPr/>
            <p:nvPr/>
          </p:nvSpPr>
          <p:spPr>
            <a:xfrm>
              <a:off x="7365745" y="3384930"/>
              <a:ext cx="1548256" cy="661416"/>
            </a:xfrm>
            <a:prstGeom prst="rect">
              <a:avLst/>
            </a:prstGeom>
            <a:blipFill>
              <a:blip r:embed="rId49" cstate="print"/>
              <a:stretch>
                <a:fillRect/>
              </a:stretch>
            </a:blipFill>
          </p:spPr>
          <p:txBody>
            <a:bodyPr wrap="square" lIns="0" tIns="0" rIns="0" bIns="0" rtlCol="0"/>
            <a:lstStyle/>
            <a:p>
              <a:endParaRPr/>
            </a:p>
          </p:txBody>
        </p:sp>
        <p:sp>
          <p:nvSpPr>
            <p:cNvPr id="54" name="object 54"/>
            <p:cNvSpPr/>
            <p:nvPr/>
          </p:nvSpPr>
          <p:spPr>
            <a:xfrm>
              <a:off x="7650225" y="3744467"/>
              <a:ext cx="184530" cy="238379"/>
            </a:xfrm>
            <a:prstGeom prst="rect">
              <a:avLst/>
            </a:prstGeom>
            <a:blipFill>
              <a:blip r:embed="rId50" cstate="print"/>
              <a:stretch>
                <a:fillRect/>
              </a:stretch>
            </a:blipFill>
          </p:spPr>
          <p:txBody>
            <a:bodyPr wrap="square" lIns="0" tIns="0" rIns="0" bIns="0" rtlCol="0"/>
            <a:lstStyle/>
            <a:p>
              <a:endParaRPr/>
            </a:p>
          </p:txBody>
        </p:sp>
        <p:sp>
          <p:nvSpPr>
            <p:cNvPr id="55" name="object 55"/>
            <p:cNvSpPr/>
            <p:nvPr/>
          </p:nvSpPr>
          <p:spPr>
            <a:xfrm>
              <a:off x="6167881" y="3767835"/>
              <a:ext cx="1864614" cy="632968"/>
            </a:xfrm>
            <a:prstGeom prst="rect">
              <a:avLst/>
            </a:prstGeom>
            <a:blipFill>
              <a:blip r:embed="rId51" cstate="print"/>
              <a:stretch>
                <a:fillRect/>
              </a:stretch>
            </a:blipFill>
          </p:spPr>
          <p:txBody>
            <a:bodyPr wrap="square" lIns="0" tIns="0" rIns="0" bIns="0" rtlCol="0"/>
            <a:lstStyle/>
            <a:p>
              <a:endParaRPr/>
            </a:p>
          </p:txBody>
        </p:sp>
        <p:sp>
          <p:nvSpPr>
            <p:cNvPr id="56" name="object 56"/>
            <p:cNvSpPr/>
            <p:nvPr/>
          </p:nvSpPr>
          <p:spPr>
            <a:xfrm>
              <a:off x="4656073" y="4109211"/>
              <a:ext cx="462152" cy="215011"/>
            </a:xfrm>
            <a:prstGeom prst="rect">
              <a:avLst/>
            </a:prstGeom>
            <a:blipFill>
              <a:blip r:embed="rId52" cstate="print"/>
              <a:stretch>
                <a:fillRect/>
              </a:stretch>
            </a:blipFill>
          </p:spPr>
          <p:txBody>
            <a:bodyPr wrap="square" lIns="0" tIns="0" rIns="0" bIns="0" rtlCol="0"/>
            <a:lstStyle/>
            <a:p>
              <a:endParaRPr/>
            </a:p>
          </p:txBody>
        </p:sp>
      </p:grpSp>
      <p:sp>
        <p:nvSpPr>
          <p:cNvPr id="57" name="object 57"/>
          <p:cNvSpPr/>
          <p:nvPr/>
        </p:nvSpPr>
        <p:spPr>
          <a:xfrm>
            <a:off x="6846189" y="3384930"/>
            <a:ext cx="321827" cy="256540"/>
          </a:xfrm>
          <a:prstGeom prst="rect">
            <a:avLst/>
          </a:prstGeom>
          <a:blipFill>
            <a:blip r:embed="rId53" cstate="print"/>
            <a:stretch>
              <a:fillRect/>
            </a:stretch>
          </a:blipFill>
        </p:spPr>
        <p:txBody>
          <a:bodyPr wrap="square" lIns="0" tIns="0" rIns="0" bIns="0" rtlCol="0"/>
          <a:lstStyle/>
          <a:p>
            <a:endParaRPr/>
          </a:p>
        </p:txBody>
      </p:sp>
      <p:sp>
        <p:nvSpPr>
          <p:cNvPr id="58" name="object 58"/>
          <p:cNvSpPr/>
          <p:nvPr/>
        </p:nvSpPr>
        <p:spPr>
          <a:xfrm>
            <a:off x="9037319" y="3539948"/>
            <a:ext cx="174129" cy="21766"/>
          </a:xfrm>
          <a:prstGeom prst="rect">
            <a:avLst/>
          </a:prstGeom>
          <a:blipFill>
            <a:blip r:embed="rId54" cstate="print"/>
            <a:stretch>
              <a:fillRect/>
            </a:stretch>
          </a:blipFill>
        </p:spPr>
        <p:txBody>
          <a:bodyPr wrap="square" lIns="0" tIns="0" rIns="0" bIns="0" rtlCol="0"/>
          <a:lstStyle/>
          <a:p>
            <a:endParaRPr/>
          </a:p>
        </p:txBody>
      </p:sp>
      <p:sp>
        <p:nvSpPr>
          <p:cNvPr id="59" name="object 59"/>
          <p:cNvSpPr/>
          <p:nvPr/>
        </p:nvSpPr>
        <p:spPr>
          <a:xfrm>
            <a:off x="336588" y="3744467"/>
            <a:ext cx="1017104" cy="238379"/>
          </a:xfrm>
          <a:prstGeom prst="rect">
            <a:avLst/>
          </a:prstGeom>
          <a:blipFill>
            <a:blip r:embed="rId55" cstate="print"/>
            <a:stretch>
              <a:fillRect/>
            </a:stretch>
          </a:blipFill>
        </p:spPr>
        <p:txBody>
          <a:bodyPr wrap="square" lIns="0" tIns="0" rIns="0" bIns="0" rtlCol="0"/>
          <a:lstStyle/>
          <a:p>
            <a:endParaRPr/>
          </a:p>
        </p:txBody>
      </p:sp>
      <p:sp>
        <p:nvSpPr>
          <p:cNvPr id="60" name="object 60"/>
          <p:cNvSpPr/>
          <p:nvPr/>
        </p:nvSpPr>
        <p:spPr>
          <a:xfrm>
            <a:off x="2928747" y="3741165"/>
            <a:ext cx="813180" cy="241681"/>
          </a:xfrm>
          <a:prstGeom prst="rect">
            <a:avLst/>
          </a:prstGeom>
          <a:blipFill>
            <a:blip r:embed="rId56" cstate="print"/>
            <a:stretch>
              <a:fillRect/>
            </a:stretch>
          </a:blipFill>
        </p:spPr>
        <p:txBody>
          <a:bodyPr wrap="square" lIns="0" tIns="0" rIns="0" bIns="0" rtlCol="0"/>
          <a:lstStyle/>
          <a:p>
            <a:endParaRPr/>
          </a:p>
        </p:txBody>
      </p:sp>
      <p:grpSp>
        <p:nvGrpSpPr>
          <p:cNvPr id="61" name="object 61"/>
          <p:cNvGrpSpPr/>
          <p:nvPr/>
        </p:nvGrpSpPr>
        <p:grpSpPr>
          <a:xfrm>
            <a:off x="3916679" y="3745484"/>
            <a:ext cx="563880" cy="237490"/>
            <a:chOff x="3916679" y="3745484"/>
            <a:chExt cx="563880" cy="237490"/>
          </a:xfrm>
        </p:grpSpPr>
        <p:sp>
          <p:nvSpPr>
            <p:cNvPr id="62" name="object 62"/>
            <p:cNvSpPr/>
            <p:nvPr/>
          </p:nvSpPr>
          <p:spPr>
            <a:xfrm>
              <a:off x="3916679" y="3745484"/>
              <a:ext cx="488315" cy="237363"/>
            </a:xfrm>
            <a:prstGeom prst="rect">
              <a:avLst/>
            </a:prstGeom>
            <a:blipFill>
              <a:blip r:embed="rId57" cstate="print"/>
              <a:stretch>
                <a:fillRect/>
              </a:stretch>
            </a:blipFill>
          </p:spPr>
          <p:txBody>
            <a:bodyPr wrap="square" lIns="0" tIns="0" rIns="0" bIns="0" rtlCol="0"/>
            <a:lstStyle/>
            <a:p>
              <a:endParaRPr/>
            </a:p>
          </p:txBody>
        </p:sp>
        <p:sp>
          <p:nvSpPr>
            <p:cNvPr id="63" name="object 63"/>
            <p:cNvSpPr/>
            <p:nvPr/>
          </p:nvSpPr>
          <p:spPr>
            <a:xfrm>
              <a:off x="4447031" y="3944574"/>
              <a:ext cx="33084" cy="33954"/>
            </a:xfrm>
            <a:prstGeom prst="rect">
              <a:avLst/>
            </a:prstGeom>
            <a:blipFill>
              <a:blip r:embed="rId58" cstate="print"/>
              <a:stretch>
                <a:fillRect/>
              </a:stretch>
            </a:blipFill>
          </p:spPr>
          <p:txBody>
            <a:bodyPr wrap="square" lIns="0" tIns="0" rIns="0" bIns="0" rtlCol="0"/>
            <a:lstStyle/>
            <a:p>
              <a:endParaRPr/>
            </a:p>
          </p:txBody>
        </p:sp>
      </p:grpSp>
      <p:sp>
        <p:nvSpPr>
          <p:cNvPr id="64" name="object 64"/>
          <p:cNvSpPr/>
          <p:nvPr/>
        </p:nvSpPr>
        <p:spPr>
          <a:xfrm>
            <a:off x="4702175" y="3721989"/>
            <a:ext cx="180848" cy="256540"/>
          </a:xfrm>
          <a:prstGeom prst="rect">
            <a:avLst/>
          </a:prstGeom>
          <a:blipFill>
            <a:blip r:embed="rId59" cstate="print"/>
            <a:stretch>
              <a:fillRect/>
            </a:stretch>
          </a:blipFill>
        </p:spPr>
        <p:txBody>
          <a:bodyPr wrap="square" lIns="0" tIns="0" rIns="0" bIns="0" rtlCol="0"/>
          <a:lstStyle/>
          <a:p>
            <a:endParaRPr/>
          </a:p>
        </p:txBody>
      </p:sp>
      <p:sp>
        <p:nvSpPr>
          <p:cNvPr id="65" name="object 65"/>
          <p:cNvSpPr/>
          <p:nvPr/>
        </p:nvSpPr>
        <p:spPr>
          <a:xfrm>
            <a:off x="346163" y="4085844"/>
            <a:ext cx="2009173" cy="314960"/>
          </a:xfrm>
          <a:prstGeom prst="rect">
            <a:avLst/>
          </a:prstGeom>
          <a:blipFill>
            <a:blip r:embed="rId60" cstate="print"/>
            <a:stretch>
              <a:fillRect/>
            </a:stretch>
          </a:blipFill>
        </p:spPr>
        <p:txBody>
          <a:bodyPr wrap="square" lIns="0" tIns="0" rIns="0" bIns="0" rtlCol="0"/>
          <a:lstStyle/>
          <a:p>
            <a:endParaRPr/>
          </a:p>
        </p:txBody>
      </p:sp>
      <p:sp>
        <p:nvSpPr>
          <p:cNvPr id="66" name="object 66"/>
          <p:cNvSpPr/>
          <p:nvPr/>
        </p:nvSpPr>
        <p:spPr>
          <a:xfrm>
            <a:off x="2450210" y="4109211"/>
            <a:ext cx="295909" cy="215011"/>
          </a:xfrm>
          <a:prstGeom prst="rect">
            <a:avLst/>
          </a:prstGeom>
          <a:blipFill>
            <a:blip r:embed="rId61" cstate="print"/>
            <a:stretch>
              <a:fillRect/>
            </a:stretch>
          </a:blipFill>
        </p:spPr>
        <p:txBody>
          <a:bodyPr wrap="square" lIns="0" tIns="0" rIns="0" bIns="0" rtlCol="0"/>
          <a:lstStyle/>
          <a:p>
            <a:endParaRPr/>
          </a:p>
        </p:txBody>
      </p:sp>
      <p:sp>
        <p:nvSpPr>
          <p:cNvPr id="67" name="object 67"/>
          <p:cNvSpPr/>
          <p:nvPr/>
        </p:nvSpPr>
        <p:spPr>
          <a:xfrm>
            <a:off x="3415029" y="4109211"/>
            <a:ext cx="1130173" cy="215011"/>
          </a:xfrm>
          <a:prstGeom prst="rect">
            <a:avLst/>
          </a:prstGeom>
          <a:blipFill>
            <a:blip r:embed="rId62" cstate="print"/>
            <a:stretch>
              <a:fillRect/>
            </a:stretch>
          </a:blipFill>
        </p:spPr>
        <p:txBody>
          <a:bodyPr wrap="square" lIns="0" tIns="0" rIns="0" bIns="0" rtlCol="0"/>
          <a:lstStyle/>
          <a:p>
            <a:endParaRPr/>
          </a:p>
        </p:txBody>
      </p:sp>
      <p:sp>
        <p:nvSpPr>
          <p:cNvPr id="68" name="object 68"/>
          <p:cNvSpPr txBox="1"/>
          <p:nvPr/>
        </p:nvSpPr>
        <p:spPr>
          <a:xfrm>
            <a:off x="78739" y="1050213"/>
            <a:ext cx="12040235" cy="4039235"/>
          </a:xfrm>
          <a:prstGeom prst="rect">
            <a:avLst/>
          </a:prstGeom>
        </p:spPr>
        <p:txBody>
          <a:bodyPr vert="horz" wrap="square" lIns="0" tIns="55244" rIns="0" bIns="0" rtlCol="0">
            <a:spAutoFit/>
          </a:bodyPr>
          <a:lstStyle/>
          <a:p>
            <a:pPr marL="1842135">
              <a:lnSpc>
                <a:spcPct val="100000"/>
              </a:lnSpc>
              <a:spcBef>
                <a:spcPts val="434"/>
              </a:spcBef>
            </a:pPr>
            <a:r>
              <a:rPr sz="2800" b="1" u="heavy" spc="120" dirty="0">
                <a:solidFill>
                  <a:srgbClr val="FFFF00"/>
                </a:solidFill>
                <a:uFill>
                  <a:solidFill>
                    <a:srgbClr val="FFFF00"/>
                  </a:solidFill>
                </a:uFill>
                <a:latin typeface="Arial"/>
                <a:cs typeface="Arial"/>
              </a:rPr>
              <a:t>10.</a:t>
            </a:r>
            <a:r>
              <a:rPr sz="2800" b="1" u="heavy" spc="-150" dirty="0">
                <a:solidFill>
                  <a:srgbClr val="FFFF00"/>
                </a:solidFill>
                <a:uFill>
                  <a:solidFill>
                    <a:srgbClr val="FFFF00"/>
                  </a:solidFill>
                </a:uFill>
                <a:latin typeface="Arial"/>
                <a:cs typeface="Arial"/>
              </a:rPr>
              <a:t> </a:t>
            </a:r>
            <a:r>
              <a:rPr sz="2800" b="1" u="heavy" spc="60" dirty="0">
                <a:solidFill>
                  <a:srgbClr val="FFFF00"/>
                </a:solidFill>
                <a:uFill>
                  <a:solidFill>
                    <a:srgbClr val="FFFF00"/>
                  </a:solidFill>
                </a:uFill>
                <a:latin typeface="Arial"/>
                <a:cs typeface="Arial"/>
              </a:rPr>
              <a:t>ITC</a:t>
            </a:r>
            <a:r>
              <a:rPr sz="2800" b="1" u="heavy" spc="-145" dirty="0">
                <a:solidFill>
                  <a:srgbClr val="FFFF00"/>
                </a:solidFill>
                <a:uFill>
                  <a:solidFill>
                    <a:srgbClr val="FFFF00"/>
                  </a:solidFill>
                </a:uFill>
                <a:latin typeface="Arial"/>
                <a:cs typeface="Arial"/>
              </a:rPr>
              <a:t> </a:t>
            </a:r>
            <a:r>
              <a:rPr sz="2800" b="1" u="heavy" spc="20" dirty="0">
                <a:solidFill>
                  <a:srgbClr val="FFFF00"/>
                </a:solidFill>
                <a:uFill>
                  <a:solidFill>
                    <a:srgbClr val="FFFF00"/>
                  </a:solidFill>
                </a:uFill>
                <a:latin typeface="Arial"/>
                <a:cs typeface="Arial"/>
              </a:rPr>
              <a:t>Reversal</a:t>
            </a:r>
            <a:r>
              <a:rPr sz="2800" b="1" u="heavy" spc="-140"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Second</a:t>
            </a:r>
            <a:r>
              <a:rPr sz="2800" b="1" u="heavy" spc="-150" dirty="0">
                <a:solidFill>
                  <a:srgbClr val="FFFF00"/>
                </a:solidFill>
                <a:uFill>
                  <a:solidFill>
                    <a:srgbClr val="FFFF00"/>
                  </a:solidFill>
                </a:uFill>
                <a:latin typeface="Arial"/>
                <a:cs typeface="Arial"/>
              </a:rPr>
              <a:t> </a:t>
            </a:r>
            <a:r>
              <a:rPr sz="2800" b="1" u="heavy" spc="-10" dirty="0">
                <a:solidFill>
                  <a:srgbClr val="FFFF00"/>
                </a:solidFill>
                <a:uFill>
                  <a:solidFill>
                    <a:srgbClr val="FFFF00"/>
                  </a:solidFill>
                </a:uFill>
                <a:latin typeface="Arial"/>
                <a:cs typeface="Arial"/>
              </a:rPr>
              <a:t>Proviso</a:t>
            </a:r>
            <a:r>
              <a:rPr sz="2800" b="1" u="heavy" spc="-150" dirty="0">
                <a:solidFill>
                  <a:srgbClr val="FFFF00"/>
                </a:solidFill>
                <a:uFill>
                  <a:solidFill>
                    <a:srgbClr val="FFFF00"/>
                  </a:solidFill>
                </a:uFill>
                <a:latin typeface="Arial"/>
                <a:cs typeface="Arial"/>
              </a:rPr>
              <a:t> </a:t>
            </a:r>
            <a:r>
              <a:rPr sz="2800" b="1" u="heavy" spc="25" dirty="0">
                <a:solidFill>
                  <a:srgbClr val="FFFF00"/>
                </a:solidFill>
                <a:uFill>
                  <a:solidFill>
                    <a:srgbClr val="FFFF00"/>
                  </a:solidFill>
                </a:uFill>
                <a:latin typeface="Arial"/>
                <a:cs typeface="Arial"/>
              </a:rPr>
              <a:t>to</a:t>
            </a:r>
            <a:r>
              <a:rPr sz="2800" b="1" u="heavy" spc="-100" dirty="0">
                <a:solidFill>
                  <a:srgbClr val="FFFF00"/>
                </a:solidFill>
                <a:uFill>
                  <a:solidFill>
                    <a:srgbClr val="FFFF00"/>
                  </a:solidFill>
                </a:uFill>
                <a:latin typeface="Arial"/>
                <a:cs typeface="Arial"/>
              </a:rPr>
              <a:t> </a:t>
            </a:r>
            <a:r>
              <a:rPr sz="2800" b="1" u="heavy" spc="80" dirty="0">
                <a:solidFill>
                  <a:srgbClr val="FFFF00"/>
                </a:solidFill>
                <a:uFill>
                  <a:solidFill>
                    <a:srgbClr val="FFFF00"/>
                  </a:solidFill>
                </a:uFill>
                <a:latin typeface="Arial"/>
                <a:cs typeface="Arial"/>
              </a:rPr>
              <a:t>Sec</a:t>
            </a:r>
            <a:r>
              <a:rPr sz="2800" b="1" u="heavy" spc="-140" dirty="0">
                <a:solidFill>
                  <a:srgbClr val="FFFF00"/>
                </a:solidFill>
                <a:uFill>
                  <a:solidFill>
                    <a:srgbClr val="FFFF00"/>
                  </a:solidFill>
                </a:uFill>
                <a:latin typeface="Arial"/>
                <a:cs typeface="Arial"/>
              </a:rPr>
              <a:t> </a:t>
            </a:r>
            <a:r>
              <a:rPr sz="2800" b="1" u="heavy" spc="95" dirty="0">
                <a:solidFill>
                  <a:srgbClr val="FFFF00"/>
                </a:solidFill>
                <a:uFill>
                  <a:solidFill>
                    <a:srgbClr val="FFFF00"/>
                  </a:solidFill>
                </a:uFill>
                <a:latin typeface="Arial"/>
                <a:cs typeface="Arial"/>
              </a:rPr>
              <a:t>16(2)</a:t>
            </a:r>
            <a:endParaRPr sz="2800">
              <a:latin typeface="Arial"/>
              <a:cs typeface="Arial"/>
            </a:endParaRPr>
          </a:p>
          <a:p>
            <a:pPr marL="241300" indent="-228600">
              <a:lnSpc>
                <a:spcPct val="100000"/>
              </a:lnSpc>
              <a:spcBef>
                <a:spcPts val="340"/>
              </a:spcBef>
              <a:buChar char="•"/>
              <a:tabLst>
                <a:tab pos="241300" algn="l"/>
              </a:tabLst>
            </a:pPr>
            <a:r>
              <a:rPr sz="2800" spc="-114" dirty="0">
                <a:solidFill>
                  <a:srgbClr val="FFFF00"/>
                </a:solidFill>
                <a:latin typeface="Arial"/>
                <a:cs typeface="Arial"/>
              </a:rPr>
              <a:t>Where </a:t>
            </a:r>
            <a:r>
              <a:rPr sz="2800" spc="-185" dirty="0">
                <a:solidFill>
                  <a:srgbClr val="FFFF00"/>
                </a:solidFill>
                <a:latin typeface="Arial"/>
                <a:cs typeface="Arial"/>
              </a:rPr>
              <a:t>a </a:t>
            </a:r>
            <a:r>
              <a:rPr sz="2800" spc="-50" dirty="0">
                <a:solidFill>
                  <a:srgbClr val="FFFF00"/>
                </a:solidFill>
                <a:latin typeface="Arial"/>
                <a:cs typeface="Arial"/>
              </a:rPr>
              <a:t>recipient </a:t>
            </a:r>
            <a:r>
              <a:rPr sz="2800" spc="-55" dirty="0">
                <a:solidFill>
                  <a:srgbClr val="FFFF00"/>
                </a:solidFill>
                <a:latin typeface="Arial"/>
                <a:cs typeface="Arial"/>
              </a:rPr>
              <a:t>fails </a:t>
            </a:r>
            <a:r>
              <a:rPr sz="2800" spc="70" dirty="0">
                <a:solidFill>
                  <a:srgbClr val="FFFF00"/>
                </a:solidFill>
                <a:latin typeface="Arial"/>
                <a:cs typeface="Arial"/>
              </a:rPr>
              <a:t>to </a:t>
            </a:r>
            <a:r>
              <a:rPr sz="2800" spc="-100" dirty="0">
                <a:solidFill>
                  <a:srgbClr val="FFFF00"/>
                </a:solidFill>
                <a:latin typeface="Arial"/>
                <a:cs typeface="Arial"/>
              </a:rPr>
              <a:t>pay </a:t>
            </a:r>
            <a:r>
              <a:rPr sz="2800" spc="70" dirty="0">
                <a:solidFill>
                  <a:srgbClr val="FFFF00"/>
                </a:solidFill>
                <a:latin typeface="Arial"/>
                <a:cs typeface="Arial"/>
              </a:rPr>
              <a:t>to </a:t>
            </a:r>
            <a:r>
              <a:rPr sz="2800" spc="-10" dirty="0">
                <a:solidFill>
                  <a:srgbClr val="FFFF00"/>
                </a:solidFill>
                <a:latin typeface="Arial"/>
                <a:cs typeface="Arial"/>
              </a:rPr>
              <a:t>the </a:t>
            </a:r>
            <a:r>
              <a:rPr sz="2800" spc="-80" dirty="0">
                <a:solidFill>
                  <a:srgbClr val="FFFF00"/>
                </a:solidFill>
                <a:latin typeface="Arial"/>
                <a:cs typeface="Arial"/>
              </a:rPr>
              <a:t>supplier </a:t>
            </a:r>
            <a:r>
              <a:rPr sz="2800" spc="20" dirty="0">
                <a:solidFill>
                  <a:srgbClr val="FFFF00"/>
                </a:solidFill>
                <a:latin typeface="Arial"/>
                <a:cs typeface="Arial"/>
              </a:rPr>
              <a:t>of </a:t>
            </a:r>
            <a:r>
              <a:rPr sz="2800" spc="-110" dirty="0">
                <a:solidFill>
                  <a:srgbClr val="FFFF00"/>
                </a:solidFill>
                <a:latin typeface="Arial"/>
                <a:cs typeface="Arial"/>
              </a:rPr>
              <a:t>goods </a:t>
            </a:r>
            <a:r>
              <a:rPr sz="2800" spc="-35" dirty="0">
                <a:solidFill>
                  <a:srgbClr val="FFFF00"/>
                </a:solidFill>
                <a:latin typeface="Arial"/>
                <a:cs typeface="Arial"/>
              </a:rPr>
              <a:t>or </a:t>
            </a:r>
            <a:r>
              <a:rPr sz="2800" spc="-140" dirty="0">
                <a:solidFill>
                  <a:srgbClr val="FFFF00"/>
                </a:solidFill>
                <a:latin typeface="Arial"/>
                <a:cs typeface="Arial"/>
              </a:rPr>
              <a:t>services </a:t>
            </a:r>
            <a:r>
              <a:rPr sz="2800" spc="-35" dirty="0">
                <a:solidFill>
                  <a:srgbClr val="FFFF00"/>
                </a:solidFill>
                <a:latin typeface="Arial"/>
                <a:cs typeface="Arial"/>
              </a:rPr>
              <a:t>or</a:t>
            </a:r>
            <a:r>
              <a:rPr sz="2800" spc="-390" dirty="0">
                <a:solidFill>
                  <a:srgbClr val="FFFF00"/>
                </a:solidFill>
                <a:latin typeface="Arial"/>
                <a:cs typeface="Arial"/>
              </a:rPr>
              <a:t> </a:t>
            </a:r>
            <a:r>
              <a:rPr sz="2800" dirty="0">
                <a:solidFill>
                  <a:srgbClr val="FFFF00"/>
                </a:solidFill>
                <a:latin typeface="Arial"/>
                <a:cs typeface="Arial"/>
              </a:rPr>
              <a:t>both</a:t>
            </a:r>
            <a:endParaRPr sz="2800">
              <a:latin typeface="Arial"/>
              <a:cs typeface="Arial"/>
            </a:endParaRPr>
          </a:p>
          <a:p>
            <a:pPr marL="9344660">
              <a:lnSpc>
                <a:spcPts val="3025"/>
              </a:lnSpc>
              <a:spcBef>
                <a:spcPts val="2020"/>
              </a:spcBef>
            </a:pPr>
            <a:r>
              <a:rPr sz="2800" spc="10" dirty="0">
                <a:solidFill>
                  <a:srgbClr val="FFFF00"/>
                </a:solidFill>
                <a:latin typeface="Arial"/>
                <a:cs typeface="Arial"/>
              </a:rPr>
              <a:t>within </a:t>
            </a:r>
            <a:r>
              <a:rPr sz="2800" spc="-185" dirty="0">
                <a:solidFill>
                  <a:srgbClr val="FFFF00"/>
                </a:solidFill>
                <a:latin typeface="Arial"/>
                <a:cs typeface="Arial"/>
              </a:rPr>
              <a:t>a </a:t>
            </a:r>
            <a:r>
              <a:rPr sz="2800" spc="-60" dirty="0">
                <a:solidFill>
                  <a:srgbClr val="FFFF00"/>
                </a:solidFill>
                <a:latin typeface="Arial"/>
                <a:cs typeface="Arial"/>
              </a:rPr>
              <a:t>period</a:t>
            </a:r>
            <a:r>
              <a:rPr sz="2800" spc="-135" dirty="0">
                <a:solidFill>
                  <a:srgbClr val="FFFF00"/>
                </a:solidFill>
                <a:latin typeface="Arial"/>
                <a:cs typeface="Arial"/>
              </a:rPr>
              <a:t> </a:t>
            </a:r>
            <a:r>
              <a:rPr sz="2800" spc="15" dirty="0">
                <a:solidFill>
                  <a:srgbClr val="FFFF00"/>
                </a:solidFill>
                <a:latin typeface="Arial"/>
                <a:cs typeface="Arial"/>
              </a:rPr>
              <a:t>of</a:t>
            </a:r>
            <a:endParaRPr sz="2800">
              <a:latin typeface="Arial"/>
              <a:cs typeface="Arial"/>
            </a:endParaRPr>
          </a:p>
          <a:p>
            <a:pPr marL="241300">
              <a:lnSpc>
                <a:spcPts val="2690"/>
              </a:lnSpc>
            </a:pPr>
            <a:r>
              <a:rPr sz="2800" spc="-180" dirty="0">
                <a:solidFill>
                  <a:srgbClr val="FFFF00"/>
                </a:solidFill>
                <a:latin typeface="Arial"/>
                <a:cs typeface="Arial"/>
              </a:rPr>
              <a:t>180</a:t>
            </a:r>
            <a:r>
              <a:rPr sz="2800" spc="45" dirty="0">
                <a:solidFill>
                  <a:srgbClr val="FFFF00"/>
                </a:solidFill>
                <a:latin typeface="Arial"/>
                <a:cs typeface="Arial"/>
              </a:rPr>
              <a:t> </a:t>
            </a:r>
            <a:r>
              <a:rPr sz="2800" spc="-140" dirty="0">
                <a:solidFill>
                  <a:srgbClr val="FFFF00"/>
                </a:solidFill>
                <a:latin typeface="Arial"/>
                <a:cs typeface="Arial"/>
              </a:rPr>
              <a:t>days</a:t>
            </a:r>
            <a:endParaRPr sz="2800">
              <a:latin typeface="Arial"/>
              <a:cs typeface="Arial"/>
            </a:endParaRPr>
          </a:p>
          <a:p>
            <a:pPr marL="823594">
              <a:lnSpc>
                <a:spcPts val="3025"/>
              </a:lnSpc>
              <a:tabLst>
                <a:tab pos="4408805" algn="l"/>
              </a:tabLst>
            </a:pPr>
            <a:r>
              <a:rPr sz="2800" spc="-5" dirty="0">
                <a:solidFill>
                  <a:srgbClr val="FFFF00"/>
                </a:solidFill>
                <a:latin typeface="Arial"/>
                <a:cs typeface="Arial"/>
              </a:rPr>
              <a:t>input </a:t>
            </a:r>
            <a:r>
              <a:rPr sz="2800" spc="-35" dirty="0">
                <a:solidFill>
                  <a:srgbClr val="FFFF00"/>
                </a:solidFill>
                <a:latin typeface="Arial"/>
                <a:cs typeface="Arial"/>
              </a:rPr>
              <a:t>tax</a:t>
            </a:r>
            <a:r>
              <a:rPr sz="2800" spc="-105" dirty="0">
                <a:solidFill>
                  <a:srgbClr val="FFFF00"/>
                </a:solidFill>
                <a:latin typeface="Arial"/>
                <a:cs typeface="Arial"/>
              </a:rPr>
              <a:t> </a:t>
            </a:r>
            <a:r>
              <a:rPr sz="2800" spc="-30" dirty="0">
                <a:solidFill>
                  <a:srgbClr val="FFFF00"/>
                </a:solidFill>
                <a:latin typeface="Arial"/>
                <a:cs typeface="Arial"/>
              </a:rPr>
              <a:t>credit</a:t>
            </a:r>
            <a:r>
              <a:rPr sz="2800" spc="-45" dirty="0">
                <a:solidFill>
                  <a:srgbClr val="FFFF00"/>
                </a:solidFill>
                <a:latin typeface="Arial"/>
                <a:cs typeface="Arial"/>
              </a:rPr>
              <a:t> </a:t>
            </a:r>
            <a:r>
              <a:rPr sz="2800" spc="-95" dirty="0">
                <a:solidFill>
                  <a:srgbClr val="FFFF00"/>
                </a:solidFill>
                <a:latin typeface="Arial"/>
                <a:cs typeface="Arial"/>
              </a:rPr>
              <a:t>availed	shall </a:t>
            </a:r>
            <a:r>
              <a:rPr sz="2800" spc="-105" dirty="0">
                <a:solidFill>
                  <a:srgbClr val="FFFF00"/>
                </a:solidFill>
                <a:latin typeface="Arial"/>
                <a:cs typeface="Arial"/>
              </a:rPr>
              <a:t>be </a:t>
            </a:r>
            <a:r>
              <a:rPr sz="2800" spc="-110" dirty="0">
                <a:solidFill>
                  <a:srgbClr val="FFFF00"/>
                </a:solidFill>
                <a:latin typeface="Arial"/>
                <a:cs typeface="Arial"/>
              </a:rPr>
              <a:t>added </a:t>
            </a:r>
            <a:r>
              <a:rPr sz="2800" spc="70" dirty="0">
                <a:solidFill>
                  <a:srgbClr val="FFFF00"/>
                </a:solidFill>
                <a:latin typeface="Arial"/>
                <a:cs typeface="Arial"/>
              </a:rPr>
              <a:t>to </a:t>
            </a:r>
            <a:r>
              <a:rPr sz="2800" spc="-105" dirty="0">
                <a:solidFill>
                  <a:srgbClr val="FFFF00"/>
                </a:solidFill>
                <a:latin typeface="Arial"/>
                <a:cs typeface="Arial"/>
              </a:rPr>
              <a:t>his </a:t>
            </a:r>
            <a:r>
              <a:rPr sz="2800" spc="5" dirty="0">
                <a:solidFill>
                  <a:srgbClr val="FFFF00"/>
                </a:solidFill>
                <a:latin typeface="Arial"/>
                <a:cs typeface="Arial"/>
              </a:rPr>
              <a:t>output </a:t>
            </a:r>
            <a:r>
              <a:rPr sz="2800" spc="-35" dirty="0">
                <a:solidFill>
                  <a:srgbClr val="FFFF00"/>
                </a:solidFill>
                <a:latin typeface="Arial"/>
                <a:cs typeface="Arial"/>
              </a:rPr>
              <a:t>tax</a:t>
            </a:r>
            <a:r>
              <a:rPr sz="2800" spc="-30" dirty="0">
                <a:solidFill>
                  <a:srgbClr val="FFFF00"/>
                </a:solidFill>
                <a:latin typeface="Arial"/>
                <a:cs typeface="Arial"/>
              </a:rPr>
              <a:t> </a:t>
            </a:r>
            <a:r>
              <a:rPr sz="2800" dirty="0">
                <a:solidFill>
                  <a:srgbClr val="FFFF00"/>
                </a:solidFill>
                <a:latin typeface="Arial"/>
                <a:cs typeface="Arial"/>
              </a:rPr>
              <a:t>liability</a:t>
            </a:r>
            <a:endParaRPr sz="2800">
              <a:latin typeface="Arial"/>
              <a:cs typeface="Arial"/>
            </a:endParaRPr>
          </a:p>
          <a:p>
            <a:pPr>
              <a:lnSpc>
                <a:spcPct val="100000"/>
              </a:lnSpc>
            </a:pPr>
            <a:endParaRPr sz="2800">
              <a:latin typeface="Arial"/>
              <a:cs typeface="Arial"/>
            </a:endParaRPr>
          </a:p>
          <a:p>
            <a:pPr marL="241300" marR="5080" indent="7698105" algn="just">
              <a:lnSpc>
                <a:spcPts val="2690"/>
              </a:lnSpc>
              <a:spcBef>
                <a:spcPts val="2135"/>
              </a:spcBef>
            </a:pPr>
            <a:r>
              <a:rPr sz="2800" spc="-40" dirty="0">
                <a:solidFill>
                  <a:srgbClr val="FFFF00"/>
                </a:solidFill>
                <a:latin typeface="Arial"/>
                <a:cs typeface="Arial"/>
              </a:rPr>
              <a:t>.</a:t>
            </a:r>
            <a:r>
              <a:rPr sz="2800" spc="-210" dirty="0">
                <a:solidFill>
                  <a:srgbClr val="FFFF00"/>
                </a:solidFill>
                <a:latin typeface="Arial"/>
                <a:cs typeface="Arial"/>
              </a:rPr>
              <a:t> </a:t>
            </a:r>
            <a:r>
              <a:rPr sz="2800" spc="15" dirty="0">
                <a:solidFill>
                  <a:srgbClr val="FFFF00"/>
                </a:solidFill>
                <a:latin typeface="Arial"/>
                <a:cs typeface="Arial"/>
              </a:rPr>
              <a:t>If</a:t>
            </a:r>
            <a:r>
              <a:rPr sz="2800" spc="-215" dirty="0">
                <a:solidFill>
                  <a:srgbClr val="FFFF00"/>
                </a:solidFill>
                <a:latin typeface="Arial"/>
                <a:cs typeface="Arial"/>
              </a:rPr>
              <a:t> </a:t>
            </a:r>
            <a:r>
              <a:rPr sz="2800" spc="-10" dirty="0">
                <a:solidFill>
                  <a:srgbClr val="FFFF00"/>
                </a:solidFill>
                <a:latin typeface="Arial"/>
                <a:cs typeface="Arial"/>
              </a:rPr>
              <a:t>the</a:t>
            </a:r>
            <a:r>
              <a:rPr sz="2800" spc="-220" dirty="0">
                <a:solidFill>
                  <a:srgbClr val="FFFF00"/>
                </a:solidFill>
                <a:latin typeface="Arial"/>
                <a:cs typeface="Arial"/>
              </a:rPr>
              <a:t> </a:t>
            </a:r>
            <a:r>
              <a:rPr sz="2800" spc="-45" dirty="0">
                <a:solidFill>
                  <a:srgbClr val="FFFF00"/>
                </a:solidFill>
                <a:latin typeface="Arial"/>
                <a:cs typeface="Arial"/>
              </a:rPr>
              <a:t>recipient</a:t>
            </a:r>
            <a:r>
              <a:rPr sz="2800" spc="-190" dirty="0">
                <a:solidFill>
                  <a:srgbClr val="FFFF00"/>
                </a:solidFill>
                <a:latin typeface="Arial"/>
                <a:cs typeface="Arial"/>
              </a:rPr>
              <a:t> </a:t>
            </a:r>
            <a:r>
              <a:rPr sz="2800" spc="-25" dirty="0">
                <a:solidFill>
                  <a:srgbClr val="FFFF00"/>
                </a:solidFill>
                <a:latin typeface="Arial"/>
                <a:cs typeface="Arial"/>
              </a:rPr>
              <a:t>later</a:t>
            </a:r>
            <a:r>
              <a:rPr sz="2800" spc="-225" dirty="0">
                <a:solidFill>
                  <a:srgbClr val="FFFF00"/>
                </a:solidFill>
                <a:latin typeface="Arial"/>
                <a:cs typeface="Arial"/>
              </a:rPr>
              <a:t> </a:t>
            </a:r>
            <a:r>
              <a:rPr sz="2800" spc="-145" dirty="0">
                <a:solidFill>
                  <a:srgbClr val="FFFF00"/>
                </a:solidFill>
                <a:latin typeface="Arial"/>
                <a:cs typeface="Arial"/>
              </a:rPr>
              <a:t>makes  </a:t>
            </a:r>
            <a:r>
              <a:rPr sz="2800" spc="-55" dirty="0">
                <a:solidFill>
                  <a:srgbClr val="FFFF00"/>
                </a:solidFill>
                <a:latin typeface="Arial"/>
                <a:cs typeface="Arial"/>
              </a:rPr>
              <a:t>payment </a:t>
            </a:r>
            <a:r>
              <a:rPr sz="2800" spc="70" dirty="0">
                <a:solidFill>
                  <a:srgbClr val="FFFF00"/>
                </a:solidFill>
                <a:latin typeface="Arial"/>
                <a:cs typeface="Arial"/>
              </a:rPr>
              <a:t>to </a:t>
            </a:r>
            <a:r>
              <a:rPr sz="2800" spc="-95" dirty="0">
                <a:solidFill>
                  <a:srgbClr val="FFFF00"/>
                </a:solidFill>
                <a:latin typeface="Arial"/>
                <a:cs typeface="Arial"/>
              </a:rPr>
              <a:t>supplier, </a:t>
            </a:r>
            <a:r>
              <a:rPr sz="2800" spc="-120" dirty="0">
                <a:solidFill>
                  <a:srgbClr val="FFFF00"/>
                </a:solidFill>
                <a:latin typeface="Arial"/>
                <a:cs typeface="Arial"/>
              </a:rPr>
              <a:t>he </a:t>
            </a:r>
            <a:r>
              <a:rPr sz="2800" spc="-155" dirty="0">
                <a:solidFill>
                  <a:srgbClr val="FFFF00"/>
                </a:solidFill>
                <a:latin typeface="Arial"/>
                <a:cs typeface="Arial"/>
              </a:rPr>
              <a:t>can </a:t>
            </a:r>
            <a:r>
              <a:rPr sz="2800" spc="-60" dirty="0">
                <a:solidFill>
                  <a:srgbClr val="FFFF00"/>
                </a:solidFill>
                <a:latin typeface="Arial"/>
                <a:cs typeface="Arial"/>
              </a:rPr>
              <a:t>take </a:t>
            </a:r>
            <a:r>
              <a:rPr sz="2800" spc="-30" dirty="0">
                <a:solidFill>
                  <a:srgbClr val="FFFF00"/>
                </a:solidFill>
                <a:latin typeface="Arial"/>
                <a:cs typeface="Arial"/>
              </a:rPr>
              <a:t>credit </a:t>
            </a:r>
            <a:r>
              <a:rPr sz="2800" spc="20" dirty="0">
                <a:solidFill>
                  <a:srgbClr val="FFFF00"/>
                </a:solidFill>
                <a:latin typeface="Arial"/>
                <a:cs typeface="Arial"/>
              </a:rPr>
              <a:t>of </a:t>
            </a:r>
            <a:r>
              <a:rPr sz="2800" spc="-5" dirty="0">
                <a:solidFill>
                  <a:srgbClr val="FFFF00"/>
                </a:solidFill>
                <a:latin typeface="Arial"/>
                <a:cs typeface="Arial"/>
              </a:rPr>
              <a:t>input </a:t>
            </a:r>
            <a:r>
              <a:rPr sz="2800" spc="-35" dirty="0">
                <a:solidFill>
                  <a:srgbClr val="FFFF00"/>
                </a:solidFill>
                <a:latin typeface="Arial"/>
                <a:cs typeface="Arial"/>
              </a:rPr>
              <a:t>tax </a:t>
            </a:r>
            <a:r>
              <a:rPr sz="2800" spc="-190" dirty="0">
                <a:solidFill>
                  <a:srgbClr val="FFFF00"/>
                </a:solidFill>
                <a:latin typeface="Arial"/>
                <a:cs typeface="Arial"/>
              </a:rPr>
              <a:t>– </a:t>
            </a:r>
            <a:r>
              <a:rPr sz="2800" spc="20" dirty="0">
                <a:solidFill>
                  <a:srgbClr val="FFFF00"/>
                </a:solidFill>
                <a:latin typeface="Arial"/>
                <a:cs typeface="Arial"/>
              </a:rPr>
              <a:t>third </a:t>
            </a:r>
            <a:r>
              <a:rPr sz="2800" spc="-80" dirty="0">
                <a:solidFill>
                  <a:srgbClr val="FFFF00"/>
                </a:solidFill>
                <a:latin typeface="Arial"/>
                <a:cs typeface="Arial"/>
              </a:rPr>
              <a:t>proviso </a:t>
            </a:r>
            <a:r>
              <a:rPr sz="2800" spc="70" dirty="0">
                <a:solidFill>
                  <a:srgbClr val="FFFF00"/>
                </a:solidFill>
                <a:latin typeface="Arial"/>
                <a:cs typeface="Arial"/>
              </a:rPr>
              <a:t>to </a:t>
            </a:r>
            <a:r>
              <a:rPr sz="2800" spc="-80" dirty="0">
                <a:solidFill>
                  <a:srgbClr val="FFFF00"/>
                </a:solidFill>
                <a:latin typeface="Arial"/>
                <a:cs typeface="Arial"/>
              </a:rPr>
              <a:t>section  </a:t>
            </a:r>
            <a:r>
              <a:rPr sz="2800" spc="-145" dirty="0">
                <a:solidFill>
                  <a:srgbClr val="FFFF00"/>
                </a:solidFill>
                <a:latin typeface="Arial"/>
                <a:cs typeface="Arial"/>
              </a:rPr>
              <a:t>16(2) </a:t>
            </a:r>
            <a:r>
              <a:rPr sz="2800" spc="20" dirty="0">
                <a:solidFill>
                  <a:srgbClr val="FFFF00"/>
                </a:solidFill>
                <a:latin typeface="Arial"/>
                <a:cs typeface="Arial"/>
              </a:rPr>
              <a:t>of</a:t>
            </a:r>
            <a:r>
              <a:rPr sz="2800" spc="-495" dirty="0">
                <a:solidFill>
                  <a:srgbClr val="FFFF00"/>
                </a:solidFill>
                <a:latin typeface="Arial"/>
                <a:cs typeface="Arial"/>
              </a:rPr>
              <a:t> </a:t>
            </a:r>
            <a:r>
              <a:rPr sz="2800" spc="-290" dirty="0">
                <a:solidFill>
                  <a:srgbClr val="FFFF00"/>
                </a:solidFill>
                <a:latin typeface="Arial"/>
                <a:cs typeface="Arial"/>
              </a:rPr>
              <a:t>CGST </a:t>
            </a:r>
            <a:r>
              <a:rPr sz="2800" spc="-30" dirty="0">
                <a:solidFill>
                  <a:srgbClr val="FFFF00"/>
                </a:solidFill>
                <a:latin typeface="Arial"/>
                <a:cs typeface="Arial"/>
              </a:rPr>
              <a:t>Act.</a:t>
            </a:r>
            <a:endParaRPr sz="2800">
              <a:latin typeface="Arial"/>
              <a:cs typeface="Arial"/>
            </a:endParaRPr>
          </a:p>
        </p:txBody>
      </p:sp>
      <p:sp>
        <p:nvSpPr>
          <p:cNvPr id="69" name="object 69"/>
          <p:cNvSpPr/>
          <p:nvPr/>
        </p:nvSpPr>
        <p:spPr>
          <a:xfrm>
            <a:off x="110420" y="5299836"/>
            <a:ext cx="88284" cy="88391"/>
          </a:xfrm>
          <a:prstGeom prst="rect">
            <a:avLst/>
          </a:prstGeom>
          <a:blipFill>
            <a:blip r:embed="rId63" cstate="print"/>
            <a:stretch>
              <a:fillRect/>
            </a:stretch>
          </a:blipFill>
        </p:spPr>
        <p:txBody>
          <a:bodyPr wrap="square" lIns="0" tIns="0" rIns="0" bIns="0" rtlCol="0"/>
          <a:lstStyle/>
          <a:p>
            <a:endParaRPr/>
          </a:p>
        </p:txBody>
      </p:sp>
      <p:sp>
        <p:nvSpPr>
          <p:cNvPr id="70" name="object 70"/>
          <p:cNvSpPr/>
          <p:nvPr/>
        </p:nvSpPr>
        <p:spPr>
          <a:xfrm>
            <a:off x="1599311" y="5231638"/>
            <a:ext cx="440563" cy="241681"/>
          </a:xfrm>
          <a:prstGeom prst="rect">
            <a:avLst/>
          </a:prstGeom>
          <a:blipFill>
            <a:blip r:embed="rId64" cstate="print"/>
            <a:stretch>
              <a:fillRect/>
            </a:stretch>
          </a:blipFill>
        </p:spPr>
        <p:txBody>
          <a:bodyPr wrap="square" lIns="0" tIns="0" rIns="0" bIns="0" rtlCol="0"/>
          <a:lstStyle/>
          <a:p>
            <a:endParaRPr/>
          </a:p>
        </p:txBody>
      </p:sp>
      <p:sp>
        <p:nvSpPr>
          <p:cNvPr id="71" name="object 71"/>
          <p:cNvSpPr/>
          <p:nvPr/>
        </p:nvSpPr>
        <p:spPr>
          <a:xfrm>
            <a:off x="349643" y="5235955"/>
            <a:ext cx="1109581" cy="237362"/>
          </a:xfrm>
          <a:prstGeom prst="rect">
            <a:avLst/>
          </a:prstGeom>
          <a:blipFill>
            <a:blip r:embed="rId65" cstate="print"/>
            <a:stretch>
              <a:fillRect/>
            </a:stretch>
          </a:blipFill>
        </p:spPr>
        <p:txBody>
          <a:bodyPr wrap="square" lIns="0" tIns="0" rIns="0" bIns="0" rtlCol="0"/>
          <a:lstStyle/>
          <a:p>
            <a:endParaRPr/>
          </a:p>
        </p:txBody>
      </p:sp>
      <p:sp>
        <p:nvSpPr>
          <p:cNvPr id="72" name="object 72"/>
          <p:cNvSpPr/>
          <p:nvPr/>
        </p:nvSpPr>
        <p:spPr>
          <a:xfrm>
            <a:off x="2645410" y="5234940"/>
            <a:ext cx="1336675" cy="238378"/>
          </a:xfrm>
          <a:prstGeom prst="rect">
            <a:avLst/>
          </a:prstGeom>
          <a:blipFill>
            <a:blip r:embed="rId66" cstate="print"/>
            <a:stretch>
              <a:fillRect/>
            </a:stretch>
          </a:blipFill>
        </p:spPr>
        <p:txBody>
          <a:bodyPr wrap="square" lIns="0" tIns="0" rIns="0" bIns="0" rtlCol="0"/>
          <a:lstStyle/>
          <a:p>
            <a:endParaRPr/>
          </a:p>
        </p:txBody>
      </p:sp>
      <p:sp>
        <p:nvSpPr>
          <p:cNvPr id="73" name="object 73"/>
          <p:cNvSpPr/>
          <p:nvPr/>
        </p:nvSpPr>
        <p:spPr>
          <a:xfrm>
            <a:off x="2165350" y="5299202"/>
            <a:ext cx="334391" cy="174116"/>
          </a:xfrm>
          <a:prstGeom prst="rect">
            <a:avLst/>
          </a:prstGeom>
          <a:blipFill>
            <a:blip r:embed="rId67" cstate="print"/>
            <a:stretch>
              <a:fillRect/>
            </a:stretch>
          </a:blipFill>
        </p:spPr>
        <p:txBody>
          <a:bodyPr wrap="square" lIns="0" tIns="0" rIns="0" bIns="0" rtlCol="0"/>
          <a:lstStyle/>
          <a:p>
            <a:endParaRPr/>
          </a:p>
        </p:txBody>
      </p:sp>
      <p:sp>
        <p:nvSpPr>
          <p:cNvPr id="74" name="object 74"/>
          <p:cNvSpPr/>
          <p:nvPr/>
        </p:nvSpPr>
        <p:spPr>
          <a:xfrm>
            <a:off x="9107043" y="5216778"/>
            <a:ext cx="471941" cy="256539"/>
          </a:xfrm>
          <a:prstGeom prst="rect">
            <a:avLst/>
          </a:prstGeom>
          <a:blipFill>
            <a:blip r:embed="rId68" cstate="print"/>
            <a:stretch>
              <a:fillRect/>
            </a:stretch>
          </a:blipFill>
        </p:spPr>
        <p:txBody>
          <a:bodyPr wrap="square" lIns="0" tIns="0" rIns="0" bIns="0" rtlCol="0"/>
          <a:lstStyle/>
          <a:p>
            <a:endParaRPr/>
          </a:p>
        </p:txBody>
      </p:sp>
      <p:sp>
        <p:nvSpPr>
          <p:cNvPr id="75" name="object 75"/>
          <p:cNvSpPr/>
          <p:nvPr/>
        </p:nvSpPr>
        <p:spPr>
          <a:xfrm>
            <a:off x="9706102" y="5216778"/>
            <a:ext cx="1962023" cy="256539"/>
          </a:xfrm>
          <a:prstGeom prst="rect">
            <a:avLst/>
          </a:prstGeom>
          <a:blipFill>
            <a:blip r:embed="rId69" cstate="print"/>
            <a:stretch>
              <a:fillRect/>
            </a:stretch>
          </a:blipFill>
        </p:spPr>
        <p:txBody>
          <a:bodyPr wrap="square" lIns="0" tIns="0" rIns="0" bIns="0" rtlCol="0"/>
          <a:lstStyle/>
          <a:p>
            <a:endParaRPr/>
          </a:p>
        </p:txBody>
      </p:sp>
      <p:sp>
        <p:nvSpPr>
          <p:cNvPr id="76" name="object 76"/>
          <p:cNvSpPr/>
          <p:nvPr/>
        </p:nvSpPr>
        <p:spPr>
          <a:xfrm>
            <a:off x="11789282" y="5258308"/>
            <a:ext cx="295910" cy="215010"/>
          </a:xfrm>
          <a:prstGeom prst="rect">
            <a:avLst/>
          </a:prstGeom>
          <a:blipFill>
            <a:blip r:embed="rId70" cstate="print"/>
            <a:stretch>
              <a:fillRect/>
            </a:stretch>
          </a:blipFill>
        </p:spPr>
        <p:txBody>
          <a:bodyPr wrap="square" lIns="0" tIns="0" rIns="0" bIns="0" rtlCol="0"/>
          <a:lstStyle/>
          <a:p>
            <a:endParaRPr/>
          </a:p>
        </p:txBody>
      </p:sp>
      <p:grpSp>
        <p:nvGrpSpPr>
          <p:cNvPr id="77" name="object 77"/>
          <p:cNvGrpSpPr/>
          <p:nvPr/>
        </p:nvGrpSpPr>
        <p:grpSpPr>
          <a:xfrm>
            <a:off x="322656" y="5558154"/>
            <a:ext cx="3687445" cy="598170"/>
            <a:chOff x="322656" y="5558154"/>
            <a:chExt cx="3687445" cy="598170"/>
          </a:xfrm>
        </p:grpSpPr>
        <p:sp>
          <p:nvSpPr>
            <p:cNvPr id="78" name="object 78"/>
            <p:cNvSpPr/>
            <p:nvPr/>
          </p:nvSpPr>
          <p:spPr>
            <a:xfrm>
              <a:off x="322656" y="5558154"/>
              <a:ext cx="469036" cy="256539"/>
            </a:xfrm>
            <a:prstGeom prst="rect">
              <a:avLst/>
            </a:prstGeom>
            <a:blipFill>
              <a:blip r:embed="rId71" cstate="print"/>
              <a:stretch>
                <a:fillRect/>
              </a:stretch>
            </a:blipFill>
          </p:spPr>
          <p:txBody>
            <a:bodyPr wrap="square" lIns="0" tIns="0" rIns="0" bIns="0" rtlCol="0"/>
            <a:lstStyle/>
            <a:p>
              <a:endParaRPr/>
            </a:p>
          </p:txBody>
        </p:sp>
        <p:sp>
          <p:nvSpPr>
            <p:cNvPr id="79" name="object 79"/>
            <p:cNvSpPr/>
            <p:nvPr/>
          </p:nvSpPr>
          <p:spPr>
            <a:xfrm>
              <a:off x="3478149" y="5573013"/>
              <a:ext cx="531622" cy="241681"/>
            </a:xfrm>
            <a:prstGeom prst="rect">
              <a:avLst/>
            </a:prstGeom>
            <a:blipFill>
              <a:blip r:embed="rId72" cstate="print"/>
              <a:stretch>
                <a:fillRect/>
              </a:stretch>
            </a:blipFill>
          </p:spPr>
          <p:txBody>
            <a:bodyPr wrap="square" lIns="0" tIns="0" rIns="0" bIns="0" rtlCol="0"/>
            <a:lstStyle/>
            <a:p>
              <a:endParaRPr/>
            </a:p>
          </p:txBody>
        </p:sp>
        <p:sp>
          <p:nvSpPr>
            <p:cNvPr id="80" name="object 80"/>
            <p:cNvSpPr/>
            <p:nvPr/>
          </p:nvSpPr>
          <p:spPr>
            <a:xfrm>
              <a:off x="2354834" y="5558154"/>
              <a:ext cx="950594" cy="256539"/>
            </a:xfrm>
            <a:prstGeom prst="rect">
              <a:avLst/>
            </a:prstGeom>
            <a:blipFill>
              <a:blip r:embed="rId73" cstate="print"/>
              <a:stretch>
                <a:fillRect/>
              </a:stretch>
            </a:blipFill>
          </p:spPr>
          <p:txBody>
            <a:bodyPr wrap="square" lIns="0" tIns="0" rIns="0" bIns="0" rtlCol="0"/>
            <a:lstStyle/>
            <a:p>
              <a:endParaRPr/>
            </a:p>
          </p:txBody>
        </p:sp>
        <p:sp>
          <p:nvSpPr>
            <p:cNvPr id="81" name="object 81"/>
            <p:cNvSpPr/>
            <p:nvPr/>
          </p:nvSpPr>
          <p:spPr>
            <a:xfrm>
              <a:off x="340931" y="5558154"/>
              <a:ext cx="3518217" cy="597915"/>
            </a:xfrm>
            <a:prstGeom prst="rect">
              <a:avLst/>
            </a:prstGeom>
            <a:blipFill>
              <a:blip r:embed="rId74" cstate="print"/>
              <a:stretch>
                <a:fillRect/>
              </a:stretch>
            </a:blipFill>
          </p:spPr>
          <p:txBody>
            <a:bodyPr wrap="square" lIns="0" tIns="0" rIns="0" bIns="0" rtlCol="0"/>
            <a:lstStyle/>
            <a:p>
              <a:endParaRPr/>
            </a:p>
          </p:txBody>
        </p:sp>
      </p:grpSp>
      <p:grpSp>
        <p:nvGrpSpPr>
          <p:cNvPr id="82" name="object 82"/>
          <p:cNvGrpSpPr/>
          <p:nvPr/>
        </p:nvGrpSpPr>
        <p:grpSpPr>
          <a:xfrm>
            <a:off x="9425685" y="5558154"/>
            <a:ext cx="1141095" cy="256540"/>
            <a:chOff x="9425685" y="5558154"/>
            <a:chExt cx="1141095" cy="256540"/>
          </a:xfrm>
        </p:grpSpPr>
        <p:sp>
          <p:nvSpPr>
            <p:cNvPr id="83" name="object 83"/>
            <p:cNvSpPr/>
            <p:nvPr/>
          </p:nvSpPr>
          <p:spPr>
            <a:xfrm>
              <a:off x="9425685" y="5558154"/>
              <a:ext cx="1049782" cy="256539"/>
            </a:xfrm>
            <a:prstGeom prst="rect">
              <a:avLst/>
            </a:prstGeom>
            <a:blipFill>
              <a:blip r:embed="rId75" cstate="print"/>
              <a:stretch>
                <a:fillRect/>
              </a:stretch>
            </a:blipFill>
          </p:spPr>
          <p:txBody>
            <a:bodyPr wrap="square" lIns="0" tIns="0" rIns="0" bIns="0" rtlCol="0"/>
            <a:lstStyle/>
            <a:p>
              <a:endParaRPr/>
            </a:p>
          </p:txBody>
        </p:sp>
        <p:sp>
          <p:nvSpPr>
            <p:cNvPr id="84" name="object 84"/>
            <p:cNvSpPr/>
            <p:nvPr/>
          </p:nvSpPr>
          <p:spPr>
            <a:xfrm>
              <a:off x="10519917" y="5763859"/>
              <a:ext cx="46840" cy="46492"/>
            </a:xfrm>
            <a:prstGeom prst="rect">
              <a:avLst/>
            </a:prstGeom>
            <a:blipFill>
              <a:blip r:embed="rId76" cstate="print"/>
              <a:stretch>
                <a:fillRect/>
              </a:stretch>
            </a:blipFill>
          </p:spPr>
          <p:txBody>
            <a:bodyPr wrap="square" lIns="0" tIns="0" rIns="0" bIns="0" rtlCol="0"/>
            <a:lstStyle/>
            <a:p>
              <a:endParaRPr/>
            </a:p>
          </p:txBody>
        </p:sp>
      </p:grpSp>
      <p:grpSp>
        <p:nvGrpSpPr>
          <p:cNvPr id="85" name="object 85"/>
          <p:cNvGrpSpPr/>
          <p:nvPr/>
        </p:nvGrpSpPr>
        <p:grpSpPr>
          <a:xfrm>
            <a:off x="4094353" y="5216778"/>
            <a:ext cx="3593465" cy="1016000"/>
            <a:chOff x="4094353" y="5216778"/>
            <a:chExt cx="3593465" cy="1016000"/>
          </a:xfrm>
        </p:grpSpPr>
        <p:sp>
          <p:nvSpPr>
            <p:cNvPr id="86" name="object 86"/>
            <p:cNvSpPr/>
            <p:nvPr/>
          </p:nvSpPr>
          <p:spPr>
            <a:xfrm>
              <a:off x="4094353" y="5216778"/>
              <a:ext cx="888247" cy="256539"/>
            </a:xfrm>
            <a:prstGeom prst="rect">
              <a:avLst/>
            </a:prstGeom>
            <a:blipFill>
              <a:blip r:embed="rId77" cstate="print"/>
              <a:stretch>
                <a:fillRect/>
              </a:stretch>
            </a:blipFill>
          </p:spPr>
          <p:txBody>
            <a:bodyPr wrap="square" lIns="0" tIns="0" rIns="0" bIns="0" rtlCol="0"/>
            <a:lstStyle/>
            <a:p>
              <a:endParaRPr/>
            </a:p>
          </p:txBody>
        </p:sp>
        <p:sp>
          <p:nvSpPr>
            <p:cNvPr id="87" name="object 87"/>
            <p:cNvSpPr/>
            <p:nvPr/>
          </p:nvSpPr>
          <p:spPr>
            <a:xfrm>
              <a:off x="5095875" y="5216778"/>
              <a:ext cx="468893" cy="256539"/>
            </a:xfrm>
            <a:prstGeom prst="rect">
              <a:avLst/>
            </a:prstGeom>
            <a:blipFill>
              <a:blip r:embed="rId78" cstate="print"/>
              <a:stretch>
                <a:fillRect/>
              </a:stretch>
            </a:blipFill>
          </p:spPr>
          <p:txBody>
            <a:bodyPr wrap="square" lIns="0" tIns="0" rIns="0" bIns="0" rtlCol="0"/>
            <a:lstStyle/>
            <a:p>
              <a:endParaRPr/>
            </a:p>
          </p:txBody>
        </p:sp>
        <p:sp>
          <p:nvSpPr>
            <p:cNvPr id="88" name="object 88"/>
            <p:cNvSpPr/>
            <p:nvPr/>
          </p:nvSpPr>
          <p:spPr>
            <a:xfrm>
              <a:off x="7211949" y="5216778"/>
              <a:ext cx="464311" cy="256539"/>
            </a:xfrm>
            <a:prstGeom prst="rect">
              <a:avLst/>
            </a:prstGeom>
            <a:blipFill>
              <a:blip r:embed="rId79" cstate="print"/>
              <a:stretch>
                <a:fillRect/>
              </a:stretch>
            </a:blipFill>
          </p:spPr>
          <p:txBody>
            <a:bodyPr wrap="square" lIns="0" tIns="0" rIns="0" bIns="0" rtlCol="0"/>
            <a:lstStyle/>
            <a:p>
              <a:endParaRPr/>
            </a:p>
          </p:txBody>
        </p:sp>
        <p:sp>
          <p:nvSpPr>
            <p:cNvPr id="89" name="object 89"/>
            <p:cNvSpPr/>
            <p:nvPr/>
          </p:nvSpPr>
          <p:spPr>
            <a:xfrm>
              <a:off x="5006594" y="5231637"/>
              <a:ext cx="2204465" cy="583057"/>
            </a:xfrm>
            <a:prstGeom prst="rect">
              <a:avLst/>
            </a:prstGeom>
            <a:blipFill>
              <a:blip r:embed="rId80" cstate="print"/>
              <a:stretch>
                <a:fillRect/>
              </a:stretch>
            </a:blipFill>
          </p:spPr>
          <p:txBody>
            <a:bodyPr wrap="square" lIns="0" tIns="0" rIns="0" bIns="0" rtlCol="0"/>
            <a:lstStyle/>
            <a:p>
              <a:endParaRPr/>
            </a:p>
          </p:txBody>
        </p:sp>
        <p:sp>
          <p:nvSpPr>
            <p:cNvPr id="90" name="object 90"/>
            <p:cNvSpPr/>
            <p:nvPr/>
          </p:nvSpPr>
          <p:spPr>
            <a:xfrm>
              <a:off x="7374890" y="5553836"/>
              <a:ext cx="312419" cy="260857"/>
            </a:xfrm>
            <a:prstGeom prst="rect">
              <a:avLst/>
            </a:prstGeom>
            <a:blipFill>
              <a:blip r:embed="rId81" cstate="print"/>
              <a:stretch>
                <a:fillRect/>
              </a:stretch>
            </a:blipFill>
          </p:spPr>
          <p:txBody>
            <a:bodyPr wrap="square" lIns="0" tIns="0" rIns="0" bIns="0" rtlCol="0"/>
            <a:lstStyle/>
            <a:p>
              <a:endParaRPr/>
            </a:p>
          </p:txBody>
        </p:sp>
        <p:sp>
          <p:nvSpPr>
            <p:cNvPr id="91" name="object 91"/>
            <p:cNvSpPr/>
            <p:nvPr/>
          </p:nvSpPr>
          <p:spPr>
            <a:xfrm>
              <a:off x="4134866" y="5558154"/>
              <a:ext cx="799592" cy="674535"/>
            </a:xfrm>
            <a:prstGeom prst="rect">
              <a:avLst/>
            </a:prstGeom>
            <a:blipFill>
              <a:blip r:embed="rId82" cstate="print"/>
              <a:stretch>
                <a:fillRect/>
              </a:stretch>
            </a:blipFill>
          </p:spPr>
          <p:txBody>
            <a:bodyPr wrap="square" lIns="0" tIns="0" rIns="0" bIns="0" rtlCol="0"/>
            <a:lstStyle/>
            <a:p>
              <a:endParaRPr/>
            </a:p>
          </p:txBody>
        </p:sp>
        <p:sp>
          <p:nvSpPr>
            <p:cNvPr id="92" name="object 92"/>
            <p:cNvSpPr/>
            <p:nvPr/>
          </p:nvSpPr>
          <p:spPr>
            <a:xfrm>
              <a:off x="5168519" y="5895225"/>
              <a:ext cx="413384" cy="260845"/>
            </a:xfrm>
            <a:prstGeom prst="rect">
              <a:avLst/>
            </a:prstGeom>
            <a:blipFill>
              <a:blip r:embed="rId83" cstate="print"/>
              <a:stretch>
                <a:fillRect/>
              </a:stretch>
            </a:blipFill>
          </p:spPr>
          <p:txBody>
            <a:bodyPr wrap="square" lIns="0" tIns="0" rIns="0" bIns="0" rtlCol="0"/>
            <a:lstStyle/>
            <a:p>
              <a:endParaRPr/>
            </a:p>
          </p:txBody>
        </p:sp>
        <p:sp>
          <p:nvSpPr>
            <p:cNvPr id="93" name="object 93"/>
            <p:cNvSpPr/>
            <p:nvPr/>
          </p:nvSpPr>
          <p:spPr>
            <a:xfrm>
              <a:off x="5809107" y="5899581"/>
              <a:ext cx="465956" cy="256489"/>
            </a:xfrm>
            <a:prstGeom prst="rect">
              <a:avLst/>
            </a:prstGeom>
            <a:blipFill>
              <a:blip r:embed="rId84" cstate="print"/>
              <a:stretch>
                <a:fillRect/>
              </a:stretch>
            </a:blipFill>
          </p:spPr>
          <p:txBody>
            <a:bodyPr wrap="square" lIns="0" tIns="0" rIns="0" bIns="0" rtlCol="0"/>
            <a:lstStyle/>
            <a:p>
              <a:endParaRPr/>
            </a:p>
          </p:txBody>
        </p:sp>
        <p:sp>
          <p:nvSpPr>
            <p:cNvPr id="94" name="object 94"/>
            <p:cNvSpPr/>
            <p:nvPr/>
          </p:nvSpPr>
          <p:spPr>
            <a:xfrm>
              <a:off x="6543802" y="5917691"/>
              <a:ext cx="1141602" cy="238379"/>
            </a:xfrm>
            <a:prstGeom prst="rect">
              <a:avLst/>
            </a:prstGeom>
            <a:blipFill>
              <a:blip r:embed="rId85" cstate="print"/>
              <a:stretch>
                <a:fillRect/>
              </a:stretch>
            </a:blipFill>
          </p:spPr>
          <p:txBody>
            <a:bodyPr wrap="square" lIns="0" tIns="0" rIns="0" bIns="0" rtlCol="0"/>
            <a:lstStyle/>
            <a:p>
              <a:endParaRPr/>
            </a:p>
          </p:txBody>
        </p:sp>
      </p:grpSp>
      <p:grpSp>
        <p:nvGrpSpPr>
          <p:cNvPr id="95" name="object 95"/>
          <p:cNvGrpSpPr/>
          <p:nvPr/>
        </p:nvGrpSpPr>
        <p:grpSpPr>
          <a:xfrm>
            <a:off x="10702797" y="5558154"/>
            <a:ext cx="1381760" cy="598170"/>
            <a:chOff x="10702797" y="5558154"/>
            <a:chExt cx="1381760" cy="598170"/>
          </a:xfrm>
        </p:grpSpPr>
        <p:sp>
          <p:nvSpPr>
            <p:cNvPr id="96" name="object 96"/>
            <p:cNvSpPr/>
            <p:nvPr/>
          </p:nvSpPr>
          <p:spPr>
            <a:xfrm>
              <a:off x="11618594" y="5558154"/>
              <a:ext cx="465845" cy="256539"/>
            </a:xfrm>
            <a:prstGeom prst="rect">
              <a:avLst/>
            </a:prstGeom>
            <a:blipFill>
              <a:blip r:embed="rId86" cstate="print"/>
              <a:stretch>
                <a:fillRect/>
              </a:stretch>
            </a:blipFill>
          </p:spPr>
          <p:txBody>
            <a:bodyPr wrap="square" lIns="0" tIns="0" rIns="0" bIns="0" rtlCol="0"/>
            <a:lstStyle/>
            <a:p>
              <a:endParaRPr/>
            </a:p>
          </p:txBody>
        </p:sp>
        <p:sp>
          <p:nvSpPr>
            <p:cNvPr id="97" name="object 97"/>
            <p:cNvSpPr/>
            <p:nvPr/>
          </p:nvSpPr>
          <p:spPr>
            <a:xfrm>
              <a:off x="10702797" y="5577331"/>
              <a:ext cx="1381642" cy="578739"/>
            </a:xfrm>
            <a:prstGeom prst="rect">
              <a:avLst/>
            </a:prstGeom>
            <a:blipFill>
              <a:blip r:embed="rId87" cstate="print"/>
              <a:stretch>
                <a:fillRect/>
              </a:stretch>
            </a:blipFill>
          </p:spPr>
          <p:txBody>
            <a:bodyPr wrap="square" lIns="0" tIns="0" rIns="0" bIns="0" rtlCol="0"/>
            <a:lstStyle/>
            <a:p>
              <a:endParaRPr/>
            </a:p>
          </p:txBody>
        </p:sp>
      </p:grpSp>
      <p:grpSp>
        <p:nvGrpSpPr>
          <p:cNvPr id="98" name="object 98"/>
          <p:cNvGrpSpPr/>
          <p:nvPr/>
        </p:nvGrpSpPr>
        <p:grpSpPr>
          <a:xfrm>
            <a:off x="7807706" y="5216778"/>
            <a:ext cx="1741805" cy="939800"/>
            <a:chOff x="7807706" y="5216778"/>
            <a:chExt cx="1741805" cy="939800"/>
          </a:xfrm>
        </p:grpSpPr>
        <p:sp>
          <p:nvSpPr>
            <p:cNvPr id="99" name="object 99"/>
            <p:cNvSpPr/>
            <p:nvPr/>
          </p:nvSpPr>
          <p:spPr>
            <a:xfrm>
              <a:off x="7807706" y="5258307"/>
              <a:ext cx="465200" cy="215010"/>
            </a:xfrm>
            <a:prstGeom prst="rect">
              <a:avLst/>
            </a:prstGeom>
            <a:blipFill>
              <a:blip r:embed="rId88" cstate="print"/>
              <a:stretch>
                <a:fillRect/>
              </a:stretch>
            </a:blipFill>
          </p:spPr>
          <p:txBody>
            <a:bodyPr wrap="square" lIns="0" tIns="0" rIns="0" bIns="0" rtlCol="0"/>
            <a:lstStyle/>
            <a:p>
              <a:endParaRPr/>
            </a:p>
          </p:txBody>
        </p:sp>
        <p:sp>
          <p:nvSpPr>
            <p:cNvPr id="100" name="object 100"/>
            <p:cNvSpPr/>
            <p:nvPr/>
          </p:nvSpPr>
          <p:spPr>
            <a:xfrm>
              <a:off x="7823835" y="5216778"/>
              <a:ext cx="1208405" cy="939291"/>
            </a:xfrm>
            <a:prstGeom prst="rect">
              <a:avLst/>
            </a:prstGeom>
            <a:blipFill>
              <a:blip r:embed="rId89" cstate="print"/>
              <a:stretch>
                <a:fillRect/>
              </a:stretch>
            </a:blipFill>
          </p:spPr>
          <p:txBody>
            <a:bodyPr wrap="square" lIns="0" tIns="0" rIns="0" bIns="0" rtlCol="0"/>
            <a:lstStyle/>
            <a:p>
              <a:endParaRPr/>
            </a:p>
          </p:txBody>
        </p:sp>
        <p:sp>
          <p:nvSpPr>
            <p:cNvPr id="101" name="object 101"/>
            <p:cNvSpPr/>
            <p:nvPr/>
          </p:nvSpPr>
          <p:spPr>
            <a:xfrm>
              <a:off x="9053830" y="5577331"/>
              <a:ext cx="200787" cy="237362"/>
            </a:xfrm>
            <a:prstGeom prst="rect">
              <a:avLst/>
            </a:prstGeom>
            <a:blipFill>
              <a:blip r:embed="rId90" cstate="print"/>
              <a:stretch>
                <a:fillRect/>
              </a:stretch>
            </a:blipFill>
          </p:spPr>
          <p:txBody>
            <a:bodyPr wrap="square" lIns="0" tIns="0" rIns="0" bIns="0" rtlCol="0"/>
            <a:lstStyle/>
            <a:p>
              <a:endParaRPr/>
            </a:p>
          </p:txBody>
        </p:sp>
        <p:sp>
          <p:nvSpPr>
            <p:cNvPr id="102" name="object 102"/>
            <p:cNvSpPr/>
            <p:nvPr/>
          </p:nvSpPr>
          <p:spPr>
            <a:xfrm>
              <a:off x="9055989" y="5914389"/>
              <a:ext cx="493267" cy="241680"/>
            </a:xfrm>
            <a:prstGeom prst="rect">
              <a:avLst/>
            </a:prstGeom>
            <a:blipFill>
              <a:blip r:embed="rId91" cstate="print"/>
              <a:stretch>
                <a:fillRect/>
              </a:stretch>
            </a:blipFill>
          </p:spPr>
          <p:txBody>
            <a:bodyPr wrap="square" lIns="0" tIns="0" rIns="0" bIns="0" rtlCol="0"/>
            <a:lstStyle/>
            <a:p>
              <a:endParaRPr/>
            </a:p>
          </p:txBody>
        </p:sp>
      </p:grpSp>
      <p:sp>
        <p:nvSpPr>
          <p:cNvPr id="103" name="object 103"/>
          <p:cNvSpPr/>
          <p:nvPr/>
        </p:nvSpPr>
        <p:spPr>
          <a:xfrm>
            <a:off x="9800590" y="5899581"/>
            <a:ext cx="649351" cy="333108"/>
          </a:xfrm>
          <a:prstGeom prst="rect">
            <a:avLst/>
          </a:prstGeom>
          <a:blipFill>
            <a:blip r:embed="rId92" cstate="print"/>
            <a:stretch>
              <a:fillRect/>
            </a:stretch>
          </a:blipFill>
        </p:spPr>
        <p:txBody>
          <a:bodyPr wrap="square" lIns="0" tIns="0" rIns="0" bIns="0" rtlCol="0"/>
          <a:lstStyle/>
          <a:p>
            <a:endParaRPr/>
          </a:p>
        </p:txBody>
      </p:sp>
      <p:sp>
        <p:nvSpPr>
          <p:cNvPr id="104" name="object 104"/>
          <p:cNvSpPr/>
          <p:nvPr/>
        </p:nvSpPr>
        <p:spPr>
          <a:xfrm>
            <a:off x="336588" y="6259067"/>
            <a:ext cx="1689452" cy="314998"/>
          </a:xfrm>
          <a:prstGeom prst="rect">
            <a:avLst/>
          </a:prstGeom>
          <a:blipFill>
            <a:blip r:embed="rId93" cstate="print"/>
            <a:stretch>
              <a:fillRect/>
            </a:stretch>
          </a:blipFill>
        </p:spPr>
        <p:txBody>
          <a:bodyPr wrap="square" lIns="0" tIns="0" rIns="0" bIns="0" rtlCol="0"/>
          <a:lstStyle/>
          <a:p>
            <a:endParaRPr/>
          </a:p>
        </p:txBody>
      </p:sp>
      <p:grpSp>
        <p:nvGrpSpPr>
          <p:cNvPr id="105" name="object 105"/>
          <p:cNvGrpSpPr/>
          <p:nvPr/>
        </p:nvGrpSpPr>
        <p:grpSpPr>
          <a:xfrm>
            <a:off x="2134870" y="6259067"/>
            <a:ext cx="1116965" cy="238760"/>
            <a:chOff x="2134870" y="6259067"/>
            <a:chExt cx="1116965" cy="238760"/>
          </a:xfrm>
        </p:grpSpPr>
        <p:sp>
          <p:nvSpPr>
            <p:cNvPr id="106" name="object 106"/>
            <p:cNvSpPr/>
            <p:nvPr/>
          </p:nvSpPr>
          <p:spPr>
            <a:xfrm>
              <a:off x="2134870" y="6259067"/>
              <a:ext cx="1027303" cy="238378"/>
            </a:xfrm>
            <a:prstGeom prst="rect">
              <a:avLst/>
            </a:prstGeom>
            <a:blipFill>
              <a:blip r:embed="rId94" cstate="print"/>
              <a:stretch>
                <a:fillRect/>
              </a:stretch>
            </a:blipFill>
          </p:spPr>
          <p:txBody>
            <a:bodyPr wrap="square" lIns="0" tIns="0" rIns="0" bIns="0" rtlCol="0"/>
            <a:lstStyle/>
            <a:p>
              <a:endParaRPr/>
            </a:p>
          </p:txBody>
        </p:sp>
        <p:sp>
          <p:nvSpPr>
            <p:cNvPr id="107" name="object 107"/>
            <p:cNvSpPr/>
            <p:nvPr/>
          </p:nvSpPr>
          <p:spPr>
            <a:xfrm>
              <a:off x="3204718" y="6446611"/>
              <a:ext cx="46840" cy="46492"/>
            </a:xfrm>
            <a:prstGeom prst="rect">
              <a:avLst/>
            </a:prstGeom>
            <a:blipFill>
              <a:blip r:embed="rId95"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334892" y="0"/>
            <a:ext cx="5389245" cy="453390"/>
          </a:xfrm>
          <a:prstGeom prst="rect">
            <a:avLst/>
          </a:prstGeom>
        </p:spPr>
        <p:txBody>
          <a:bodyPr vert="horz" wrap="square" lIns="0" tIns="13335" rIns="0" bIns="0" rtlCol="0">
            <a:spAutoFit/>
          </a:bodyPr>
          <a:lstStyle/>
          <a:p>
            <a:pPr marL="12700">
              <a:lnSpc>
                <a:spcPct val="100000"/>
              </a:lnSpc>
              <a:spcBef>
                <a:spcPts val="105"/>
              </a:spcBef>
            </a:pPr>
            <a:r>
              <a:rPr sz="2800" b="1" u="heavy" spc="120" dirty="0">
                <a:solidFill>
                  <a:srgbClr val="FFFF00"/>
                </a:solidFill>
                <a:uFill>
                  <a:solidFill>
                    <a:srgbClr val="FFFF00"/>
                  </a:solidFill>
                </a:uFill>
                <a:latin typeface="Arial"/>
                <a:cs typeface="Arial"/>
              </a:rPr>
              <a:t>11.</a:t>
            </a:r>
            <a:r>
              <a:rPr sz="2800" b="1" u="heavy" spc="-160" dirty="0">
                <a:solidFill>
                  <a:srgbClr val="FFFF00"/>
                </a:solidFill>
                <a:uFill>
                  <a:solidFill>
                    <a:srgbClr val="FFFF00"/>
                  </a:solidFill>
                </a:uFill>
                <a:latin typeface="Arial"/>
                <a:cs typeface="Arial"/>
              </a:rPr>
              <a:t> </a:t>
            </a:r>
            <a:r>
              <a:rPr sz="2800" b="1" u="heavy" spc="50" dirty="0">
                <a:solidFill>
                  <a:srgbClr val="FFFF00"/>
                </a:solidFill>
                <a:uFill>
                  <a:solidFill>
                    <a:srgbClr val="FFFF00"/>
                  </a:solidFill>
                </a:uFill>
                <a:latin typeface="Arial"/>
                <a:cs typeface="Arial"/>
              </a:rPr>
              <a:t>Restricted</a:t>
            </a:r>
            <a:r>
              <a:rPr sz="2800" b="1" u="heavy" spc="-165"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ITC</a:t>
            </a:r>
            <a:r>
              <a:rPr sz="2800" b="1" u="heavy" spc="-160" dirty="0">
                <a:solidFill>
                  <a:srgbClr val="FFFF00"/>
                </a:solidFill>
                <a:uFill>
                  <a:solidFill>
                    <a:srgbClr val="FFFF00"/>
                  </a:solidFill>
                </a:uFill>
                <a:latin typeface="Arial"/>
                <a:cs typeface="Arial"/>
              </a:rPr>
              <a:t> </a:t>
            </a:r>
            <a:r>
              <a:rPr sz="2800" b="1" u="heavy" spc="50" dirty="0">
                <a:solidFill>
                  <a:srgbClr val="FFFF00"/>
                </a:solidFill>
                <a:uFill>
                  <a:solidFill>
                    <a:srgbClr val="FFFF00"/>
                  </a:solidFill>
                </a:uFill>
                <a:latin typeface="Arial"/>
                <a:cs typeface="Arial"/>
              </a:rPr>
              <a:t>as</a:t>
            </a:r>
            <a:r>
              <a:rPr sz="2800" b="1" u="heavy" spc="-130" dirty="0">
                <a:solidFill>
                  <a:srgbClr val="FFFF00"/>
                </a:solidFill>
                <a:uFill>
                  <a:solidFill>
                    <a:srgbClr val="FFFF00"/>
                  </a:solidFill>
                </a:uFill>
                <a:latin typeface="Arial"/>
                <a:cs typeface="Arial"/>
              </a:rPr>
              <a:t> </a:t>
            </a:r>
            <a:r>
              <a:rPr sz="2800" b="1" u="heavy" spc="110" dirty="0">
                <a:solidFill>
                  <a:srgbClr val="FFFF00"/>
                </a:solidFill>
                <a:uFill>
                  <a:solidFill>
                    <a:srgbClr val="FFFF00"/>
                  </a:solidFill>
                </a:uFill>
                <a:latin typeface="Arial"/>
                <a:cs typeface="Arial"/>
              </a:rPr>
              <a:t>per</a:t>
            </a:r>
            <a:r>
              <a:rPr sz="2800" b="1" u="heavy" spc="-110" dirty="0">
                <a:solidFill>
                  <a:srgbClr val="FFFF00"/>
                </a:solidFill>
                <a:uFill>
                  <a:solidFill>
                    <a:srgbClr val="FFFF00"/>
                  </a:solidFill>
                </a:uFill>
                <a:latin typeface="Arial"/>
                <a:cs typeface="Arial"/>
              </a:rPr>
              <a:t> </a:t>
            </a:r>
            <a:r>
              <a:rPr sz="2800" b="1" u="heavy" spc="70" dirty="0">
                <a:solidFill>
                  <a:srgbClr val="FFFF00"/>
                </a:solidFill>
                <a:uFill>
                  <a:solidFill>
                    <a:srgbClr val="FFFF00"/>
                  </a:solidFill>
                </a:uFill>
                <a:latin typeface="Arial"/>
                <a:cs typeface="Arial"/>
              </a:rPr>
              <a:t>36(4):</a:t>
            </a:r>
            <a:endParaRPr sz="2800">
              <a:latin typeface="Arial"/>
              <a:cs typeface="Arial"/>
            </a:endParaRPr>
          </a:p>
        </p:txBody>
      </p:sp>
      <p:sp>
        <p:nvSpPr>
          <p:cNvPr id="4" name="object 4"/>
          <p:cNvSpPr/>
          <p:nvPr/>
        </p:nvSpPr>
        <p:spPr>
          <a:xfrm>
            <a:off x="110420" y="1190371"/>
            <a:ext cx="88284" cy="882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9643" y="1126363"/>
            <a:ext cx="960225" cy="23736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5541" y="1107313"/>
            <a:ext cx="1094613" cy="3374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22550" y="1107313"/>
            <a:ext cx="822325" cy="2564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42841" y="1189608"/>
            <a:ext cx="456438" cy="25082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43046" y="1189608"/>
            <a:ext cx="286638" cy="1741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477130" y="1107313"/>
            <a:ext cx="468893" cy="256412"/>
          </a:xfrm>
          <a:prstGeom prst="rect">
            <a:avLst/>
          </a:prstGeom>
          <a:blipFill>
            <a:blip r:embed="rId8" cstate="print"/>
            <a:stretch>
              <a:fillRect/>
            </a:stretch>
          </a:blipFill>
        </p:spPr>
        <p:txBody>
          <a:bodyPr wrap="square" lIns="0" tIns="0" rIns="0" bIns="0" rtlCol="0"/>
          <a:lstStyle/>
          <a:p>
            <a:endParaRPr/>
          </a:p>
        </p:txBody>
      </p:sp>
      <p:grpSp>
        <p:nvGrpSpPr>
          <p:cNvPr id="11" name="object 11"/>
          <p:cNvGrpSpPr/>
          <p:nvPr/>
        </p:nvGrpSpPr>
        <p:grpSpPr>
          <a:xfrm>
            <a:off x="5047107" y="1122044"/>
            <a:ext cx="714375" cy="309245"/>
            <a:chOff x="5047107" y="1122044"/>
            <a:chExt cx="714375" cy="309245"/>
          </a:xfrm>
        </p:grpSpPr>
        <p:sp>
          <p:nvSpPr>
            <p:cNvPr id="12" name="object 12"/>
            <p:cNvSpPr/>
            <p:nvPr/>
          </p:nvSpPr>
          <p:spPr>
            <a:xfrm>
              <a:off x="5047107" y="1122044"/>
              <a:ext cx="319277" cy="30924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401945" y="1122044"/>
              <a:ext cx="76453" cy="29400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505450" y="1193926"/>
              <a:ext cx="156083" cy="232918"/>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684901" y="1122044"/>
              <a:ext cx="76453" cy="294004"/>
            </a:xfrm>
            <a:prstGeom prst="rect">
              <a:avLst/>
            </a:prstGeom>
            <a:blipFill>
              <a:blip r:embed="rId12" cstate="print"/>
              <a:stretch>
                <a:fillRect/>
              </a:stretch>
            </a:blipFill>
          </p:spPr>
          <p:txBody>
            <a:bodyPr wrap="square" lIns="0" tIns="0" rIns="0" bIns="0" rtlCol="0"/>
            <a:lstStyle/>
            <a:p>
              <a:endParaRPr/>
            </a:p>
          </p:txBody>
        </p:sp>
      </p:grpSp>
      <p:sp>
        <p:nvSpPr>
          <p:cNvPr id="16" name="object 16"/>
          <p:cNvSpPr/>
          <p:nvPr/>
        </p:nvSpPr>
        <p:spPr>
          <a:xfrm>
            <a:off x="5868670" y="1102867"/>
            <a:ext cx="294513" cy="260858"/>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248019" y="1122044"/>
            <a:ext cx="816228" cy="24168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7171055" y="1107313"/>
            <a:ext cx="600573" cy="256412"/>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7887843" y="1189608"/>
            <a:ext cx="703072" cy="237743"/>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8692515" y="1107313"/>
            <a:ext cx="1035811" cy="337438"/>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10465561" y="1107313"/>
            <a:ext cx="843153" cy="337438"/>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9828910" y="1189608"/>
            <a:ext cx="514604" cy="250825"/>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11418189" y="1107313"/>
            <a:ext cx="660155" cy="256412"/>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346163" y="1491361"/>
            <a:ext cx="1188631" cy="256412"/>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1659382" y="1491361"/>
            <a:ext cx="871855" cy="337438"/>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2640838" y="1573657"/>
            <a:ext cx="289306" cy="174116"/>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3027933" y="1509394"/>
            <a:ext cx="1130935" cy="238378"/>
          </a:xfrm>
          <a:prstGeom prst="rect">
            <a:avLst/>
          </a:prstGeom>
          <a:blipFill>
            <a:blip r:embed="rId24" cstate="print"/>
            <a:stretch>
              <a:fillRect/>
            </a:stretch>
          </a:blipFill>
        </p:spPr>
        <p:txBody>
          <a:bodyPr wrap="square" lIns="0" tIns="0" rIns="0" bIns="0" rtlCol="0"/>
          <a:lstStyle/>
          <a:p>
            <a:endParaRPr/>
          </a:p>
        </p:txBody>
      </p:sp>
      <p:sp>
        <p:nvSpPr>
          <p:cNvPr id="28" name="object 28"/>
          <p:cNvSpPr/>
          <p:nvPr/>
        </p:nvSpPr>
        <p:spPr>
          <a:xfrm>
            <a:off x="5161153" y="1491361"/>
            <a:ext cx="616966" cy="256412"/>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7023861" y="1573657"/>
            <a:ext cx="681228" cy="250825"/>
          </a:xfrm>
          <a:prstGeom prst="rect">
            <a:avLst/>
          </a:prstGeom>
          <a:blipFill>
            <a:blip r:embed="rId26" cstate="print"/>
            <a:stretch>
              <a:fillRect/>
            </a:stretch>
          </a:blipFill>
        </p:spPr>
        <p:txBody>
          <a:bodyPr wrap="square" lIns="0" tIns="0" rIns="0" bIns="0" rtlCol="0"/>
          <a:lstStyle/>
          <a:p>
            <a:endParaRPr/>
          </a:p>
        </p:txBody>
      </p:sp>
      <p:sp>
        <p:nvSpPr>
          <p:cNvPr id="30" name="object 30"/>
          <p:cNvSpPr/>
          <p:nvPr/>
        </p:nvSpPr>
        <p:spPr>
          <a:xfrm>
            <a:off x="5912230" y="1509394"/>
            <a:ext cx="996705" cy="238378"/>
          </a:xfrm>
          <a:prstGeom prst="rect">
            <a:avLst/>
          </a:prstGeom>
          <a:blipFill>
            <a:blip r:embed="rId27" cstate="print"/>
            <a:stretch>
              <a:fillRect/>
            </a:stretch>
          </a:blipFill>
        </p:spPr>
        <p:txBody>
          <a:bodyPr wrap="square" lIns="0" tIns="0" rIns="0" bIns="0" rtlCol="0"/>
          <a:lstStyle/>
          <a:p>
            <a:endParaRPr/>
          </a:p>
        </p:txBody>
      </p:sp>
      <p:sp>
        <p:nvSpPr>
          <p:cNvPr id="31" name="object 31"/>
          <p:cNvSpPr/>
          <p:nvPr/>
        </p:nvSpPr>
        <p:spPr>
          <a:xfrm>
            <a:off x="8375522" y="1491361"/>
            <a:ext cx="468893" cy="256412"/>
          </a:xfrm>
          <a:prstGeom prst="rect">
            <a:avLst/>
          </a:prstGeom>
          <a:blipFill>
            <a:blip r:embed="rId28" cstate="print"/>
            <a:stretch>
              <a:fillRect/>
            </a:stretch>
          </a:blipFill>
        </p:spPr>
        <p:txBody>
          <a:bodyPr wrap="square" lIns="0" tIns="0" rIns="0" bIns="0" rtlCol="0"/>
          <a:lstStyle/>
          <a:p>
            <a:endParaRPr/>
          </a:p>
        </p:txBody>
      </p:sp>
      <p:sp>
        <p:nvSpPr>
          <p:cNvPr id="32" name="object 32"/>
          <p:cNvSpPr/>
          <p:nvPr/>
        </p:nvSpPr>
        <p:spPr>
          <a:xfrm>
            <a:off x="7818501" y="1491361"/>
            <a:ext cx="463550" cy="256412"/>
          </a:xfrm>
          <a:prstGeom prst="rect">
            <a:avLst/>
          </a:prstGeom>
          <a:blipFill>
            <a:blip r:embed="rId29" cstate="print"/>
            <a:stretch>
              <a:fillRect/>
            </a:stretch>
          </a:blipFill>
        </p:spPr>
        <p:txBody>
          <a:bodyPr wrap="square" lIns="0" tIns="0" rIns="0" bIns="0" rtlCol="0"/>
          <a:lstStyle/>
          <a:p>
            <a:endParaRPr/>
          </a:p>
        </p:txBody>
      </p:sp>
      <p:grpSp>
        <p:nvGrpSpPr>
          <p:cNvPr id="33" name="object 33"/>
          <p:cNvGrpSpPr/>
          <p:nvPr/>
        </p:nvGrpSpPr>
        <p:grpSpPr>
          <a:xfrm>
            <a:off x="8960265" y="1506092"/>
            <a:ext cx="615950" cy="309245"/>
            <a:chOff x="8960265" y="1506092"/>
            <a:chExt cx="615950" cy="309245"/>
          </a:xfrm>
        </p:grpSpPr>
        <p:sp>
          <p:nvSpPr>
            <p:cNvPr id="34" name="object 34"/>
            <p:cNvSpPr/>
            <p:nvPr/>
          </p:nvSpPr>
          <p:spPr>
            <a:xfrm>
              <a:off x="8960265" y="1573656"/>
              <a:ext cx="324323" cy="241680"/>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9309861" y="1506092"/>
              <a:ext cx="266065" cy="241681"/>
            </a:xfrm>
            <a:prstGeom prst="rect">
              <a:avLst/>
            </a:prstGeom>
            <a:blipFill>
              <a:blip r:embed="rId31" cstate="print"/>
              <a:stretch>
                <a:fillRect/>
              </a:stretch>
            </a:blipFill>
          </p:spPr>
          <p:txBody>
            <a:bodyPr wrap="square" lIns="0" tIns="0" rIns="0" bIns="0" rtlCol="0"/>
            <a:lstStyle/>
            <a:p>
              <a:endParaRPr/>
            </a:p>
          </p:txBody>
        </p:sp>
      </p:grpSp>
      <p:sp>
        <p:nvSpPr>
          <p:cNvPr id="36" name="object 36"/>
          <p:cNvSpPr/>
          <p:nvPr/>
        </p:nvSpPr>
        <p:spPr>
          <a:xfrm>
            <a:off x="9691369" y="1491361"/>
            <a:ext cx="1359280" cy="256412"/>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11175238" y="1491361"/>
            <a:ext cx="899540" cy="320039"/>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336588" y="1875408"/>
            <a:ext cx="1225384" cy="333120"/>
          </a:xfrm>
          <a:prstGeom prst="rect">
            <a:avLst/>
          </a:prstGeom>
          <a:blipFill>
            <a:blip r:embed="rId34" cstate="print"/>
            <a:stretch>
              <a:fillRect/>
            </a:stretch>
          </a:blipFill>
        </p:spPr>
        <p:txBody>
          <a:bodyPr wrap="square" lIns="0" tIns="0" rIns="0" bIns="0" rtlCol="0"/>
          <a:lstStyle/>
          <a:p>
            <a:endParaRPr/>
          </a:p>
        </p:txBody>
      </p:sp>
      <p:sp>
        <p:nvSpPr>
          <p:cNvPr id="39" name="object 39"/>
          <p:cNvSpPr/>
          <p:nvPr/>
        </p:nvSpPr>
        <p:spPr>
          <a:xfrm>
            <a:off x="1756917" y="1957704"/>
            <a:ext cx="334390" cy="174117"/>
          </a:xfrm>
          <a:prstGeom prst="rect">
            <a:avLst/>
          </a:prstGeom>
          <a:blipFill>
            <a:blip r:embed="rId35" cstate="print"/>
            <a:stretch>
              <a:fillRect/>
            </a:stretch>
          </a:blipFill>
        </p:spPr>
        <p:txBody>
          <a:bodyPr wrap="square" lIns="0" tIns="0" rIns="0" bIns="0" rtlCol="0"/>
          <a:lstStyle/>
          <a:p>
            <a:endParaRPr/>
          </a:p>
        </p:txBody>
      </p:sp>
      <p:sp>
        <p:nvSpPr>
          <p:cNvPr id="40" name="object 40"/>
          <p:cNvSpPr/>
          <p:nvPr/>
        </p:nvSpPr>
        <p:spPr>
          <a:xfrm>
            <a:off x="2282570" y="1875408"/>
            <a:ext cx="468893" cy="256412"/>
          </a:xfrm>
          <a:prstGeom prst="rect">
            <a:avLst/>
          </a:prstGeom>
          <a:blipFill>
            <a:blip r:embed="rId36" cstate="print"/>
            <a:stretch>
              <a:fillRect/>
            </a:stretch>
          </a:blipFill>
        </p:spPr>
        <p:txBody>
          <a:bodyPr wrap="square" lIns="0" tIns="0" rIns="0" bIns="0" rtlCol="0"/>
          <a:lstStyle/>
          <a:p>
            <a:endParaRPr/>
          </a:p>
        </p:txBody>
      </p:sp>
      <p:sp>
        <p:nvSpPr>
          <p:cNvPr id="41" name="object 41"/>
          <p:cNvSpPr/>
          <p:nvPr/>
        </p:nvSpPr>
        <p:spPr>
          <a:xfrm>
            <a:off x="2961385" y="1875408"/>
            <a:ext cx="1123950" cy="256412"/>
          </a:xfrm>
          <a:prstGeom prst="rect">
            <a:avLst/>
          </a:prstGeom>
          <a:blipFill>
            <a:blip r:embed="rId37" cstate="print"/>
            <a:stretch>
              <a:fillRect/>
            </a:stretch>
          </a:blipFill>
        </p:spPr>
        <p:txBody>
          <a:bodyPr wrap="square" lIns="0" tIns="0" rIns="0" bIns="0" rtlCol="0"/>
          <a:lstStyle/>
          <a:p>
            <a:endParaRPr/>
          </a:p>
        </p:txBody>
      </p:sp>
      <p:grpSp>
        <p:nvGrpSpPr>
          <p:cNvPr id="42" name="object 42"/>
          <p:cNvGrpSpPr/>
          <p:nvPr/>
        </p:nvGrpSpPr>
        <p:grpSpPr>
          <a:xfrm>
            <a:off x="4268470" y="1491361"/>
            <a:ext cx="1621790" cy="640715"/>
            <a:chOff x="4268470" y="1491361"/>
            <a:chExt cx="1621790" cy="640715"/>
          </a:xfrm>
        </p:grpSpPr>
        <p:sp>
          <p:nvSpPr>
            <p:cNvPr id="43" name="object 43"/>
            <p:cNvSpPr/>
            <p:nvPr/>
          </p:nvSpPr>
          <p:spPr>
            <a:xfrm>
              <a:off x="4268470" y="1491361"/>
              <a:ext cx="780668" cy="337438"/>
            </a:xfrm>
            <a:prstGeom prst="rect">
              <a:avLst/>
            </a:prstGeom>
            <a:blipFill>
              <a:blip r:embed="rId38" cstate="print"/>
              <a:stretch>
                <a:fillRect/>
              </a:stretch>
            </a:blipFill>
          </p:spPr>
          <p:txBody>
            <a:bodyPr wrap="square" lIns="0" tIns="0" rIns="0" bIns="0" rtlCol="0"/>
            <a:lstStyle/>
            <a:p>
              <a:endParaRPr/>
            </a:p>
          </p:txBody>
        </p:sp>
        <p:sp>
          <p:nvSpPr>
            <p:cNvPr id="44" name="object 44"/>
            <p:cNvSpPr/>
            <p:nvPr/>
          </p:nvSpPr>
          <p:spPr>
            <a:xfrm>
              <a:off x="4268470" y="1870963"/>
              <a:ext cx="294513" cy="260858"/>
            </a:xfrm>
            <a:prstGeom prst="rect">
              <a:avLst/>
            </a:prstGeom>
            <a:blipFill>
              <a:blip r:embed="rId39" cstate="print"/>
              <a:stretch>
                <a:fillRect/>
              </a:stretch>
            </a:blipFill>
          </p:spPr>
          <p:txBody>
            <a:bodyPr wrap="square" lIns="0" tIns="0" rIns="0" bIns="0" rtlCol="0"/>
            <a:lstStyle/>
            <a:p>
              <a:endParaRPr/>
            </a:p>
          </p:txBody>
        </p:sp>
        <p:sp>
          <p:nvSpPr>
            <p:cNvPr id="45" name="object 45"/>
            <p:cNvSpPr/>
            <p:nvPr/>
          </p:nvSpPr>
          <p:spPr>
            <a:xfrm>
              <a:off x="4747895" y="1893443"/>
              <a:ext cx="1142238" cy="238379"/>
            </a:xfrm>
            <a:prstGeom prst="rect">
              <a:avLst/>
            </a:prstGeom>
            <a:blipFill>
              <a:blip r:embed="rId40" cstate="print"/>
              <a:stretch>
                <a:fillRect/>
              </a:stretch>
            </a:blipFill>
          </p:spPr>
          <p:txBody>
            <a:bodyPr wrap="square" lIns="0" tIns="0" rIns="0" bIns="0" rtlCol="0"/>
            <a:lstStyle/>
            <a:p>
              <a:endParaRPr/>
            </a:p>
          </p:txBody>
        </p:sp>
      </p:grpSp>
      <p:sp>
        <p:nvSpPr>
          <p:cNvPr id="46" name="object 46"/>
          <p:cNvSpPr/>
          <p:nvPr/>
        </p:nvSpPr>
        <p:spPr>
          <a:xfrm>
            <a:off x="6092952" y="1875408"/>
            <a:ext cx="1324482" cy="333120"/>
          </a:xfrm>
          <a:prstGeom prst="rect">
            <a:avLst/>
          </a:prstGeom>
          <a:blipFill>
            <a:blip r:embed="rId41" cstate="print"/>
            <a:stretch>
              <a:fillRect/>
            </a:stretch>
          </a:blipFill>
        </p:spPr>
        <p:txBody>
          <a:bodyPr wrap="square" lIns="0" tIns="0" rIns="0" bIns="0" rtlCol="0"/>
          <a:lstStyle/>
          <a:p>
            <a:endParaRPr/>
          </a:p>
        </p:txBody>
      </p:sp>
      <p:sp>
        <p:nvSpPr>
          <p:cNvPr id="47" name="object 47"/>
          <p:cNvSpPr/>
          <p:nvPr/>
        </p:nvSpPr>
        <p:spPr>
          <a:xfrm>
            <a:off x="7638033" y="1893442"/>
            <a:ext cx="217043" cy="234061"/>
          </a:xfrm>
          <a:prstGeom prst="rect">
            <a:avLst/>
          </a:prstGeom>
          <a:blipFill>
            <a:blip r:embed="rId42" cstate="print"/>
            <a:stretch>
              <a:fillRect/>
            </a:stretch>
          </a:blipFill>
        </p:spPr>
        <p:txBody>
          <a:bodyPr wrap="square" lIns="0" tIns="0" rIns="0" bIns="0" rtlCol="0"/>
          <a:lstStyle/>
          <a:p>
            <a:endParaRPr/>
          </a:p>
        </p:txBody>
      </p:sp>
      <p:sp>
        <p:nvSpPr>
          <p:cNvPr id="48" name="object 48"/>
          <p:cNvSpPr/>
          <p:nvPr/>
        </p:nvSpPr>
        <p:spPr>
          <a:xfrm>
            <a:off x="8072881" y="1875408"/>
            <a:ext cx="821182" cy="333120"/>
          </a:xfrm>
          <a:prstGeom prst="rect">
            <a:avLst/>
          </a:prstGeom>
          <a:blipFill>
            <a:blip r:embed="rId43" cstate="print"/>
            <a:stretch>
              <a:fillRect/>
            </a:stretch>
          </a:blipFill>
        </p:spPr>
        <p:txBody>
          <a:bodyPr wrap="square" lIns="0" tIns="0" rIns="0" bIns="0" rtlCol="0"/>
          <a:lstStyle/>
          <a:p>
            <a:endParaRPr/>
          </a:p>
        </p:txBody>
      </p:sp>
      <p:sp>
        <p:nvSpPr>
          <p:cNvPr id="49" name="object 49"/>
          <p:cNvSpPr/>
          <p:nvPr/>
        </p:nvSpPr>
        <p:spPr>
          <a:xfrm>
            <a:off x="9110471" y="1875408"/>
            <a:ext cx="609600" cy="256412"/>
          </a:xfrm>
          <a:prstGeom prst="rect">
            <a:avLst/>
          </a:prstGeom>
          <a:blipFill>
            <a:blip r:embed="rId44" cstate="print"/>
            <a:stretch>
              <a:fillRect/>
            </a:stretch>
          </a:blipFill>
        </p:spPr>
        <p:txBody>
          <a:bodyPr wrap="square" lIns="0" tIns="0" rIns="0" bIns="0" rtlCol="0"/>
          <a:lstStyle/>
          <a:p>
            <a:endParaRPr/>
          </a:p>
        </p:txBody>
      </p:sp>
      <p:grpSp>
        <p:nvGrpSpPr>
          <p:cNvPr id="50" name="object 50"/>
          <p:cNvGrpSpPr/>
          <p:nvPr/>
        </p:nvGrpSpPr>
        <p:grpSpPr>
          <a:xfrm>
            <a:off x="9923906" y="1880361"/>
            <a:ext cx="481330" cy="319405"/>
            <a:chOff x="9923906" y="1880361"/>
            <a:chExt cx="481330" cy="319405"/>
          </a:xfrm>
        </p:grpSpPr>
        <p:sp>
          <p:nvSpPr>
            <p:cNvPr id="51" name="object 51"/>
            <p:cNvSpPr/>
            <p:nvPr/>
          </p:nvSpPr>
          <p:spPr>
            <a:xfrm>
              <a:off x="9923906" y="1957704"/>
              <a:ext cx="300863" cy="241681"/>
            </a:xfrm>
            <a:prstGeom prst="rect">
              <a:avLst/>
            </a:prstGeom>
            <a:blipFill>
              <a:blip r:embed="rId45" cstate="print"/>
              <a:stretch>
                <a:fillRect/>
              </a:stretch>
            </a:blipFill>
          </p:spPr>
          <p:txBody>
            <a:bodyPr wrap="square" lIns="0" tIns="0" rIns="0" bIns="0" rtlCol="0"/>
            <a:lstStyle/>
            <a:p>
              <a:endParaRPr/>
            </a:p>
          </p:txBody>
        </p:sp>
        <p:sp>
          <p:nvSpPr>
            <p:cNvPr id="52" name="object 52"/>
            <p:cNvSpPr/>
            <p:nvPr/>
          </p:nvSpPr>
          <p:spPr>
            <a:xfrm>
              <a:off x="10243184" y="1880361"/>
              <a:ext cx="162051" cy="143383"/>
            </a:xfrm>
            <a:prstGeom prst="rect">
              <a:avLst/>
            </a:prstGeom>
            <a:blipFill>
              <a:blip r:embed="rId46" cstate="print"/>
              <a:stretch>
                <a:fillRect/>
              </a:stretch>
            </a:blipFill>
          </p:spPr>
          <p:txBody>
            <a:bodyPr wrap="square" lIns="0" tIns="0" rIns="0" bIns="0" rtlCol="0"/>
            <a:lstStyle/>
            <a:p>
              <a:endParaRPr/>
            </a:p>
          </p:txBody>
        </p:sp>
      </p:grpSp>
      <p:sp>
        <p:nvSpPr>
          <p:cNvPr id="53" name="object 53"/>
          <p:cNvSpPr/>
          <p:nvPr/>
        </p:nvSpPr>
        <p:spPr>
          <a:xfrm>
            <a:off x="10603103" y="1875408"/>
            <a:ext cx="1498473" cy="256412"/>
          </a:xfrm>
          <a:prstGeom prst="rect">
            <a:avLst/>
          </a:prstGeom>
          <a:blipFill>
            <a:blip r:embed="rId47" cstate="print"/>
            <a:stretch>
              <a:fillRect/>
            </a:stretch>
          </a:blipFill>
        </p:spPr>
        <p:txBody>
          <a:bodyPr wrap="square" lIns="0" tIns="0" rIns="0" bIns="0" rtlCol="0"/>
          <a:lstStyle/>
          <a:p>
            <a:endParaRPr/>
          </a:p>
        </p:txBody>
      </p:sp>
      <p:grpSp>
        <p:nvGrpSpPr>
          <p:cNvPr id="54" name="object 54"/>
          <p:cNvGrpSpPr/>
          <p:nvPr/>
        </p:nvGrpSpPr>
        <p:grpSpPr>
          <a:xfrm>
            <a:off x="347027" y="2341752"/>
            <a:ext cx="731520" cy="174625"/>
            <a:chOff x="347027" y="2341752"/>
            <a:chExt cx="731520" cy="174625"/>
          </a:xfrm>
        </p:grpSpPr>
        <p:sp>
          <p:nvSpPr>
            <p:cNvPr id="55" name="object 55"/>
            <p:cNvSpPr/>
            <p:nvPr/>
          </p:nvSpPr>
          <p:spPr>
            <a:xfrm>
              <a:off x="347027" y="2341752"/>
              <a:ext cx="660603" cy="174117"/>
            </a:xfrm>
            <a:prstGeom prst="rect">
              <a:avLst/>
            </a:prstGeom>
            <a:blipFill>
              <a:blip r:embed="rId48" cstate="print"/>
              <a:stretch>
                <a:fillRect/>
              </a:stretch>
            </a:blipFill>
          </p:spPr>
          <p:txBody>
            <a:bodyPr wrap="square" lIns="0" tIns="0" rIns="0" bIns="0" rtlCol="0"/>
            <a:lstStyle/>
            <a:p>
              <a:endParaRPr/>
            </a:p>
          </p:txBody>
        </p:sp>
        <p:sp>
          <p:nvSpPr>
            <p:cNvPr id="56" name="object 56"/>
            <p:cNvSpPr/>
            <p:nvPr/>
          </p:nvSpPr>
          <p:spPr>
            <a:xfrm>
              <a:off x="1045451" y="2477597"/>
              <a:ext cx="33084" cy="33954"/>
            </a:xfrm>
            <a:prstGeom prst="rect">
              <a:avLst/>
            </a:prstGeom>
            <a:blipFill>
              <a:blip r:embed="rId49" cstate="print"/>
              <a:stretch>
                <a:fillRect/>
              </a:stretch>
            </a:blipFill>
          </p:spPr>
          <p:txBody>
            <a:bodyPr wrap="square" lIns="0" tIns="0" rIns="0" bIns="0" rtlCol="0"/>
            <a:lstStyle/>
            <a:p>
              <a:endParaRPr/>
            </a:p>
          </p:txBody>
        </p:sp>
      </p:grpSp>
      <p:sp>
        <p:nvSpPr>
          <p:cNvPr id="57" name="object 57"/>
          <p:cNvSpPr/>
          <p:nvPr/>
        </p:nvSpPr>
        <p:spPr>
          <a:xfrm>
            <a:off x="1139075" y="2278507"/>
            <a:ext cx="1282052" cy="237362"/>
          </a:xfrm>
          <a:prstGeom prst="rect">
            <a:avLst/>
          </a:prstGeom>
          <a:blipFill>
            <a:blip r:embed="rId50" cstate="print"/>
            <a:stretch>
              <a:fillRect/>
            </a:stretch>
          </a:blipFill>
        </p:spPr>
        <p:txBody>
          <a:bodyPr wrap="square" lIns="0" tIns="0" rIns="0" bIns="0" rtlCol="0"/>
          <a:lstStyle/>
          <a:p>
            <a:endParaRPr/>
          </a:p>
        </p:txBody>
      </p:sp>
      <p:grpSp>
        <p:nvGrpSpPr>
          <p:cNvPr id="58" name="object 58"/>
          <p:cNvGrpSpPr/>
          <p:nvPr/>
        </p:nvGrpSpPr>
        <p:grpSpPr>
          <a:xfrm>
            <a:off x="2494152" y="2346070"/>
            <a:ext cx="300990" cy="165735"/>
            <a:chOff x="2494152" y="2346070"/>
            <a:chExt cx="300990" cy="165735"/>
          </a:xfrm>
        </p:grpSpPr>
        <p:sp>
          <p:nvSpPr>
            <p:cNvPr id="59" name="object 59"/>
            <p:cNvSpPr/>
            <p:nvPr/>
          </p:nvSpPr>
          <p:spPr>
            <a:xfrm>
              <a:off x="2494152" y="2346070"/>
              <a:ext cx="239522" cy="165480"/>
            </a:xfrm>
            <a:prstGeom prst="rect">
              <a:avLst/>
            </a:prstGeom>
            <a:blipFill>
              <a:blip r:embed="rId51" cstate="print"/>
              <a:stretch>
                <a:fillRect/>
              </a:stretch>
            </a:blipFill>
          </p:spPr>
          <p:txBody>
            <a:bodyPr wrap="square" lIns="0" tIns="0" rIns="0" bIns="0" rtlCol="0"/>
            <a:lstStyle/>
            <a:p>
              <a:endParaRPr/>
            </a:p>
          </p:txBody>
        </p:sp>
        <p:sp>
          <p:nvSpPr>
            <p:cNvPr id="60" name="object 60"/>
            <p:cNvSpPr/>
            <p:nvPr/>
          </p:nvSpPr>
          <p:spPr>
            <a:xfrm>
              <a:off x="2761487" y="2477597"/>
              <a:ext cx="33084" cy="33954"/>
            </a:xfrm>
            <a:prstGeom prst="rect">
              <a:avLst/>
            </a:prstGeom>
            <a:blipFill>
              <a:blip r:embed="rId52" cstate="print"/>
              <a:stretch>
                <a:fillRect/>
              </a:stretch>
            </a:blipFill>
          </p:spPr>
          <p:txBody>
            <a:bodyPr wrap="square" lIns="0" tIns="0" rIns="0" bIns="0" rtlCol="0"/>
            <a:lstStyle/>
            <a:p>
              <a:endParaRPr/>
            </a:p>
          </p:txBody>
        </p:sp>
      </p:grpSp>
      <p:sp>
        <p:nvSpPr>
          <p:cNvPr id="61" name="object 61"/>
          <p:cNvSpPr/>
          <p:nvPr/>
        </p:nvSpPr>
        <p:spPr>
          <a:xfrm>
            <a:off x="2842015" y="2341752"/>
            <a:ext cx="141205" cy="174117"/>
          </a:xfrm>
          <a:prstGeom prst="rect">
            <a:avLst/>
          </a:prstGeom>
          <a:blipFill>
            <a:blip r:embed="rId53" cstate="print"/>
            <a:stretch>
              <a:fillRect/>
            </a:stretch>
          </a:blipFill>
        </p:spPr>
        <p:txBody>
          <a:bodyPr wrap="square" lIns="0" tIns="0" rIns="0" bIns="0" rtlCol="0"/>
          <a:lstStyle/>
          <a:p>
            <a:endParaRPr/>
          </a:p>
        </p:txBody>
      </p:sp>
      <p:grpSp>
        <p:nvGrpSpPr>
          <p:cNvPr id="62" name="object 62"/>
          <p:cNvGrpSpPr/>
          <p:nvPr/>
        </p:nvGrpSpPr>
        <p:grpSpPr>
          <a:xfrm>
            <a:off x="3032760" y="2255011"/>
            <a:ext cx="186055" cy="256540"/>
            <a:chOff x="3032760" y="2255011"/>
            <a:chExt cx="186055" cy="256540"/>
          </a:xfrm>
        </p:grpSpPr>
        <p:sp>
          <p:nvSpPr>
            <p:cNvPr id="63" name="object 63"/>
            <p:cNvSpPr/>
            <p:nvPr/>
          </p:nvSpPr>
          <p:spPr>
            <a:xfrm>
              <a:off x="3101975" y="2255011"/>
              <a:ext cx="116839" cy="256539"/>
            </a:xfrm>
            <a:prstGeom prst="rect">
              <a:avLst/>
            </a:prstGeom>
            <a:blipFill>
              <a:blip r:embed="rId54" cstate="print"/>
              <a:stretch>
                <a:fillRect/>
              </a:stretch>
            </a:blipFill>
          </p:spPr>
          <p:txBody>
            <a:bodyPr wrap="square" lIns="0" tIns="0" rIns="0" bIns="0" rtlCol="0"/>
            <a:lstStyle/>
            <a:p>
              <a:endParaRPr/>
            </a:p>
          </p:txBody>
        </p:sp>
        <p:sp>
          <p:nvSpPr>
            <p:cNvPr id="64" name="object 64"/>
            <p:cNvSpPr/>
            <p:nvPr/>
          </p:nvSpPr>
          <p:spPr>
            <a:xfrm>
              <a:off x="3032760" y="2477597"/>
              <a:ext cx="33084" cy="33954"/>
            </a:xfrm>
            <a:prstGeom prst="rect">
              <a:avLst/>
            </a:prstGeom>
            <a:blipFill>
              <a:blip r:embed="rId55" cstate="print"/>
              <a:stretch>
                <a:fillRect/>
              </a:stretch>
            </a:blipFill>
          </p:spPr>
          <p:txBody>
            <a:bodyPr wrap="square" lIns="0" tIns="0" rIns="0" bIns="0" rtlCol="0"/>
            <a:lstStyle/>
            <a:p>
              <a:endParaRPr/>
            </a:p>
          </p:txBody>
        </p:sp>
      </p:grpSp>
      <p:grpSp>
        <p:nvGrpSpPr>
          <p:cNvPr id="65" name="object 65"/>
          <p:cNvGrpSpPr/>
          <p:nvPr/>
        </p:nvGrpSpPr>
        <p:grpSpPr>
          <a:xfrm>
            <a:off x="3365372" y="2264410"/>
            <a:ext cx="316230" cy="247650"/>
            <a:chOff x="3365372" y="2264410"/>
            <a:chExt cx="316230" cy="247650"/>
          </a:xfrm>
        </p:grpSpPr>
        <p:sp>
          <p:nvSpPr>
            <p:cNvPr id="66" name="object 66"/>
            <p:cNvSpPr/>
            <p:nvPr/>
          </p:nvSpPr>
          <p:spPr>
            <a:xfrm>
              <a:off x="3365372" y="2346071"/>
              <a:ext cx="135509" cy="165480"/>
            </a:xfrm>
            <a:prstGeom prst="rect">
              <a:avLst/>
            </a:prstGeom>
            <a:blipFill>
              <a:blip r:embed="rId56" cstate="print"/>
              <a:stretch>
                <a:fillRect/>
              </a:stretch>
            </a:blipFill>
          </p:spPr>
          <p:txBody>
            <a:bodyPr wrap="square" lIns="0" tIns="0" rIns="0" bIns="0" rtlCol="0"/>
            <a:lstStyle/>
            <a:p>
              <a:endParaRPr/>
            </a:p>
          </p:txBody>
        </p:sp>
        <p:sp>
          <p:nvSpPr>
            <p:cNvPr id="67" name="object 67"/>
            <p:cNvSpPr/>
            <p:nvPr/>
          </p:nvSpPr>
          <p:spPr>
            <a:xfrm>
              <a:off x="3519296" y="2264410"/>
              <a:ext cx="162051" cy="143382"/>
            </a:xfrm>
            <a:prstGeom prst="rect">
              <a:avLst/>
            </a:prstGeom>
            <a:blipFill>
              <a:blip r:embed="rId57" cstate="print"/>
              <a:stretch>
                <a:fillRect/>
              </a:stretch>
            </a:blipFill>
          </p:spPr>
          <p:txBody>
            <a:bodyPr wrap="square" lIns="0" tIns="0" rIns="0" bIns="0" rtlCol="0"/>
            <a:lstStyle/>
            <a:p>
              <a:endParaRPr/>
            </a:p>
          </p:txBody>
        </p:sp>
      </p:grpSp>
      <p:sp>
        <p:nvSpPr>
          <p:cNvPr id="68" name="object 68"/>
          <p:cNvSpPr/>
          <p:nvPr/>
        </p:nvSpPr>
        <p:spPr>
          <a:xfrm>
            <a:off x="3759453" y="2278507"/>
            <a:ext cx="1129284" cy="314070"/>
          </a:xfrm>
          <a:prstGeom prst="rect">
            <a:avLst/>
          </a:prstGeom>
          <a:blipFill>
            <a:blip r:embed="rId58" cstate="print"/>
            <a:stretch>
              <a:fillRect/>
            </a:stretch>
          </a:blipFill>
        </p:spPr>
        <p:txBody>
          <a:bodyPr wrap="square" lIns="0" tIns="0" rIns="0" bIns="0" rtlCol="0"/>
          <a:lstStyle/>
          <a:p>
            <a:endParaRPr/>
          </a:p>
        </p:txBody>
      </p:sp>
      <p:sp>
        <p:nvSpPr>
          <p:cNvPr id="69" name="object 69"/>
          <p:cNvSpPr/>
          <p:nvPr/>
        </p:nvSpPr>
        <p:spPr>
          <a:xfrm>
            <a:off x="4992242" y="2341752"/>
            <a:ext cx="655701" cy="174117"/>
          </a:xfrm>
          <a:prstGeom prst="rect">
            <a:avLst/>
          </a:prstGeom>
          <a:blipFill>
            <a:blip r:embed="rId59" cstate="print"/>
            <a:stretch>
              <a:fillRect/>
            </a:stretch>
          </a:blipFill>
        </p:spPr>
        <p:txBody>
          <a:bodyPr wrap="square" lIns="0" tIns="0" rIns="0" bIns="0" rtlCol="0"/>
          <a:lstStyle/>
          <a:p>
            <a:endParaRPr/>
          </a:p>
        </p:txBody>
      </p:sp>
      <p:sp>
        <p:nvSpPr>
          <p:cNvPr id="70" name="object 70"/>
          <p:cNvSpPr/>
          <p:nvPr/>
        </p:nvSpPr>
        <p:spPr>
          <a:xfrm>
            <a:off x="5732907" y="2259457"/>
            <a:ext cx="468893" cy="256412"/>
          </a:xfrm>
          <a:prstGeom prst="rect">
            <a:avLst/>
          </a:prstGeom>
          <a:blipFill>
            <a:blip r:embed="rId60" cstate="print"/>
            <a:stretch>
              <a:fillRect/>
            </a:stretch>
          </a:blipFill>
        </p:spPr>
        <p:txBody>
          <a:bodyPr wrap="square" lIns="0" tIns="0" rIns="0" bIns="0" rtlCol="0"/>
          <a:lstStyle/>
          <a:p>
            <a:endParaRPr/>
          </a:p>
        </p:txBody>
      </p:sp>
      <p:sp>
        <p:nvSpPr>
          <p:cNvPr id="71" name="object 71"/>
          <p:cNvSpPr/>
          <p:nvPr/>
        </p:nvSpPr>
        <p:spPr>
          <a:xfrm>
            <a:off x="7170166" y="2341752"/>
            <a:ext cx="474599" cy="174117"/>
          </a:xfrm>
          <a:prstGeom prst="rect">
            <a:avLst/>
          </a:prstGeom>
          <a:blipFill>
            <a:blip r:embed="rId61" cstate="print"/>
            <a:stretch>
              <a:fillRect/>
            </a:stretch>
          </a:blipFill>
        </p:spPr>
        <p:txBody>
          <a:bodyPr wrap="square" lIns="0" tIns="0" rIns="0" bIns="0" rtlCol="0"/>
          <a:lstStyle/>
          <a:p>
            <a:endParaRPr/>
          </a:p>
        </p:txBody>
      </p:sp>
      <p:sp>
        <p:nvSpPr>
          <p:cNvPr id="72" name="object 72"/>
          <p:cNvSpPr/>
          <p:nvPr/>
        </p:nvSpPr>
        <p:spPr>
          <a:xfrm>
            <a:off x="6307582" y="2341752"/>
            <a:ext cx="753754" cy="174117"/>
          </a:xfrm>
          <a:prstGeom prst="rect">
            <a:avLst/>
          </a:prstGeom>
          <a:blipFill>
            <a:blip r:embed="rId62" cstate="print"/>
            <a:stretch>
              <a:fillRect/>
            </a:stretch>
          </a:blipFill>
        </p:spPr>
        <p:txBody>
          <a:bodyPr wrap="square" lIns="0" tIns="0" rIns="0" bIns="0" rtlCol="0"/>
          <a:lstStyle/>
          <a:p>
            <a:endParaRPr/>
          </a:p>
        </p:txBody>
      </p:sp>
      <p:sp>
        <p:nvSpPr>
          <p:cNvPr id="73" name="object 73"/>
          <p:cNvSpPr/>
          <p:nvPr/>
        </p:nvSpPr>
        <p:spPr>
          <a:xfrm>
            <a:off x="7768081" y="2300858"/>
            <a:ext cx="465200" cy="215011"/>
          </a:xfrm>
          <a:prstGeom prst="rect">
            <a:avLst/>
          </a:prstGeom>
          <a:blipFill>
            <a:blip r:embed="rId63" cstate="print"/>
            <a:stretch>
              <a:fillRect/>
            </a:stretch>
          </a:blipFill>
        </p:spPr>
        <p:txBody>
          <a:bodyPr wrap="square" lIns="0" tIns="0" rIns="0" bIns="0" rtlCol="0"/>
          <a:lstStyle/>
          <a:p>
            <a:endParaRPr/>
          </a:p>
        </p:txBody>
      </p:sp>
      <p:sp>
        <p:nvSpPr>
          <p:cNvPr id="74" name="object 74"/>
          <p:cNvSpPr/>
          <p:nvPr/>
        </p:nvSpPr>
        <p:spPr>
          <a:xfrm>
            <a:off x="8342756" y="2259457"/>
            <a:ext cx="321827" cy="256412"/>
          </a:xfrm>
          <a:prstGeom prst="rect">
            <a:avLst/>
          </a:prstGeom>
          <a:blipFill>
            <a:blip r:embed="rId64" cstate="print"/>
            <a:stretch>
              <a:fillRect/>
            </a:stretch>
          </a:blipFill>
        </p:spPr>
        <p:txBody>
          <a:bodyPr wrap="square" lIns="0" tIns="0" rIns="0" bIns="0" rtlCol="0"/>
          <a:lstStyle/>
          <a:p>
            <a:endParaRPr/>
          </a:p>
        </p:txBody>
      </p:sp>
      <p:sp>
        <p:nvSpPr>
          <p:cNvPr id="75" name="object 75"/>
          <p:cNvSpPr/>
          <p:nvPr/>
        </p:nvSpPr>
        <p:spPr>
          <a:xfrm>
            <a:off x="8770366" y="2259457"/>
            <a:ext cx="1000125" cy="256412"/>
          </a:xfrm>
          <a:prstGeom prst="rect">
            <a:avLst/>
          </a:prstGeom>
          <a:blipFill>
            <a:blip r:embed="rId65" cstate="print"/>
            <a:stretch>
              <a:fillRect/>
            </a:stretch>
          </a:blipFill>
        </p:spPr>
        <p:txBody>
          <a:bodyPr wrap="square" lIns="0" tIns="0" rIns="0" bIns="0" rtlCol="0"/>
          <a:lstStyle/>
          <a:p>
            <a:endParaRPr/>
          </a:p>
        </p:txBody>
      </p:sp>
      <p:sp>
        <p:nvSpPr>
          <p:cNvPr id="76" name="object 76"/>
          <p:cNvSpPr/>
          <p:nvPr/>
        </p:nvSpPr>
        <p:spPr>
          <a:xfrm>
            <a:off x="9829800" y="2477597"/>
            <a:ext cx="33083" cy="33954"/>
          </a:xfrm>
          <a:prstGeom prst="rect">
            <a:avLst/>
          </a:prstGeom>
          <a:blipFill>
            <a:blip r:embed="rId66" cstate="print"/>
            <a:stretch>
              <a:fillRect/>
            </a:stretch>
          </a:blipFill>
        </p:spPr>
        <p:txBody>
          <a:bodyPr wrap="square" lIns="0" tIns="0" rIns="0" bIns="0" rtlCol="0"/>
          <a:lstStyle/>
          <a:p>
            <a:endParaRPr/>
          </a:p>
        </p:txBody>
      </p:sp>
      <p:sp>
        <p:nvSpPr>
          <p:cNvPr id="77" name="object 77"/>
          <p:cNvSpPr txBox="1"/>
          <p:nvPr/>
        </p:nvSpPr>
        <p:spPr>
          <a:xfrm>
            <a:off x="78739" y="2652775"/>
            <a:ext cx="4441190" cy="453390"/>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800" spc="-155" dirty="0">
                <a:solidFill>
                  <a:srgbClr val="FFFF00"/>
                </a:solidFill>
                <a:latin typeface="Arial"/>
                <a:cs typeface="Arial"/>
              </a:rPr>
              <a:t>Keep </a:t>
            </a:r>
            <a:r>
              <a:rPr sz="2800" spc="-10" dirty="0">
                <a:solidFill>
                  <a:srgbClr val="FFFF00"/>
                </a:solidFill>
                <a:latin typeface="Arial"/>
                <a:cs typeface="Arial"/>
              </a:rPr>
              <a:t>monthly</a:t>
            </a:r>
            <a:r>
              <a:rPr sz="2800" spc="190" dirty="0">
                <a:solidFill>
                  <a:srgbClr val="FFFF00"/>
                </a:solidFill>
                <a:latin typeface="Arial"/>
                <a:cs typeface="Arial"/>
              </a:rPr>
              <a:t> </a:t>
            </a:r>
            <a:r>
              <a:rPr sz="2800" spc="-55" dirty="0">
                <a:solidFill>
                  <a:srgbClr val="FFFF00"/>
                </a:solidFill>
                <a:latin typeface="Arial"/>
                <a:cs typeface="Arial"/>
              </a:rPr>
              <a:t>reconciliation</a:t>
            </a:r>
            <a:endParaRPr sz="2800">
              <a:latin typeface="Arial"/>
              <a:cs typeface="Arial"/>
            </a:endParaRPr>
          </a:p>
        </p:txBody>
      </p:sp>
      <p:sp>
        <p:nvSpPr>
          <p:cNvPr id="78" name="object 78"/>
          <p:cNvSpPr/>
          <p:nvPr/>
        </p:nvSpPr>
        <p:spPr>
          <a:xfrm>
            <a:off x="4639436" y="2768473"/>
            <a:ext cx="1231391" cy="256412"/>
          </a:xfrm>
          <a:prstGeom prst="rect">
            <a:avLst/>
          </a:prstGeom>
          <a:blipFill>
            <a:blip r:embed="rId67" cstate="print"/>
            <a:stretch>
              <a:fillRect/>
            </a:stretch>
          </a:blipFill>
        </p:spPr>
        <p:txBody>
          <a:bodyPr wrap="square" lIns="0" tIns="0" rIns="0" bIns="0" rtlCol="0"/>
          <a:lstStyle/>
          <a:p>
            <a:endParaRPr/>
          </a:p>
        </p:txBody>
      </p:sp>
      <p:sp>
        <p:nvSpPr>
          <p:cNvPr id="79" name="object 79"/>
          <p:cNvSpPr/>
          <p:nvPr/>
        </p:nvSpPr>
        <p:spPr>
          <a:xfrm>
            <a:off x="6031103" y="2768473"/>
            <a:ext cx="1295409" cy="256412"/>
          </a:xfrm>
          <a:prstGeom prst="rect">
            <a:avLst/>
          </a:prstGeom>
          <a:blipFill>
            <a:blip r:embed="rId68" cstate="print"/>
            <a:stretch>
              <a:fillRect/>
            </a:stretch>
          </a:blipFill>
        </p:spPr>
        <p:txBody>
          <a:bodyPr wrap="square" lIns="0" tIns="0" rIns="0" bIns="0" rtlCol="0"/>
          <a:lstStyle/>
          <a:p>
            <a:endParaRPr/>
          </a:p>
        </p:txBody>
      </p:sp>
      <p:sp>
        <p:nvSpPr>
          <p:cNvPr id="80" name="object 80"/>
          <p:cNvSpPr/>
          <p:nvPr/>
        </p:nvSpPr>
        <p:spPr>
          <a:xfrm>
            <a:off x="8495665" y="2787523"/>
            <a:ext cx="326643" cy="237362"/>
          </a:xfrm>
          <a:prstGeom prst="rect">
            <a:avLst/>
          </a:prstGeom>
          <a:blipFill>
            <a:blip r:embed="rId69" cstate="print"/>
            <a:stretch>
              <a:fillRect/>
            </a:stretch>
          </a:blipFill>
        </p:spPr>
        <p:txBody>
          <a:bodyPr wrap="square" lIns="0" tIns="0" rIns="0" bIns="0" rtlCol="0"/>
          <a:lstStyle/>
          <a:p>
            <a:endParaRPr/>
          </a:p>
        </p:txBody>
      </p:sp>
      <p:sp>
        <p:nvSpPr>
          <p:cNvPr id="81" name="object 81"/>
          <p:cNvSpPr/>
          <p:nvPr/>
        </p:nvSpPr>
        <p:spPr>
          <a:xfrm>
            <a:off x="9926955" y="2809875"/>
            <a:ext cx="295910" cy="215011"/>
          </a:xfrm>
          <a:prstGeom prst="rect">
            <a:avLst/>
          </a:prstGeom>
          <a:blipFill>
            <a:blip r:embed="rId70" cstate="print"/>
            <a:stretch>
              <a:fillRect/>
            </a:stretch>
          </a:blipFill>
        </p:spPr>
        <p:txBody>
          <a:bodyPr wrap="square" lIns="0" tIns="0" rIns="0" bIns="0" rtlCol="0"/>
          <a:lstStyle/>
          <a:p>
            <a:endParaRPr/>
          </a:p>
        </p:txBody>
      </p:sp>
      <p:sp>
        <p:nvSpPr>
          <p:cNvPr id="82" name="object 82"/>
          <p:cNvSpPr/>
          <p:nvPr/>
        </p:nvSpPr>
        <p:spPr>
          <a:xfrm>
            <a:off x="8972422" y="2768473"/>
            <a:ext cx="820801" cy="256412"/>
          </a:xfrm>
          <a:prstGeom prst="rect">
            <a:avLst/>
          </a:prstGeom>
          <a:blipFill>
            <a:blip r:embed="rId71" cstate="print"/>
            <a:stretch>
              <a:fillRect/>
            </a:stretch>
          </a:blipFill>
        </p:spPr>
        <p:txBody>
          <a:bodyPr wrap="square" lIns="0" tIns="0" rIns="0" bIns="0" rtlCol="0"/>
          <a:lstStyle/>
          <a:p>
            <a:endParaRPr/>
          </a:p>
        </p:txBody>
      </p:sp>
      <p:sp>
        <p:nvSpPr>
          <p:cNvPr id="83" name="object 83"/>
          <p:cNvSpPr/>
          <p:nvPr/>
        </p:nvSpPr>
        <p:spPr>
          <a:xfrm>
            <a:off x="10368026" y="2768473"/>
            <a:ext cx="1067190" cy="333121"/>
          </a:xfrm>
          <a:prstGeom prst="rect">
            <a:avLst/>
          </a:prstGeom>
          <a:blipFill>
            <a:blip r:embed="rId72" cstate="print"/>
            <a:stretch>
              <a:fillRect/>
            </a:stretch>
          </a:blipFill>
        </p:spPr>
        <p:txBody>
          <a:bodyPr wrap="square" lIns="0" tIns="0" rIns="0" bIns="0" rtlCol="0"/>
          <a:lstStyle/>
          <a:p>
            <a:endParaRPr/>
          </a:p>
        </p:txBody>
      </p:sp>
      <p:sp>
        <p:nvSpPr>
          <p:cNvPr id="84" name="object 84"/>
          <p:cNvSpPr/>
          <p:nvPr/>
        </p:nvSpPr>
        <p:spPr>
          <a:xfrm>
            <a:off x="11560682" y="2768473"/>
            <a:ext cx="522986" cy="256412"/>
          </a:xfrm>
          <a:prstGeom prst="rect">
            <a:avLst/>
          </a:prstGeom>
          <a:blipFill>
            <a:blip r:embed="rId73" cstate="print"/>
            <a:stretch>
              <a:fillRect/>
            </a:stretch>
          </a:blipFill>
        </p:spPr>
        <p:txBody>
          <a:bodyPr wrap="square" lIns="0" tIns="0" rIns="0" bIns="0" rtlCol="0"/>
          <a:lstStyle/>
          <a:p>
            <a:endParaRPr/>
          </a:p>
        </p:txBody>
      </p:sp>
      <p:sp>
        <p:nvSpPr>
          <p:cNvPr id="85" name="object 85"/>
          <p:cNvSpPr/>
          <p:nvPr/>
        </p:nvSpPr>
        <p:spPr>
          <a:xfrm>
            <a:off x="2150110" y="3152520"/>
            <a:ext cx="914781" cy="337438"/>
          </a:xfrm>
          <a:prstGeom prst="rect">
            <a:avLst/>
          </a:prstGeom>
          <a:blipFill>
            <a:blip r:embed="rId74" cstate="print"/>
            <a:stretch>
              <a:fillRect/>
            </a:stretch>
          </a:blipFill>
        </p:spPr>
        <p:txBody>
          <a:bodyPr wrap="square" lIns="0" tIns="0" rIns="0" bIns="0" rtlCol="0"/>
          <a:lstStyle/>
          <a:p>
            <a:endParaRPr/>
          </a:p>
        </p:txBody>
      </p:sp>
      <p:sp>
        <p:nvSpPr>
          <p:cNvPr id="86" name="object 86"/>
          <p:cNvSpPr/>
          <p:nvPr/>
        </p:nvSpPr>
        <p:spPr>
          <a:xfrm>
            <a:off x="347205" y="3148076"/>
            <a:ext cx="1692287" cy="260858"/>
          </a:xfrm>
          <a:prstGeom prst="rect">
            <a:avLst/>
          </a:prstGeom>
          <a:blipFill>
            <a:blip r:embed="rId75" cstate="print"/>
            <a:stretch>
              <a:fillRect/>
            </a:stretch>
          </a:blipFill>
        </p:spPr>
        <p:txBody>
          <a:bodyPr wrap="square" lIns="0" tIns="0" rIns="0" bIns="0" rtlCol="0"/>
          <a:lstStyle/>
          <a:p>
            <a:endParaRPr/>
          </a:p>
        </p:txBody>
      </p:sp>
      <p:sp>
        <p:nvSpPr>
          <p:cNvPr id="87" name="object 87"/>
          <p:cNvSpPr/>
          <p:nvPr/>
        </p:nvSpPr>
        <p:spPr>
          <a:xfrm>
            <a:off x="3174238" y="3152520"/>
            <a:ext cx="1733677" cy="333120"/>
          </a:xfrm>
          <a:prstGeom prst="rect">
            <a:avLst/>
          </a:prstGeom>
          <a:blipFill>
            <a:blip r:embed="rId76" cstate="print"/>
            <a:stretch>
              <a:fillRect/>
            </a:stretch>
          </a:blipFill>
        </p:spPr>
        <p:txBody>
          <a:bodyPr wrap="square" lIns="0" tIns="0" rIns="0" bIns="0" rtlCol="0"/>
          <a:lstStyle/>
          <a:p>
            <a:endParaRPr/>
          </a:p>
        </p:txBody>
      </p:sp>
      <p:sp>
        <p:nvSpPr>
          <p:cNvPr id="88" name="object 88"/>
          <p:cNvSpPr/>
          <p:nvPr/>
        </p:nvSpPr>
        <p:spPr>
          <a:xfrm>
            <a:off x="5003038" y="3152520"/>
            <a:ext cx="730885" cy="256412"/>
          </a:xfrm>
          <a:prstGeom prst="rect">
            <a:avLst/>
          </a:prstGeom>
          <a:blipFill>
            <a:blip r:embed="rId77" cstate="print"/>
            <a:stretch>
              <a:fillRect/>
            </a:stretch>
          </a:blipFill>
        </p:spPr>
        <p:txBody>
          <a:bodyPr wrap="square" lIns="0" tIns="0" rIns="0" bIns="0" rtlCol="0"/>
          <a:lstStyle/>
          <a:p>
            <a:endParaRPr/>
          </a:p>
        </p:txBody>
      </p:sp>
      <p:sp>
        <p:nvSpPr>
          <p:cNvPr id="89" name="object 89"/>
          <p:cNvSpPr/>
          <p:nvPr/>
        </p:nvSpPr>
        <p:spPr>
          <a:xfrm>
            <a:off x="5829046" y="3234817"/>
            <a:ext cx="289305" cy="174117"/>
          </a:xfrm>
          <a:prstGeom prst="rect">
            <a:avLst/>
          </a:prstGeom>
          <a:blipFill>
            <a:blip r:embed="rId78" cstate="print"/>
            <a:stretch>
              <a:fillRect/>
            </a:stretch>
          </a:blipFill>
        </p:spPr>
        <p:txBody>
          <a:bodyPr wrap="square" lIns="0" tIns="0" rIns="0" bIns="0" rtlCol="0"/>
          <a:lstStyle/>
          <a:p>
            <a:endParaRPr/>
          </a:p>
        </p:txBody>
      </p:sp>
      <p:sp>
        <p:nvSpPr>
          <p:cNvPr id="90" name="object 90"/>
          <p:cNvSpPr/>
          <p:nvPr/>
        </p:nvSpPr>
        <p:spPr>
          <a:xfrm>
            <a:off x="6209157" y="3234817"/>
            <a:ext cx="816228" cy="250825"/>
          </a:xfrm>
          <a:prstGeom prst="rect">
            <a:avLst/>
          </a:prstGeom>
          <a:blipFill>
            <a:blip r:embed="rId79" cstate="print"/>
            <a:stretch>
              <a:fillRect/>
            </a:stretch>
          </a:blipFill>
        </p:spPr>
        <p:txBody>
          <a:bodyPr wrap="square" lIns="0" tIns="0" rIns="0" bIns="0" rtlCol="0"/>
          <a:lstStyle/>
          <a:p>
            <a:endParaRPr/>
          </a:p>
        </p:txBody>
      </p:sp>
      <p:grpSp>
        <p:nvGrpSpPr>
          <p:cNvPr id="91" name="object 91"/>
          <p:cNvGrpSpPr/>
          <p:nvPr/>
        </p:nvGrpSpPr>
        <p:grpSpPr>
          <a:xfrm>
            <a:off x="7103998" y="2768473"/>
            <a:ext cx="1279525" cy="640715"/>
            <a:chOff x="7103998" y="2768473"/>
            <a:chExt cx="1279525" cy="640715"/>
          </a:xfrm>
        </p:grpSpPr>
        <p:sp>
          <p:nvSpPr>
            <p:cNvPr id="92" name="object 92"/>
            <p:cNvSpPr/>
            <p:nvPr/>
          </p:nvSpPr>
          <p:spPr>
            <a:xfrm>
              <a:off x="7477124" y="2768473"/>
              <a:ext cx="905891" cy="337438"/>
            </a:xfrm>
            <a:prstGeom prst="rect">
              <a:avLst/>
            </a:prstGeom>
            <a:blipFill>
              <a:blip r:embed="rId80" cstate="print"/>
              <a:stretch>
                <a:fillRect/>
              </a:stretch>
            </a:blipFill>
          </p:spPr>
          <p:txBody>
            <a:bodyPr wrap="square" lIns="0" tIns="0" rIns="0" bIns="0" rtlCol="0"/>
            <a:lstStyle/>
            <a:p>
              <a:endParaRPr/>
            </a:p>
          </p:txBody>
        </p:sp>
        <p:sp>
          <p:nvSpPr>
            <p:cNvPr id="93" name="object 93"/>
            <p:cNvSpPr/>
            <p:nvPr/>
          </p:nvSpPr>
          <p:spPr>
            <a:xfrm>
              <a:off x="7103998" y="3148076"/>
              <a:ext cx="684910" cy="260858"/>
            </a:xfrm>
            <a:prstGeom prst="rect">
              <a:avLst/>
            </a:prstGeom>
            <a:blipFill>
              <a:blip r:embed="rId81" cstate="print"/>
              <a:stretch>
                <a:fillRect/>
              </a:stretch>
            </a:blipFill>
          </p:spPr>
          <p:txBody>
            <a:bodyPr wrap="square" lIns="0" tIns="0" rIns="0" bIns="0" rtlCol="0"/>
            <a:lstStyle/>
            <a:p>
              <a:endParaRPr/>
            </a:p>
          </p:txBody>
        </p:sp>
        <p:sp>
          <p:nvSpPr>
            <p:cNvPr id="94" name="object 94"/>
            <p:cNvSpPr/>
            <p:nvPr/>
          </p:nvSpPr>
          <p:spPr>
            <a:xfrm>
              <a:off x="7867776" y="3171571"/>
              <a:ext cx="496189" cy="237362"/>
            </a:xfrm>
            <a:prstGeom prst="rect">
              <a:avLst/>
            </a:prstGeom>
            <a:blipFill>
              <a:blip r:embed="rId82" cstate="print"/>
              <a:stretch>
                <a:fillRect/>
              </a:stretch>
            </a:blipFill>
          </p:spPr>
          <p:txBody>
            <a:bodyPr wrap="square" lIns="0" tIns="0" rIns="0" bIns="0" rtlCol="0"/>
            <a:lstStyle/>
            <a:p>
              <a:endParaRPr/>
            </a:p>
          </p:txBody>
        </p:sp>
      </p:grpSp>
      <p:grpSp>
        <p:nvGrpSpPr>
          <p:cNvPr id="95" name="object 95"/>
          <p:cNvGrpSpPr/>
          <p:nvPr/>
        </p:nvGrpSpPr>
        <p:grpSpPr>
          <a:xfrm>
            <a:off x="8456421" y="3152520"/>
            <a:ext cx="730250" cy="333375"/>
            <a:chOff x="8456421" y="3152520"/>
            <a:chExt cx="730250" cy="333375"/>
          </a:xfrm>
        </p:grpSpPr>
        <p:sp>
          <p:nvSpPr>
            <p:cNvPr id="96" name="object 96"/>
            <p:cNvSpPr/>
            <p:nvPr/>
          </p:nvSpPr>
          <p:spPr>
            <a:xfrm>
              <a:off x="9153143" y="3370661"/>
              <a:ext cx="33083" cy="33954"/>
            </a:xfrm>
            <a:prstGeom prst="rect">
              <a:avLst/>
            </a:prstGeom>
            <a:blipFill>
              <a:blip r:embed="rId83" cstate="print"/>
              <a:stretch>
                <a:fillRect/>
              </a:stretch>
            </a:blipFill>
          </p:spPr>
          <p:txBody>
            <a:bodyPr wrap="square" lIns="0" tIns="0" rIns="0" bIns="0" rtlCol="0"/>
            <a:lstStyle/>
            <a:p>
              <a:endParaRPr/>
            </a:p>
          </p:txBody>
        </p:sp>
        <p:sp>
          <p:nvSpPr>
            <p:cNvPr id="97" name="object 97"/>
            <p:cNvSpPr/>
            <p:nvPr/>
          </p:nvSpPr>
          <p:spPr>
            <a:xfrm>
              <a:off x="8456421" y="3152520"/>
              <a:ext cx="654684" cy="333120"/>
            </a:xfrm>
            <a:prstGeom prst="rect">
              <a:avLst/>
            </a:prstGeom>
            <a:blipFill>
              <a:blip r:embed="rId84"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136516" y="0"/>
            <a:ext cx="3312160"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12. </a:t>
            </a:r>
            <a:r>
              <a:rPr sz="2800" b="1" u="heavy" spc="15" dirty="0">
                <a:solidFill>
                  <a:srgbClr val="FFFF00"/>
                </a:solidFill>
                <a:uFill>
                  <a:solidFill>
                    <a:srgbClr val="FFFF00"/>
                  </a:solidFill>
                </a:uFill>
                <a:latin typeface="Arial"/>
                <a:cs typeface="Arial"/>
              </a:rPr>
              <a:t>Blocked</a:t>
            </a:r>
            <a:r>
              <a:rPr sz="2800" b="1" u="heavy" spc="-475"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Credit:</a:t>
            </a:r>
            <a:endParaRPr sz="2800">
              <a:latin typeface="Arial"/>
              <a:cs typeface="Arial"/>
            </a:endParaRPr>
          </a:p>
        </p:txBody>
      </p:sp>
      <p:sp>
        <p:nvSpPr>
          <p:cNvPr id="4" name="object 4"/>
          <p:cNvSpPr/>
          <p:nvPr/>
        </p:nvSpPr>
        <p:spPr>
          <a:xfrm>
            <a:off x="107661" y="879602"/>
            <a:ext cx="75459" cy="75437"/>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339090" y="821308"/>
            <a:ext cx="2938780" cy="1029335"/>
            <a:chOff x="339090" y="821308"/>
            <a:chExt cx="2938780" cy="1029335"/>
          </a:xfrm>
        </p:grpSpPr>
        <p:sp>
          <p:nvSpPr>
            <p:cNvPr id="6" name="object 6"/>
            <p:cNvSpPr/>
            <p:nvPr/>
          </p:nvSpPr>
          <p:spPr>
            <a:xfrm>
              <a:off x="339090" y="821308"/>
              <a:ext cx="911834" cy="20650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16582" y="821308"/>
              <a:ext cx="65278" cy="25120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709039" y="882776"/>
              <a:ext cx="115824" cy="20281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848612" y="821308"/>
              <a:ext cx="65405" cy="25120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455801" y="824102"/>
              <a:ext cx="1821454" cy="102616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80732" y="882776"/>
              <a:ext cx="710831" cy="401065"/>
            </a:xfrm>
            <a:prstGeom prst="rect">
              <a:avLst/>
            </a:prstGeom>
            <a:blipFill>
              <a:blip r:embed="rId8" cstate="print"/>
              <a:stretch>
                <a:fillRect/>
              </a:stretch>
            </a:blipFill>
          </p:spPr>
          <p:txBody>
            <a:bodyPr wrap="square" lIns="0" tIns="0" rIns="0" bIns="0" rtlCol="0"/>
            <a:lstStyle/>
            <a:p>
              <a:endParaRPr/>
            </a:p>
          </p:txBody>
        </p:sp>
      </p:grpSp>
      <p:sp>
        <p:nvSpPr>
          <p:cNvPr id="12" name="object 12"/>
          <p:cNvSpPr txBox="1"/>
          <p:nvPr/>
        </p:nvSpPr>
        <p:spPr>
          <a:xfrm>
            <a:off x="3066669" y="707263"/>
            <a:ext cx="9051925" cy="391160"/>
          </a:xfrm>
          <a:prstGeom prst="rect">
            <a:avLst/>
          </a:prstGeom>
        </p:spPr>
        <p:txBody>
          <a:bodyPr vert="horz" wrap="square" lIns="0" tIns="12700" rIns="0" bIns="0" rtlCol="0">
            <a:spAutoFit/>
          </a:bodyPr>
          <a:lstStyle/>
          <a:p>
            <a:pPr marL="12700">
              <a:lnSpc>
                <a:spcPct val="100000"/>
              </a:lnSpc>
              <a:spcBef>
                <a:spcPts val="100"/>
              </a:spcBef>
            </a:pPr>
            <a:r>
              <a:rPr sz="2400" spc="-95" dirty="0">
                <a:solidFill>
                  <a:srgbClr val="FFFF00"/>
                </a:solidFill>
                <a:latin typeface="Arial"/>
                <a:cs typeface="Arial"/>
              </a:rPr>
              <a:t>reversal</a:t>
            </a:r>
            <a:r>
              <a:rPr sz="2400" spc="-165" dirty="0">
                <a:solidFill>
                  <a:srgbClr val="FFFF00"/>
                </a:solidFill>
                <a:latin typeface="Arial"/>
                <a:cs typeface="Arial"/>
              </a:rPr>
              <a:t> </a:t>
            </a:r>
            <a:r>
              <a:rPr sz="2400" spc="15" dirty="0">
                <a:solidFill>
                  <a:srgbClr val="FFFF00"/>
                </a:solidFill>
                <a:latin typeface="Arial"/>
                <a:cs typeface="Arial"/>
              </a:rPr>
              <a:t>of</a:t>
            </a:r>
            <a:r>
              <a:rPr sz="2400" spc="-155" dirty="0">
                <a:solidFill>
                  <a:srgbClr val="FFFF00"/>
                </a:solidFill>
                <a:latin typeface="Arial"/>
                <a:cs typeface="Arial"/>
              </a:rPr>
              <a:t> </a:t>
            </a:r>
            <a:r>
              <a:rPr sz="2400" spc="-25" dirty="0">
                <a:solidFill>
                  <a:srgbClr val="FFFF00"/>
                </a:solidFill>
                <a:latin typeface="Arial"/>
                <a:cs typeface="Arial"/>
              </a:rPr>
              <a:t>credit</a:t>
            </a:r>
            <a:r>
              <a:rPr sz="2400" spc="-155" dirty="0">
                <a:solidFill>
                  <a:srgbClr val="FFFF00"/>
                </a:solidFill>
                <a:latin typeface="Arial"/>
                <a:cs typeface="Arial"/>
              </a:rPr>
              <a:t> </a:t>
            </a:r>
            <a:r>
              <a:rPr sz="2400" spc="-30" dirty="0">
                <a:solidFill>
                  <a:srgbClr val="FFFF00"/>
                </a:solidFill>
                <a:latin typeface="Arial"/>
                <a:cs typeface="Arial"/>
              </a:rPr>
              <a:t>in</a:t>
            </a:r>
            <a:r>
              <a:rPr sz="2400" spc="-150" dirty="0">
                <a:solidFill>
                  <a:srgbClr val="FFFF00"/>
                </a:solidFill>
                <a:latin typeface="Arial"/>
                <a:cs typeface="Arial"/>
              </a:rPr>
              <a:t> </a:t>
            </a:r>
            <a:r>
              <a:rPr sz="2400" spc="-15" dirty="0">
                <a:solidFill>
                  <a:srgbClr val="FFFF00"/>
                </a:solidFill>
                <a:latin typeface="Arial"/>
                <a:cs typeface="Arial"/>
              </a:rPr>
              <a:t>the</a:t>
            </a:r>
            <a:r>
              <a:rPr sz="2400" spc="-155" dirty="0">
                <a:solidFill>
                  <a:srgbClr val="FFFF00"/>
                </a:solidFill>
                <a:latin typeface="Arial"/>
                <a:cs typeface="Arial"/>
              </a:rPr>
              <a:t> </a:t>
            </a:r>
            <a:r>
              <a:rPr sz="2400" spc="-170" dirty="0">
                <a:solidFill>
                  <a:srgbClr val="FFFF00"/>
                </a:solidFill>
                <a:latin typeface="Arial"/>
                <a:cs typeface="Arial"/>
              </a:rPr>
              <a:t>case</a:t>
            </a:r>
            <a:r>
              <a:rPr sz="2400" spc="-150" dirty="0">
                <a:solidFill>
                  <a:srgbClr val="FFFF00"/>
                </a:solidFill>
                <a:latin typeface="Arial"/>
                <a:cs typeface="Arial"/>
              </a:rPr>
              <a:t> </a:t>
            </a:r>
            <a:r>
              <a:rPr sz="2400" spc="15" dirty="0">
                <a:solidFill>
                  <a:srgbClr val="FFFF00"/>
                </a:solidFill>
                <a:latin typeface="Arial"/>
                <a:cs typeface="Arial"/>
              </a:rPr>
              <a:t>of</a:t>
            </a:r>
            <a:r>
              <a:rPr sz="2400" spc="-160" dirty="0">
                <a:solidFill>
                  <a:srgbClr val="FFFF00"/>
                </a:solidFill>
                <a:latin typeface="Arial"/>
                <a:cs typeface="Arial"/>
              </a:rPr>
              <a:t> </a:t>
            </a:r>
            <a:r>
              <a:rPr sz="2400" spc="-95" dirty="0">
                <a:solidFill>
                  <a:srgbClr val="FFFF00"/>
                </a:solidFill>
                <a:latin typeface="Arial"/>
                <a:cs typeface="Arial"/>
              </a:rPr>
              <a:t>goods</a:t>
            </a:r>
            <a:r>
              <a:rPr sz="2400" spc="-170" dirty="0">
                <a:solidFill>
                  <a:srgbClr val="FFFF00"/>
                </a:solidFill>
                <a:latin typeface="Arial"/>
                <a:cs typeface="Arial"/>
              </a:rPr>
              <a:t> </a:t>
            </a:r>
            <a:r>
              <a:rPr sz="2400" spc="-25" dirty="0">
                <a:solidFill>
                  <a:srgbClr val="FFFF00"/>
                </a:solidFill>
                <a:latin typeface="Arial"/>
                <a:cs typeface="Arial"/>
              </a:rPr>
              <a:t>lost,</a:t>
            </a:r>
            <a:r>
              <a:rPr sz="2400" spc="-160" dirty="0">
                <a:solidFill>
                  <a:srgbClr val="FFFF00"/>
                </a:solidFill>
                <a:latin typeface="Arial"/>
                <a:cs typeface="Arial"/>
              </a:rPr>
              <a:t> </a:t>
            </a:r>
            <a:r>
              <a:rPr sz="2400" spc="-50" dirty="0">
                <a:solidFill>
                  <a:srgbClr val="FFFF00"/>
                </a:solidFill>
                <a:latin typeface="Arial"/>
                <a:cs typeface="Arial"/>
              </a:rPr>
              <a:t>stolen,</a:t>
            </a:r>
            <a:r>
              <a:rPr sz="2400" spc="-165" dirty="0">
                <a:solidFill>
                  <a:srgbClr val="FFFF00"/>
                </a:solidFill>
                <a:latin typeface="Arial"/>
                <a:cs typeface="Arial"/>
              </a:rPr>
              <a:t> </a:t>
            </a:r>
            <a:r>
              <a:rPr sz="2400" spc="-55" dirty="0">
                <a:solidFill>
                  <a:srgbClr val="FFFF00"/>
                </a:solidFill>
                <a:latin typeface="Arial"/>
                <a:cs typeface="Arial"/>
              </a:rPr>
              <a:t>destroyed,</a:t>
            </a:r>
            <a:r>
              <a:rPr sz="2400" spc="-165" dirty="0">
                <a:solidFill>
                  <a:srgbClr val="FFFF00"/>
                </a:solidFill>
                <a:latin typeface="Arial"/>
                <a:cs typeface="Arial"/>
              </a:rPr>
              <a:t> </a:t>
            </a:r>
            <a:r>
              <a:rPr sz="2400" spc="15" dirty="0">
                <a:solidFill>
                  <a:srgbClr val="FFFF00"/>
                </a:solidFill>
                <a:latin typeface="Arial"/>
                <a:cs typeface="Arial"/>
              </a:rPr>
              <a:t>written</a:t>
            </a:r>
            <a:r>
              <a:rPr sz="2400" spc="-150" dirty="0">
                <a:solidFill>
                  <a:srgbClr val="FFFF00"/>
                </a:solidFill>
                <a:latin typeface="Arial"/>
                <a:cs typeface="Arial"/>
              </a:rPr>
              <a:t> </a:t>
            </a:r>
            <a:r>
              <a:rPr sz="2400" spc="40" dirty="0">
                <a:solidFill>
                  <a:srgbClr val="FFFF00"/>
                </a:solidFill>
                <a:latin typeface="Arial"/>
                <a:cs typeface="Arial"/>
              </a:rPr>
              <a:t>off</a:t>
            </a:r>
            <a:endParaRPr sz="2400">
              <a:latin typeface="Arial"/>
              <a:cs typeface="Arial"/>
            </a:endParaRPr>
          </a:p>
        </p:txBody>
      </p:sp>
      <p:sp>
        <p:nvSpPr>
          <p:cNvPr id="13" name="object 13"/>
          <p:cNvSpPr txBox="1"/>
          <p:nvPr/>
        </p:nvSpPr>
        <p:spPr>
          <a:xfrm>
            <a:off x="307340" y="963295"/>
            <a:ext cx="418465"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FFFF00"/>
                </a:solidFill>
                <a:latin typeface="Arial"/>
                <a:cs typeface="Arial"/>
              </a:rPr>
              <a:t>et</a:t>
            </a:r>
            <a:r>
              <a:rPr sz="2400" spc="-150" dirty="0">
                <a:solidFill>
                  <a:srgbClr val="FFFF00"/>
                </a:solidFill>
                <a:latin typeface="Arial"/>
                <a:cs typeface="Arial"/>
              </a:rPr>
              <a:t>c</a:t>
            </a:r>
            <a:endParaRPr sz="2400">
              <a:latin typeface="Arial"/>
              <a:cs typeface="Arial"/>
            </a:endParaRPr>
          </a:p>
        </p:txBody>
      </p:sp>
      <p:sp>
        <p:nvSpPr>
          <p:cNvPr id="14" name="object 14"/>
          <p:cNvSpPr/>
          <p:nvPr/>
        </p:nvSpPr>
        <p:spPr>
          <a:xfrm>
            <a:off x="6198870" y="1064641"/>
            <a:ext cx="397657" cy="219201"/>
          </a:xfrm>
          <a:prstGeom prst="rect">
            <a:avLst/>
          </a:prstGeom>
          <a:blipFill>
            <a:blip r:embed="rId9" cstate="print"/>
            <a:stretch>
              <a:fillRect/>
            </a:stretch>
          </a:blipFill>
        </p:spPr>
        <p:txBody>
          <a:bodyPr wrap="square" lIns="0" tIns="0" rIns="0" bIns="0" rtlCol="0"/>
          <a:lstStyle/>
          <a:p>
            <a:endParaRPr/>
          </a:p>
        </p:txBody>
      </p:sp>
      <p:grpSp>
        <p:nvGrpSpPr>
          <p:cNvPr id="15" name="object 15"/>
          <p:cNvGrpSpPr/>
          <p:nvPr/>
        </p:nvGrpSpPr>
        <p:grpSpPr>
          <a:xfrm>
            <a:off x="10234041" y="1064641"/>
            <a:ext cx="1849120" cy="786130"/>
            <a:chOff x="10234041" y="1064641"/>
            <a:chExt cx="1849120" cy="786130"/>
          </a:xfrm>
        </p:grpSpPr>
        <p:sp>
          <p:nvSpPr>
            <p:cNvPr id="16" name="object 16"/>
            <p:cNvSpPr/>
            <p:nvPr/>
          </p:nvSpPr>
          <p:spPr>
            <a:xfrm>
              <a:off x="10261473" y="1134999"/>
              <a:ext cx="437260" cy="214375"/>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1682222" y="1064641"/>
              <a:ext cx="400705" cy="219201"/>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11807317" y="1320673"/>
              <a:ext cx="275610" cy="219201"/>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10234041" y="1064641"/>
              <a:ext cx="1584325" cy="785622"/>
            </a:xfrm>
            <a:prstGeom prst="rect">
              <a:avLst/>
            </a:prstGeom>
            <a:blipFill>
              <a:blip r:embed="rId13" cstate="print"/>
              <a:stretch>
                <a:fillRect/>
              </a:stretch>
            </a:blipFill>
          </p:spPr>
          <p:txBody>
            <a:bodyPr wrap="square" lIns="0" tIns="0" rIns="0" bIns="0" rtlCol="0"/>
            <a:lstStyle/>
            <a:p>
              <a:endParaRPr/>
            </a:p>
          </p:txBody>
        </p:sp>
      </p:grpSp>
      <p:grpSp>
        <p:nvGrpSpPr>
          <p:cNvPr id="20" name="object 20"/>
          <p:cNvGrpSpPr/>
          <p:nvPr/>
        </p:nvGrpSpPr>
        <p:grpSpPr>
          <a:xfrm>
            <a:off x="324510" y="1060958"/>
            <a:ext cx="9847580" cy="735330"/>
            <a:chOff x="324510" y="1060958"/>
            <a:chExt cx="9847580" cy="735330"/>
          </a:xfrm>
        </p:grpSpPr>
        <p:sp>
          <p:nvSpPr>
            <p:cNvPr id="21" name="object 21"/>
            <p:cNvSpPr/>
            <p:nvPr/>
          </p:nvSpPr>
          <p:spPr>
            <a:xfrm>
              <a:off x="739279" y="1251137"/>
              <a:ext cx="28277" cy="29022"/>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995693" y="1320673"/>
              <a:ext cx="436104" cy="219201"/>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4107941" y="1100074"/>
              <a:ext cx="252730" cy="183768"/>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4470272" y="1064641"/>
              <a:ext cx="806470" cy="219201"/>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4366514" y="1391031"/>
              <a:ext cx="556895" cy="148844"/>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4966842" y="1507169"/>
              <a:ext cx="28277" cy="29022"/>
            </a:xfrm>
            <a:prstGeom prst="rect">
              <a:avLst/>
            </a:prstGeom>
            <a:blipFill>
              <a:blip r:embed="rId19" cstate="print"/>
              <a:stretch>
                <a:fillRect/>
              </a:stretch>
            </a:blipFill>
          </p:spPr>
          <p:txBody>
            <a:bodyPr wrap="square" lIns="0" tIns="0" rIns="0" bIns="0" rtlCol="0"/>
            <a:lstStyle/>
            <a:p>
              <a:endParaRPr/>
            </a:p>
          </p:txBody>
        </p:sp>
        <p:sp>
          <p:nvSpPr>
            <p:cNvPr id="27" name="object 27"/>
            <p:cNvSpPr/>
            <p:nvPr/>
          </p:nvSpPr>
          <p:spPr>
            <a:xfrm>
              <a:off x="2983357" y="1064641"/>
              <a:ext cx="1770888" cy="731266"/>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324510" y="1391031"/>
              <a:ext cx="1061567" cy="404876"/>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1437258" y="1763201"/>
              <a:ext cx="28277" cy="29022"/>
            </a:xfrm>
            <a:prstGeom prst="rect">
              <a:avLst/>
            </a:prstGeom>
            <a:blipFill>
              <a:blip r:embed="rId22" cstate="print"/>
              <a:stretch>
                <a:fillRect/>
              </a:stretch>
            </a:blipFill>
          </p:spPr>
          <p:txBody>
            <a:bodyPr wrap="square" lIns="0" tIns="0" rIns="0" bIns="0" rtlCol="0"/>
            <a:lstStyle/>
            <a:p>
              <a:endParaRPr/>
            </a:p>
          </p:txBody>
        </p:sp>
        <p:sp>
          <p:nvSpPr>
            <p:cNvPr id="30" name="object 30"/>
            <p:cNvSpPr/>
            <p:nvPr/>
          </p:nvSpPr>
          <p:spPr>
            <a:xfrm>
              <a:off x="5390768" y="1064641"/>
              <a:ext cx="713739" cy="219201"/>
            </a:xfrm>
            <a:prstGeom prst="rect">
              <a:avLst/>
            </a:prstGeom>
            <a:blipFill>
              <a:blip r:embed="rId23" cstate="print"/>
              <a:stretch>
                <a:fillRect/>
              </a:stretch>
            </a:blipFill>
          </p:spPr>
          <p:txBody>
            <a:bodyPr wrap="square" lIns="0" tIns="0" rIns="0" bIns="0" rtlCol="0"/>
            <a:lstStyle/>
            <a:p>
              <a:endParaRPr/>
            </a:p>
          </p:txBody>
        </p:sp>
        <p:sp>
          <p:nvSpPr>
            <p:cNvPr id="31" name="object 31"/>
            <p:cNvSpPr/>
            <p:nvPr/>
          </p:nvSpPr>
          <p:spPr>
            <a:xfrm>
              <a:off x="5485257" y="1320673"/>
              <a:ext cx="540384" cy="219201"/>
            </a:xfrm>
            <a:prstGeom prst="rect">
              <a:avLst/>
            </a:prstGeom>
            <a:blipFill>
              <a:blip r:embed="rId24" cstate="print"/>
              <a:stretch>
                <a:fillRect/>
              </a:stretch>
            </a:blipFill>
          </p:spPr>
          <p:txBody>
            <a:bodyPr wrap="square" lIns="0" tIns="0" rIns="0" bIns="0" rtlCol="0"/>
            <a:lstStyle/>
            <a:p>
              <a:endParaRPr/>
            </a:p>
          </p:txBody>
        </p:sp>
        <p:sp>
          <p:nvSpPr>
            <p:cNvPr id="32" name="object 32"/>
            <p:cNvSpPr/>
            <p:nvPr/>
          </p:nvSpPr>
          <p:spPr>
            <a:xfrm>
              <a:off x="7682865" y="1060958"/>
              <a:ext cx="349250" cy="222884"/>
            </a:xfrm>
            <a:prstGeom prst="rect">
              <a:avLst/>
            </a:prstGeom>
            <a:blipFill>
              <a:blip r:embed="rId25" cstate="print"/>
              <a:stretch>
                <a:fillRect/>
              </a:stretch>
            </a:blipFill>
          </p:spPr>
          <p:txBody>
            <a:bodyPr wrap="square" lIns="0" tIns="0" rIns="0" bIns="0" rtlCol="0"/>
            <a:lstStyle/>
            <a:p>
              <a:endParaRPr/>
            </a:p>
          </p:txBody>
        </p:sp>
        <p:sp>
          <p:nvSpPr>
            <p:cNvPr id="33" name="object 33"/>
            <p:cNvSpPr/>
            <p:nvPr/>
          </p:nvSpPr>
          <p:spPr>
            <a:xfrm>
              <a:off x="8121777" y="1134999"/>
              <a:ext cx="434213" cy="214375"/>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10020681" y="1060958"/>
              <a:ext cx="151129" cy="219201"/>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6702424" y="1080135"/>
              <a:ext cx="3386201" cy="459739"/>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5949060" y="1391031"/>
              <a:ext cx="1563496" cy="404876"/>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5152009" y="1337056"/>
              <a:ext cx="189356" cy="199136"/>
            </a:xfrm>
            <a:prstGeom prst="rect">
              <a:avLst/>
            </a:prstGeom>
            <a:blipFill>
              <a:blip r:embed="rId30" cstate="print"/>
              <a:stretch>
                <a:fillRect/>
              </a:stretch>
            </a:blipFill>
          </p:spPr>
          <p:txBody>
            <a:bodyPr wrap="square" lIns="0" tIns="0" rIns="0" bIns="0" rtlCol="0"/>
            <a:lstStyle/>
            <a:p>
              <a:endParaRPr/>
            </a:p>
          </p:txBody>
        </p:sp>
        <p:sp>
          <p:nvSpPr>
            <p:cNvPr id="38" name="object 38"/>
            <p:cNvSpPr/>
            <p:nvPr/>
          </p:nvSpPr>
          <p:spPr>
            <a:xfrm>
              <a:off x="4874767" y="1576705"/>
              <a:ext cx="583438" cy="219202"/>
            </a:xfrm>
            <a:prstGeom prst="rect">
              <a:avLst/>
            </a:prstGeom>
            <a:blipFill>
              <a:blip r:embed="rId31" cstate="print"/>
              <a:stretch>
                <a:fillRect/>
              </a:stretch>
            </a:blipFill>
          </p:spPr>
          <p:txBody>
            <a:bodyPr wrap="square" lIns="0" tIns="0" rIns="0" bIns="0" rtlCol="0"/>
            <a:lstStyle/>
            <a:p>
              <a:endParaRPr/>
            </a:p>
          </p:txBody>
        </p:sp>
        <p:sp>
          <p:nvSpPr>
            <p:cNvPr id="39" name="object 39"/>
            <p:cNvSpPr/>
            <p:nvPr/>
          </p:nvSpPr>
          <p:spPr>
            <a:xfrm>
              <a:off x="5570982" y="1612138"/>
              <a:ext cx="252729" cy="183769"/>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7640193" y="1576705"/>
              <a:ext cx="433197" cy="219202"/>
            </a:xfrm>
            <a:prstGeom prst="rect">
              <a:avLst/>
            </a:prstGeom>
            <a:blipFill>
              <a:blip r:embed="rId33" cstate="print"/>
              <a:stretch>
                <a:fillRect/>
              </a:stretch>
            </a:blipFill>
          </p:spPr>
          <p:txBody>
            <a:bodyPr wrap="square" lIns="0" tIns="0" rIns="0" bIns="0" rtlCol="0"/>
            <a:lstStyle/>
            <a:p>
              <a:endParaRPr/>
            </a:p>
          </p:txBody>
        </p:sp>
        <p:sp>
          <p:nvSpPr>
            <p:cNvPr id="41" name="object 41"/>
            <p:cNvSpPr/>
            <p:nvPr/>
          </p:nvSpPr>
          <p:spPr>
            <a:xfrm>
              <a:off x="8189214" y="1576705"/>
              <a:ext cx="400705" cy="219202"/>
            </a:xfrm>
            <a:prstGeom prst="rect">
              <a:avLst/>
            </a:prstGeom>
            <a:blipFill>
              <a:blip r:embed="rId34" cstate="print"/>
              <a:stretch>
                <a:fillRect/>
              </a:stretch>
            </a:blipFill>
          </p:spPr>
          <p:txBody>
            <a:bodyPr wrap="square" lIns="0" tIns="0" rIns="0" bIns="0" rtlCol="0"/>
            <a:lstStyle/>
            <a:p>
              <a:endParaRPr/>
            </a:p>
          </p:txBody>
        </p:sp>
        <p:sp>
          <p:nvSpPr>
            <p:cNvPr id="42" name="object 42"/>
            <p:cNvSpPr/>
            <p:nvPr/>
          </p:nvSpPr>
          <p:spPr>
            <a:xfrm>
              <a:off x="8721217" y="1589405"/>
              <a:ext cx="377189" cy="206502"/>
            </a:xfrm>
            <a:prstGeom prst="rect">
              <a:avLst/>
            </a:prstGeom>
            <a:blipFill>
              <a:blip r:embed="rId35" cstate="print"/>
              <a:stretch>
                <a:fillRect/>
              </a:stretch>
            </a:blipFill>
          </p:spPr>
          <p:txBody>
            <a:bodyPr wrap="square" lIns="0" tIns="0" rIns="0" bIns="0" rtlCol="0"/>
            <a:lstStyle/>
            <a:p>
              <a:endParaRPr/>
            </a:p>
          </p:txBody>
        </p:sp>
        <p:sp>
          <p:nvSpPr>
            <p:cNvPr id="43" name="object 43"/>
            <p:cNvSpPr/>
            <p:nvPr/>
          </p:nvSpPr>
          <p:spPr>
            <a:xfrm>
              <a:off x="9221216" y="1576705"/>
              <a:ext cx="580389" cy="219202"/>
            </a:xfrm>
            <a:prstGeom prst="rect">
              <a:avLst/>
            </a:prstGeom>
            <a:blipFill>
              <a:blip r:embed="rId36" cstate="print"/>
              <a:stretch>
                <a:fillRect/>
              </a:stretch>
            </a:blipFill>
          </p:spPr>
          <p:txBody>
            <a:bodyPr wrap="square" lIns="0" tIns="0" rIns="0" bIns="0" rtlCol="0"/>
            <a:lstStyle/>
            <a:p>
              <a:endParaRPr/>
            </a:p>
          </p:txBody>
        </p:sp>
        <p:sp>
          <p:nvSpPr>
            <p:cNvPr id="44" name="object 44"/>
            <p:cNvSpPr/>
            <p:nvPr/>
          </p:nvSpPr>
          <p:spPr>
            <a:xfrm>
              <a:off x="9917430" y="1612138"/>
              <a:ext cx="252729" cy="183769"/>
            </a:xfrm>
            <a:prstGeom prst="rect">
              <a:avLst/>
            </a:prstGeom>
            <a:blipFill>
              <a:blip r:embed="rId37" cstate="print"/>
              <a:stretch>
                <a:fillRect/>
              </a:stretch>
            </a:blipFill>
          </p:spPr>
          <p:txBody>
            <a:bodyPr wrap="square" lIns="0" tIns="0" rIns="0" bIns="0" rtlCol="0"/>
            <a:lstStyle/>
            <a:p>
              <a:endParaRPr/>
            </a:p>
          </p:txBody>
        </p:sp>
      </p:grpSp>
      <p:sp>
        <p:nvSpPr>
          <p:cNvPr id="45" name="object 45"/>
          <p:cNvSpPr txBox="1"/>
          <p:nvPr/>
        </p:nvSpPr>
        <p:spPr>
          <a:xfrm>
            <a:off x="11920219" y="1475613"/>
            <a:ext cx="192405"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00"/>
                </a:solidFill>
                <a:latin typeface="Arial"/>
                <a:cs typeface="Arial"/>
              </a:rPr>
              <a:t>if</a:t>
            </a:r>
            <a:endParaRPr sz="2400">
              <a:latin typeface="Arial"/>
              <a:cs typeface="Arial"/>
            </a:endParaRPr>
          </a:p>
        </p:txBody>
      </p:sp>
      <p:sp>
        <p:nvSpPr>
          <p:cNvPr id="46" name="object 46"/>
          <p:cNvSpPr txBox="1"/>
          <p:nvPr/>
        </p:nvSpPr>
        <p:spPr>
          <a:xfrm>
            <a:off x="307340" y="1731340"/>
            <a:ext cx="10987405" cy="391795"/>
          </a:xfrm>
          <a:prstGeom prst="rect">
            <a:avLst/>
          </a:prstGeom>
        </p:spPr>
        <p:txBody>
          <a:bodyPr vert="horz" wrap="square" lIns="0" tIns="12700" rIns="0" bIns="0" rtlCol="0">
            <a:spAutoFit/>
          </a:bodyPr>
          <a:lstStyle/>
          <a:p>
            <a:pPr marL="12700">
              <a:lnSpc>
                <a:spcPct val="100000"/>
              </a:lnSpc>
              <a:spcBef>
                <a:spcPts val="100"/>
              </a:spcBef>
            </a:pPr>
            <a:r>
              <a:rPr sz="2400" spc="-190" dirty="0">
                <a:solidFill>
                  <a:srgbClr val="FFFF00"/>
                </a:solidFill>
                <a:latin typeface="Arial"/>
                <a:cs typeface="Arial"/>
              </a:rPr>
              <a:t>ITC</a:t>
            </a:r>
            <a:r>
              <a:rPr sz="2400" spc="-225" dirty="0">
                <a:solidFill>
                  <a:srgbClr val="FFFF00"/>
                </a:solidFill>
                <a:latin typeface="Arial"/>
                <a:cs typeface="Arial"/>
              </a:rPr>
              <a:t> </a:t>
            </a:r>
            <a:r>
              <a:rPr sz="2400" spc="-35" dirty="0">
                <a:solidFill>
                  <a:srgbClr val="FFFF00"/>
                </a:solidFill>
                <a:latin typeface="Arial"/>
                <a:cs typeface="Arial"/>
              </a:rPr>
              <a:t>wrongly</a:t>
            </a:r>
            <a:r>
              <a:rPr sz="2400" spc="-185" dirty="0">
                <a:solidFill>
                  <a:srgbClr val="FFFF00"/>
                </a:solidFill>
                <a:latin typeface="Arial"/>
                <a:cs typeface="Arial"/>
              </a:rPr>
              <a:t> </a:t>
            </a:r>
            <a:r>
              <a:rPr sz="2400" spc="-60" dirty="0">
                <a:solidFill>
                  <a:srgbClr val="FFFF00"/>
                </a:solidFill>
                <a:latin typeface="Arial"/>
                <a:cs typeface="Arial"/>
              </a:rPr>
              <a:t>taken</a:t>
            </a:r>
            <a:r>
              <a:rPr sz="2400" spc="-195" dirty="0">
                <a:solidFill>
                  <a:srgbClr val="FFFF00"/>
                </a:solidFill>
                <a:latin typeface="Arial"/>
                <a:cs typeface="Arial"/>
              </a:rPr>
              <a:t> </a:t>
            </a:r>
            <a:r>
              <a:rPr sz="2400" spc="20" dirty="0">
                <a:solidFill>
                  <a:srgbClr val="FFFF00"/>
                </a:solidFill>
                <a:latin typeface="Arial"/>
                <a:cs typeface="Arial"/>
              </a:rPr>
              <a:t>with</a:t>
            </a:r>
            <a:r>
              <a:rPr sz="2400" spc="-170" dirty="0">
                <a:solidFill>
                  <a:srgbClr val="FFFF00"/>
                </a:solidFill>
                <a:latin typeface="Arial"/>
                <a:cs typeface="Arial"/>
              </a:rPr>
              <a:t> </a:t>
            </a:r>
            <a:r>
              <a:rPr sz="2400" spc="-30" dirty="0">
                <a:solidFill>
                  <a:srgbClr val="FFFF00"/>
                </a:solidFill>
                <a:latin typeface="Arial"/>
                <a:cs typeface="Arial"/>
              </a:rPr>
              <a:t>interest</a:t>
            </a:r>
            <a:r>
              <a:rPr sz="2400" spc="-175" dirty="0">
                <a:solidFill>
                  <a:srgbClr val="FFFF00"/>
                </a:solidFill>
                <a:latin typeface="Arial"/>
                <a:cs typeface="Arial"/>
              </a:rPr>
              <a:t> </a:t>
            </a:r>
            <a:r>
              <a:rPr sz="2400" spc="-10" dirty="0">
                <a:solidFill>
                  <a:srgbClr val="FFFF00"/>
                </a:solidFill>
                <a:latin typeface="Arial"/>
                <a:cs typeface="Arial"/>
              </a:rPr>
              <a:t>@</a:t>
            </a:r>
            <a:r>
              <a:rPr sz="2400" spc="-185" dirty="0">
                <a:solidFill>
                  <a:srgbClr val="FFFF00"/>
                </a:solidFill>
                <a:latin typeface="Arial"/>
                <a:cs typeface="Arial"/>
              </a:rPr>
              <a:t> </a:t>
            </a:r>
            <a:r>
              <a:rPr sz="2400" spc="-100" dirty="0">
                <a:solidFill>
                  <a:srgbClr val="FFFF00"/>
                </a:solidFill>
                <a:latin typeface="Arial"/>
                <a:cs typeface="Arial"/>
              </a:rPr>
              <a:t>24%.However</a:t>
            </a:r>
            <a:r>
              <a:rPr sz="2400" spc="-170" dirty="0">
                <a:solidFill>
                  <a:srgbClr val="FFFF00"/>
                </a:solidFill>
                <a:latin typeface="Arial"/>
                <a:cs typeface="Arial"/>
              </a:rPr>
              <a:t> </a:t>
            </a:r>
            <a:r>
              <a:rPr sz="2400" spc="-15" dirty="0">
                <a:solidFill>
                  <a:srgbClr val="FFFF00"/>
                </a:solidFill>
                <a:latin typeface="Arial"/>
                <a:cs typeface="Arial"/>
              </a:rPr>
              <a:t>the</a:t>
            </a:r>
            <a:r>
              <a:rPr sz="2400" spc="-170" dirty="0">
                <a:solidFill>
                  <a:srgbClr val="FFFF00"/>
                </a:solidFill>
                <a:latin typeface="Arial"/>
                <a:cs typeface="Arial"/>
              </a:rPr>
              <a:t> excess</a:t>
            </a:r>
            <a:r>
              <a:rPr sz="2400" spc="-185" dirty="0">
                <a:solidFill>
                  <a:srgbClr val="FFFF00"/>
                </a:solidFill>
                <a:latin typeface="Arial"/>
                <a:cs typeface="Arial"/>
              </a:rPr>
              <a:t> </a:t>
            </a:r>
            <a:r>
              <a:rPr sz="2400" spc="-190" dirty="0">
                <a:solidFill>
                  <a:srgbClr val="FFFF00"/>
                </a:solidFill>
                <a:latin typeface="Arial"/>
                <a:cs typeface="Arial"/>
              </a:rPr>
              <a:t>ITC</a:t>
            </a:r>
            <a:r>
              <a:rPr sz="2400" spc="-225" dirty="0">
                <a:solidFill>
                  <a:srgbClr val="FFFF00"/>
                </a:solidFill>
                <a:latin typeface="Arial"/>
                <a:cs typeface="Arial"/>
              </a:rPr>
              <a:t> </a:t>
            </a:r>
            <a:r>
              <a:rPr sz="2400" spc="-130" dirty="0">
                <a:solidFill>
                  <a:srgbClr val="FFFF00"/>
                </a:solidFill>
                <a:latin typeface="Arial"/>
                <a:cs typeface="Arial"/>
              </a:rPr>
              <a:t>can</a:t>
            </a:r>
            <a:r>
              <a:rPr sz="2400" spc="-195" dirty="0">
                <a:solidFill>
                  <a:srgbClr val="FFFF00"/>
                </a:solidFill>
                <a:latin typeface="Arial"/>
                <a:cs typeface="Arial"/>
              </a:rPr>
              <a:t> </a:t>
            </a:r>
            <a:r>
              <a:rPr sz="2400" spc="10" dirty="0">
                <a:solidFill>
                  <a:srgbClr val="FFFF00"/>
                </a:solidFill>
                <a:latin typeface="Arial"/>
                <a:cs typeface="Arial"/>
              </a:rPr>
              <a:t>not</a:t>
            </a:r>
            <a:r>
              <a:rPr sz="2400" spc="-175" dirty="0">
                <a:solidFill>
                  <a:srgbClr val="FFFF00"/>
                </a:solidFill>
                <a:latin typeface="Arial"/>
                <a:cs typeface="Arial"/>
              </a:rPr>
              <a:t> </a:t>
            </a:r>
            <a:r>
              <a:rPr sz="2400" spc="-95" dirty="0">
                <a:solidFill>
                  <a:srgbClr val="FFFF00"/>
                </a:solidFill>
                <a:latin typeface="Arial"/>
                <a:cs typeface="Arial"/>
              </a:rPr>
              <a:t>be</a:t>
            </a:r>
            <a:r>
              <a:rPr sz="2400" spc="-200" dirty="0">
                <a:solidFill>
                  <a:srgbClr val="FFFF00"/>
                </a:solidFill>
                <a:latin typeface="Arial"/>
                <a:cs typeface="Arial"/>
              </a:rPr>
              <a:t> </a:t>
            </a:r>
            <a:r>
              <a:rPr sz="2400" spc="-85" dirty="0">
                <a:solidFill>
                  <a:srgbClr val="FFFF00"/>
                </a:solidFill>
                <a:latin typeface="Arial"/>
                <a:cs typeface="Arial"/>
              </a:rPr>
              <a:t>availed</a:t>
            </a:r>
            <a:r>
              <a:rPr sz="2400" spc="-140" dirty="0">
                <a:solidFill>
                  <a:srgbClr val="FFFF00"/>
                </a:solidFill>
                <a:latin typeface="Arial"/>
                <a:cs typeface="Arial"/>
              </a:rPr>
              <a:t> </a:t>
            </a:r>
            <a:r>
              <a:rPr sz="2400" spc="-70" dirty="0">
                <a:solidFill>
                  <a:srgbClr val="FFFF00"/>
                </a:solidFill>
                <a:latin typeface="Arial"/>
                <a:cs typeface="Arial"/>
              </a:rPr>
              <a:t>now.</a:t>
            </a:r>
            <a:endParaRPr sz="2400">
              <a:latin typeface="Arial"/>
              <a:cs typeface="Arial"/>
            </a:endParaRPr>
          </a:p>
        </p:txBody>
      </p:sp>
      <p:sp>
        <p:nvSpPr>
          <p:cNvPr id="47" name="object 47"/>
          <p:cNvSpPr txBox="1"/>
          <p:nvPr/>
        </p:nvSpPr>
        <p:spPr>
          <a:xfrm>
            <a:off x="4767834" y="2457144"/>
            <a:ext cx="2339340"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13. </a:t>
            </a:r>
            <a:r>
              <a:rPr sz="2800" b="1" u="heavy" spc="45" dirty="0">
                <a:solidFill>
                  <a:srgbClr val="FFFF00"/>
                </a:solidFill>
                <a:uFill>
                  <a:solidFill>
                    <a:srgbClr val="FFFF00"/>
                  </a:solidFill>
                </a:uFill>
                <a:latin typeface="Arial"/>
                <a:cs typeface="Arial"/>
              </a:rPr>
              <a:t>Job</a:t>
            </a:r>
            <a:r>
              <a:rPr sz="2800" b="1" u="heavy" spc="-49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work</a:t>
            </a:r>
            <a:r>
              <a:rPr sz="2600" b="1" u="heavy" spc="30" dirty="0">
                <a:solidFill>
                  <a:srgbClr val="FFFF00"/>
                </a:solidFill>
                <a:uFill>
                  <a:solidFill>
                    <a:srgbClr val="FFFF00"/>
                  </a:solidFill>
                </a:uFill>
                <a:latin typeface="Arial"/>
                <a:cs typeface="Arial"/>
              </a:rPr>
              <a:t>:</a:t>
            </a:r>
            <a:endParaRPr sz="2600">
              <a:latin typeface="Arial"/>
              <a:cs typeface="Arial"/>
            </a:endParaRPr>
          </a:p>
        </p:txBody>
      </p:sp>
      <p:sp>
        <p:nvSpPr>
          <p:cNvPr id="48" name="object 48"/>
          <p:cNvSpPr/>
          <p:nvPr/>
        </p:nvSpPr>
        <p:spPr>
          <a:xfrm>
            <a:off x="106365" y="3433190"/>
            <a:ext cx="69415" cy="69469"/>
          </a:xfrm>
          <a:prstGeom prst="rect">
            <a:avLst/>
          </a:prstGeom>
          <a:blipFill>
            <a:blip r:embed="rId38" cstate="print"/>
            <a:stretch>
              <a:fillRect/>
            </a:stretch>
          </a:blipFill>
        </p:spPr>
        <p:txBody>
          <a:bodyPr wrap="square" lIns="0" tIns="0" rIns="0" bIns="0" rtlCol="0"/>
          <a:lstStyle/>
          <a:p>
            <a:endParaRPr/>
          </a:p>
        </p:txBody>
      </p:sp>
      <p:grpSp>
        <p:nvGrpSpPr>
          <p:cNvPr id="49" name="object 49"/>
          <p:cNvGrpSpPr/>
          <p:nvPr/>
        </p:nvGrpSpPr>
        <p:grpSpPr>
          <a:xfrm>
            <a:off x="333044" y="3364484"/>
            <a:ext cx="10711180" cy="738505"/>
            <a:chOff x="333044" y="3364484"/>
            <a:chExt cx="10711180" cy="738505"/>
          </a:xfrm>
        </p:grpSpPr>
        <p:sp>
          <p:nvSpPr>
            <p:cNvPr id="50" name="object 50"/>
            <p:cNvSpPr/>
            <p:nvPr/>
          </p:nvSpPr>
          <p:spPr>
            <a:xfrm>
              <a:off x="343319" y="3382899"/>
              <a:ext cx="756034" cy="186689"/>
            </a:xfrm>
            <a:prstGeom prst="rect">
              <a:avLst/>
            </a:prstGeom>
            <a:blipFill>
              <a:blip r:embed="rId39" cstate="print"/>
              <a:stretch>
                <a:fillRect/>
              </a:stretch>
            </a:blipFill>
          </p:spPr>
          <p:txBody>
            <a:bodyPr wrap="square" lIns="0" tIns="0" rIns="0" bIns="0" rtlCol="0"/>
            <a:lstStyle/>
            <a:p>
              <a:endParaRPr/>
            </a:p>
          </p:txBody>
        </p:sp>
        <p:sp>
          <p:nvSpPr>
            <p:cNvPr id="51" name="object 51"/>
            <p:cNvSpPr/>
            <p:nvPr/>
          </p:nvSpPr>
          <p:spPr>
            <a:xfrm>
              <a:off x="333044" y="3602609"/>
              <a:ext cx="495036" cy="201675"/>
            </a:xfrm>
            <a:prstGeom prst="rect">
              <a:avLst/>
            </a:prstGeom>
            <a:blipFill>
              <a:blip r:embed="rId40" cstate="print"/>
              <a:stretch>
                <a:fillRect/>
              </a:stretch>
            </a:blipFill>
          </p:spPr>
          <p:txBody>
            <a:bodyPr wrap="square" lIns="0" tIns="0" rIns="0" bIns="0" rtlCol="0"/>
            <a:lstStyle/>
            <a:p>
              <a:endParaRPr/>
            </a:p>
          </p:txBody>
        </p:sp>
        <p:sp>
          <p:nvSpPr>
            <p:cNvPr id="52" name="object 52"/>
            <p:cNvSpPr/>
            <p:nvPr/>
          </p:nvSpPr>
          <p:spPr>
            <a:xfrm>
              <a:off x="1178585" y="3367913"/>
              <a:ext cx="468096" cy="201675"/>
            </a:xfrm>
            <a:prstGeom prst="rect">
              <a:avLst/>
            </a:prstGeom>
            <a:blipFill>
              <a:blip r:embed="rId41" cstate="print"/>
              <a:stretch>
                <a:fillRect/>
              </a:stretch>
            </a:blipFill>
          </p:spPr>
          <p:txBody>
            <a:bodyPr wrap="square" lIns="0" tIns="0" rIns="0" bIns="0" rtlCol="0"/>
            <a:lstStyle/>
            <a:p>
              <a:endParaRPr/>
            </a:p>
          </p:txBody>
        </p:sp>
        <p:sp>
          <p:nvSpPr>
            <p:cNvPr id="53" name="object 53"/>
            <p:cNvSpPr/>
            <p:nvPr/>
          </p:nvSpPr>
          <p:spPr>
            <a:xfrm>
              <a:off x="942644" y="3599180"/>
              <a:ext cx="232333" cy="205105"/>
            </a:xfrm>
            <a:prstGeom prst="rect">
              <a:avLst/>
            </a:prstGeom>
            <a:blipFill>
              <a:blip r:embed="rId42" cstate="print"/>
              <a:stretch>
                <a:fillRect/>
              </a:stretch>
            </a:blipFill>
          </p:spPr>
          <p:txBody>
            <a:bodyPr wrap="square" lIns="0" tIns="0" rIns="0" bIns="0" rtlCol="0"/>
            <a:lstStyle/>
            <a:p>
              <a:endParaRPr/>
            </a:p>
          </p:txBody>
        </p:sp>
        <p:sp>
          <p:nvSpPr>
            <p:cNvPr id="54" name="object 54"/>
            <p:cNvSpPr/>
            <p:nvPr/>
          </p:nvSpPr>
          <p:spPr>
            <a:xfrm>
              <a:off x="1718056" y="3367913"/>
              <a:ext cx="368935" cy="201675"/>
            </a:xfrm>
            <a:prstGeom prst="rect">
              <a:avLst/>
            </a:prstGeom>
            <a:blipFill>
              <a:blip r:embed="rId43" cstate="print"/>
              <a:stretch>
                <a:fillRect/>
              </a:stretch>
            </a:blipFill>
          </p:spPr>
          <p:txBody>
            <a:bodyPr wrap="square" lIns="0" tIns="0" rIns="0" bIns="0" rtlCol="0"/>
            <a:lstStyle/>
            <a:p>
              <a:endParaRPr/>
            </a:p>
          </p:txBody>
        </p:sp>
        <p:sp>
          <p:nvSpPr>
            <p:cNvPr id="55" name="object 55"/>
            <p:cNvSpPr/>
            <p:nvPr/>
          </p:nvSpPr>
          <p:spPr>
            <a:xfrm>
              <a:off x="2993898" y="3400425"/>
              <a:ext cx="472439" cy="169163"/>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2003298" y="3367913"/>
              <a:ext cx="954024" cy="436372"/>
            </a:xfrm>
            <a:prstGeom prst="rect">
              <a:avLst/>
            </a:prstGeom>
            <a:blipFill>
              <a:blip r:embed="rId45" cstate="print"/>
              <a:stretch>
                <a:fillRect/>
              </a:stretch>
            </a:blipFill>
          </p:spPr>
          <p:txBody>
            <a:bodyPr wrap="square" lIns="0" tIns="0" rIns="0" bIns="0" rtlCol="0"/>
            <a:lstStyle/>
            <a:p>
              <a:endParaRPr/>
            </a:p>
          </p:txBody>
        </p:sp>
        <p:sp>
          <p:nvSpPr>
            <p:cNvPr id="57" name="object 57"/>
            <p:cNvSpPr/>
            <p:nvPr/>
          </p:nvSpPr>
          <p:spPr>
            <a:xfrm>
              <a:off x="3065779" y="3602609"/>
              <a:ext cx="421131" cy="201675"/>
            </a:xfrm>
            <a:prstGeom prst="rect">
              <a:avLst/>
            </a:prstGeom>
            <a:blipFill>
              <a:blip r:embed="rId46" cstate="print"/>
              <a:stretch>
                <a:fillRect/>
              </a:stretch>
            </a:blipFill>
          </p:spPr>
          <p:txBody>
            <a:bodyPr wrap="square" lIns="0" tIns="0" rIns="0" bIns="0" rtlCol="0"/>
            <a:lstStyle/>
            <a:p>
              <a:endParaRPr/>
            </a:p>
          </p:txBody>
        </p:sp>
        <p:sp>
          <p:nvSpPr>
            <p:cNvPr id="58" name="object 58"/>
            <p:cNvSpPr/>
            <p:nvPr/>
          </p:nvSpPr>
          <p:spPr>
            <a:xfrm>
              <a:off x="1034643" y="3602609"/>
              <a:ext cx="1093241" cy="436371"/>
            </a:xfrm>
            <a:prstGeom prst="rect">
              <a:avLst/>
            </a:prstGeom>
            <a:blipFill>
              <a:blip r:embed="rId47" cstate="print"/>
              <a:stretch>
                <a:fillRect/>
              </a:stretch>
            </a:blipFill>
          </p:spPr>
          <p:txBody>
            <a:bodyPr wrap="square" lIns="0" tIns="0" rIns="0" bIns="0" rtlCol="0"/>
            <a:lstStyle/>
            <a:p>
              <a:endParaRPr/>
            </a:p>
          </p:txBody>
        </p:sp>
        <p:sp>
          <p:nvSpPr>
            <p:cNvPr id="59" name="object 59"/>
            <p:cNvSpPr/>
            <p:nvPr/>
          </p:nvSpPr>
          <p:spPr>
            <a:xfrm>
              <a:off x="339204" y="3837305"/>
              <a:ext cx="613346" cy="254507"/>
            </a:xfrm>
            <a:prstGeom prst="rect">
              <a:avLst/>
            </a:prstGeom>
            <a:blipFill>
              <a:blip r:embed="rId48" cstate="print"/>
              <a:stretch>
                <a:fillRect/>
              </a:stretch>
            </a:blipFill>
          </p:spPr>
          <p:txBody>
            <a:bodyPr wrap="square" lIns="0" tIns="0" rIns="0" bIns="0" rtlCol="0"/>
            <a:lstStyle/>
            <a:p>
              <a:endParaRPr/>
            </a:p>
          </p:txBody>
        </p:sp>
        <p:sp>
          <p:nvSpPr>
            <p:cNvPr id="60" name="object 60"/>
            <p:cNvSpPr/>
            <p:nvPr/>
          </p:nvSpPr>
          <p:spPr>
            <a:xfrm>
              <a:off x="2199004" y="3837305"/>
              <a:ext cx="400684" cy="198246"/>
            </a:xfrm>
            <a:prstGeom prst="rect">
              <a:avLst/>
            </a:prstGeom>
            <a:blipFill>
              <a:blip r:embed="rId49" cstate="print"/>
              <a:stretch>
                <a:fillRect/>
              </a:stretch>
            </a:blipFill>
          </p:spPr>
          <p:txBody>
            <a:bodyPr wrap="square" lIns="0" tIns="0" rIns="0" bIns="0" rtlCol="0"/>
            <a:lstStyle/>
            <a:p>
              <a:endParaRPr/>
            </a:p>
          </p:txBody>
        </p:sp>
        <p:sp>
          <p:nvSpPr>
            <p:cNvPr id="61" name="object 61"/>
            <p:cNvSpPr/>
            <p:nvPr/>
          </p:nvSpPr>
          <p:spPr>
            <a:xfrm>
              <a:off x="2692273" y="3837305"/>
              <a:ext cx="267715" cy="201675"/>
            </a:xfrm>
            <a:prstGeom prst="rect">
              <a:avLst/>
            </a:prstGeom>
            <a:blipFill>
              <a:blip r:embed="rId50" cstate="print"/>
              <a:stretch>
                <a:fillRect/>
              </a:stretch>
            </a:blipFill>
          </p:spPr>
          <p:txBody>
            <a:bodyPr wrap="square" lIns="0" tIns="0" rIns="0" bIns="0" rtlCol="0"/>
            <a:lstStyle/>
            <a:p>
              <a:endParaRPr/>
            </a:p>
          </p:txBody>
        </p:sp>
        <p:sp>
          <p:nvSpPr>
            <p:cNvPr id="62" name="object 62"/>
            <p:cNvSpPr/>
            <p:nvPr/>
          </p:nvSpPr>
          <p:spPr>
            <a:xfrm>
              <a:off x="3548634" y="3400425"/>
              <a:ext cx="371855" cy="169163"/>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4363592" y="3367913"/>
              <a:ext cx="369951" cy="265303"/>
            </a:xfrm>
            <a:prstGeom prst="rect">
              <a:avLst/>
            </a:prstGeom>
            <a:blipFill>
              <a:blip r:embed="rId52" cstate="print"/>
              <a:stretch>
                <a:fillRect/>
              </a:stretch>
            </a:blipFill>
          </p:spPr>
          <p:txBody>
            <a:bodyPr wrap="square" lIns="0" tIns="0" rIns="0" bIns="0" rtlCol="0"/>
            <a:lstStyle/>
            <a:p>
              <a:endParaRPr/>
            </a:p>
          </p:txBody>
        </p:sp>
        <p:sp>
          <p:nvSpPr>
            <p:cNvPr id="64" name="object 64"/>
            <p:cNvSpPr/>
            <p:nvPr/>
          </p:nvSpPr>
          <p:spPr>
            <a:xfrm>
              <a:off x="3993896" y="3364484"/>
              <a:ext cx="325500" cy="205104"/>
            </a:xfrm>
            <a:prstGeom prst="rect">
              <a:avLst/>
            </a:prstGeom>
            <a:blipFill>
              <a:blip r:embed="rId53" cstate="print"/>
              <a:stretch>
                <a:fillRect/>
              </a:stretch>
            </a:blipFill>
          </p:spPr>
          <p:txBody>
            <a:bodyPr wrap="square" lIns="0" tIns="0" rIns="0" bIns="0" rtlCol="0"/>
            <a:lstStyle/>
            <a:p>
              <a:endParaRPr/>
            </a:p>
          </p:txBody>
        </p:sp>
        <p:sp>
          <p:nvSpPr>
            <p:cNvPr id="65" name="object 65"/>
            <p:cNvSpPr/>
            <p:nvPr/>
          </p:nvSpPr>
          <p:spPr>
            <a:xfrm>
              <a:off x="3594989" y="3602609"/>
              <a:ext cx="632968" cy="201675"/>
            </a:xfrm>
            <a:prstGeom prst="rect">
              <a:avLst/>
            </a:prstGeom>
            <a:blipFill>
              <a:blip r:embed="rId54" cstate="print"/>
              <a:stretch>
                <a:fillRect/>
              </a:stretch>
            </a:blipFill>
          </p:spPr>
          <p:txBody>
            <a:bodyPr wrap="square" lIns="0" tIns="0" rIns="0" bIns="0" rtlCol="0"/>
            <a:lstStyle/>
            <a:p>
              <a:endParaRPr/>
            </a:p>
          </p:txBody>
        </p:sp>
        <p:sp>
          <p:nvSpPr>
            <p:cNvPr id="66" name="object 66"/>
            <p:cNvSpPr/>
            <p:nvPr/>
          </p:nvSpPr>
          <p:spPr>
            <a:xfrm>
              <a:off x="4809109" y="3367913"/>
              <a:ext cx="572007" cy="201675"/>
            </a:xfrm>
            <a:prstGeom prst="rect">
              <a:avLst/>
            </a:prstGeom>
            <a:blipFill>
              <a:blip r:embed="rId55" cstate="print"/>
              <a:stretch>
                <a:fillRect/>
              </a:stretch>
            </a:blipFill>
          </p:spPr>
          <p:txBody>
            <a:bodyPr wrap="square" lIns="0" tIns="0" rIns="0" bIns="0" rtlCol="0"/>
            <a:lstStyle/>
            <a:p>
              <a:endParaRPr/>
            </a:p>
          </p:txBody>
        </p:sp>
        <p:sp>
          <p:nvSpPr>
            <p:cNvPr id="67" name="object 67"/>
            <p:cNvSpPr/>
            <p:nvPr/>
          </p:nvSpPr>
          <p:spPr>
            <a:xfrm>
              <a:off x="5080508" y="3602609"/>
              <a:ext cx="190118" cy="198246"/>
            </a:xfrm>
            <a:prstGeom prst="rect">
              <a:avLst/>
            </a:prstGeom>
            <a:blipFill>
              <a:blip r:embed="rId56" cstate="print"/>
              <a:stretch>
                <a:fillRect/>
              </a:stretch>
            </a:blipFill>
          </p:spPr>
          <p:txBody>
            <a:bodyPr wrap="square" lIns="0" tIns="0" rIns="0" bIns="0" rtlCol="0"/>
            <a:lstStyle/>
            <a:p>
              <a:endParaRPr/>
            </a:p>
          </p:txBody>
        </p:sp>
        <p:sp>
          <p:nvSpPr>
            <p:cNvPr id="68" name="object 68"/>
            <p:cNvSpPr/>
            <p:nvPr/>
          </p:nvSpPr>
          <p:spPr>
            <a:xfrm>
              <a:off x="5459729" y="3382137"/>
              <a:ext cx="826516" cy="422148"/>
            </a:xfrm>
            <a:prstGeom prst="rect">
              <a:avLst/>
            </a:prstGeom>
            <a:blipFill>
              <a:blip r:embed="rId57" cstate="print"/>
              <a:stretch>
                <a:fillRect/>
              </a:stretch>
            </a:blipFill>
          </p:spPr>
          <p:txBody>
            <a:bodyPr wrap="square" lIns="0" tIns="0" rIns="0" bIns="0" rtlCol="0"/>
            <a:lstStyle/>
            <a:p>
              <a:endParaRPr/>
            </a:p>
          </p:txBody>
        </p:sp>
        <p:sp>
          <p:nvSpPr>
            <p:cNvPr id="69" name="object 69"/>
            <p:cNvSpPr/>
            <p:nvPr/>
          </p:nvSpPr>
          <p:spPr>
            <a:xfrm>
              <a:off x="5384546" y="3664839"/>
              <a:ext cx="507618" cy="139446"/>
            </a:xfrm>
            <a:prstGeom prst="rect">
              <a:avLst/>
            </a:prstGeom>
            <a:blipFill>
              <a:blip r:embed="rId58" cstate="print"/>
              <a:stretch>
                <a:fillRect/>
              </a:stretch>
            </a:blipFill>
          </p:spPr>
          <p:txBody>
            <a:bodyPr wrap="square" lIns="0" tIns="0" rIns="0" bIns="0" rtlCol="0"/>
            <a:lstStyle/>
            <a:p>
              <a:endParaRPr/>
            </a:p>
          </p:txBody>
        </p:sp>
        <p:sp>
          <p:nvSpPr>
            <p:cNvPr id="70" name="object 70"/>
            <p:cNvSpPr/>
            <p:nvPr/>
          </p:nvSpPr>
          <p:spPr>
            <a:xfrm>
              <a:off x="4315459" y="3664839"/>
              <a:ext cx="783209" cy="434340"/>
            </a:xfrm>
            <a:prstGeom prst="rect">
              <a:avLst/>
            </a:prstGeom>
            <a:blipFill>
              <a:blip r:embed="rId59" cstate="print"/>
              <a:stretch>
                <a:fillRect/>
              </a:stretch>
            </a:blipFill>
          </p:spPr>
          <p:txBody>
            <a:bodyPr wrap="square" lIns="0" tIns="0" rIns="0" bIns="0" rtlCol="0"/>
            <a:lstStyle/>
            <a:p>
              <a:endParaRPr/>
            </a:p>
          </p:txBody>
        </p:sp>
        <p:sp>
          <p:nvSpPr>
            <p:cNvPr id="71" name="object 71"/>
            <p:cNvSpPr/>
            <p:nvPr/>
          </p:nvSpPr>
          <p:spPr>
            <a:xfrm>
              <a:off x="6370827" y="3367913"/>
              <a:ext cx="519811" cy="201675"/>
            </a:xfrm>
            <a:prstGeom prst="rect">
              <a:avLst/>
            </a:prstGeom>
            <a:blipFill>
              <a:blip r:embed="rId60" cstate="print"/>
              <a:stretch>
                <a:fillRect/>
              </a:stretch>
            </a:blipFill>
          </p:spPr>
          <p:txBody>
            <a:bodyPr wrap="square" lIns="0" tIns="0" rIns="0" bIns="0" rtlCol="0"/>
            <a:lstStyle/>
            <a:p>
              <a:endParaRPr/>
            </a:p>
          </p:txBody>
        </p:sp>
        <p:sp>
          <p:nvSpPr>
            <p:cNvPr id="72" name="object 72"/>
            <p:cNvSpPr/>
            <p:nvPr/>
          </p:nvSpPr>
          <p:spPr>
            <a:xfrm>
              <a:off x="6989571" y="3367913"/>
              <a:ext cx="532256" cy="201675"/>
            </a:xfrm>
            <a:prstGeom prst="rect">
              <a:avLst/>
            </a:prstGeom>
            <a:blipFill>
              <a:blip r:embed="rId61" cstate="print"/>
              <a:stretch>
                <a:fillRect/>
              </a:stretch>
            </a:blipFill>
          </p:spPr>
          <p:txBody>
            <a:bodyPr wrap="square" lIns="0" tIns="0" rIns="0" bIns="0" rtlCol="0"/>
            <a:lstStyle/>
            <a:p>
              <a:endParaRPr/>
            </a:p>
          </p:txBody>
        </p:sp>
        <p:sp>
          <p:nvSpPr>
            <p:cNvPr id="73" name="object 73"/>
            <p:cNvSpPr/>
            <p:nvPr/>
          </p:nvSpPr>
          <p:spPr>
            <a:xfrm>
              <a:off x="6031484" y="3602609"/>
              <a:ext cx="1175892" cy="496569"/>
            </a:xfrm>
            <a:prstGeom prst="rect">
              <a:avLst/>
            </a:prstGeom>
            <a:blipFill>
              <a:blip r:embed="rId62" cstate="print"/>
              <a:stretch>
                <a:fillRect/>
              </a:stretch>
            </a:blipFill>
          </p:spPr>
          <p:txBody>
            <a:bodyPr wrap="square" lIns="0" tIns="0" rIns="0" bIns="0" rtlCol="0"/>
            <a:lstStyle/>
            <a:p>
              <a:endParaRPr/>
            </a:p>
          </p:txBody>
        </p:sp>
        <p:sp>
          <p:nvSpPr>
            <p:cNvPr id="74" name="object 74"/>
            <p:cNvSpPr/>
            <p:nvPr/>
          </p:nvSpPr>
          <p:spPr>
            <a:xfrm>
              <a:off x="7622285" y="3367913"/>
              <a:ext cx="939800" cy="201675"/>
            </a:xfrm>
            <a:prstGeom prst="rect">
              <a:avLst/>
            </a:prstGeom>
            <a:blipFill>
              <a:blip r:embed="rId63" cstate="print"/>
              <a:stretch>
                <a:fillRect/>
              </a:stretch>
            </a:blipFill>
          </p:spPr>
          <p:txBody>
            <a:bodyPr wrap="square" lIns="0" tIns="0" rIns="0" bIns="0" rtlCol="0"/>
            <a:lstStyle/>
            <a:p>
              <a:endParaRPr/>
            </a:p>
          </p:txBody>
        </p:sp>
        <p:sp>
          <p:nvSpPr>
            <p:cNvPr id="75" name="object 75"/>
            <p:cNvSpPr/>
            <p:nvPr/>
          </p:nvSpPr>
          <p:spPr>
            <a:xfrm>
              <a:off x="8058404" y="3631057"/>
              <a:ext cx="501650" cy="173228"/>
            </a:xfrm>
            <a:prstGeom prst="rect">
              <a:avLst/>
            </a:prstGeom>
            <a:blipFill>
              <a:blip r:embed="rId64" cstate="print"/>
              <a:stretch>
                <a:fillRect/>
              </a:stretch>
            </a:blipFill>
          </p:spPr>
          <p:txBody>
            <a:bodyPr wrap="square" lIns="0" tIns="0" rIns="0" bIns="0" rtlCol="0"/>
            <a:lstStyle/>
            <a:p>
              <a:endParaRPr/>
            </a:p>
          </p:txBody>
        </p:sp>
        <p:sp>
          <p:nvSpPr>
            <p:cNvPr id="76" name="object 76"/>
            <p:cNvSpPr/>
            <p:nvPr/>
          </p:nvSpPr>
          <p:spPr>
            <a:xfrm>
              <a:off x="7231633" y="3602609"/>
              <a:ext cx="1281430" cy="436371"/>
            </a:xfrm>
            <a:prstGeom prst="rect">
              <a:avLst/>
            </a:prstGeom>
            <a:blipFill>
              <a:blip r:embed="rId65" cstate="print"/>
              <a:stretch>
                <a:fillRect/>
              </a:stretch>
            </a:blipFill>
          </p:spPr>
          <p:txBody>
            <a:bodyPr wrap="square" lIns="0" tIns="0" rIns="0" bIns="0" rtlCol="0"/>
            <a:lstStyle/>
            <a:p>
              <a:endParaRPr/>
            </a:p>
          </p:txBody>
        </p:sp>
        <p:sp>
          <p:nvSpPr>
            <p:cNvPr id="77" name="object 77"/>
            <p:cNvSpPr/>
            <p:nvPr/>
          </p:nvSpPr>
          <p:spPr>
            <a:xfrm>
              <a:off x="3031109" y="3837305"/>
              <a:ext cx="876427" cy="201675"/>
            </a:xfrm>
            <a:prstGeom prst="rect">
              <a:avLst/>
            </a:prstGeom>
            <a:blipFill>
              <a:blip r:embed="rId66" cstate="print"/>
              <a:stretch>
                <a:fillRect/>
              </a:stretch>
            </a:blipFill>
          </p:spPr>
          <p:txBody>
            <a:bodyPr wrap="square" lIns="0" tIns="0" rIns="0" bIns="0" rtlCol="0"/>
            <a:lstStyle/>
            <a:p>
              <a:endParaRPr/>
            </a:p>
          </p:txBody>
        </p:sp>
        <p:sp>
          <p:nvSpPr>
            <p:cNvPr id="78" name="object 78"/>
            <p:cNvSpPr/>
            <p:nvPr/>
          </p:nvSpPr>
          <p:spPr>
            <a:xfrm>
              <a:off x="3995420" y="3899535"/>
              <a:ext cx="240156" cy="139445"/>
            </a:xfrm>
            <a:prstGeom prst="rect">
              <a:avLst/>
            </a:prstGeom>
            <a:blipFill>
              <a:blip r:embed="rId67" cstate="print"/>
              <a:stretch>
                <a:fillRect/>
              </a:stretch>
            </a:blipFill>
          </p:spPr>
          <p:txBody>
            <a:bodyPr wrap="square" lIns="0" tIns="0" rIns="0" bIns="0" rtlCol="0"/>
            <a:lstStyle/>
            <a:p>
              <a:endParaRPr/>
            </a:p>
          </p:txBody>
        </p:sp>
        <p:sp>
          <p:nvSpPr>
            <p:cNvPr id="79" name="object 79"/>
            <p:cNvSpPr/>
            <p:nvPr/>
          </p:nvSpPr>
          <p:spPr>
            <a:xfrm>
              <a:off x="5155565" y="3833876"/>
              <a:ext cx="342138" cy="205105"/>
            </a:xfrm>
            <a:prstGeom prst="rect">
              <a:avLst/>
            </a:prstGeom>
            <a:blipFill>
              <a:blip r:embed="rId68" cstate="print"/>
              <a:stretch>
                <a:fillRect/>
              </a:stretch>
            </a:blipFill>
          </p:spPr>
          <p:txBody>
            <a:bodyPr wrap="square" lIns="0" tIns="0" rIns="0" bIns="0" rtlCol="0"/>
            <a:lstStyle/>
            <a:p>
              <a:endParaRPr/>
            </a:p>
          </p:txBody>
        </p:sp>
        <p:sp>
          <p:nvSpPr>
            <p:cNvPr id="80" name="object 80"/>
            <p:cNvSpPr/>
            <p:nvPr/>
          </p:nvSpPr>
          <p:spPr>
            <a:xfrm>
              <a:off x="8663051" y="3367913"/>
              <a:ext cx="518922" cy="201675"/>
            </a:xfrm>
            <a:prstGeom prst="rect">
              <a:avLst/>
            </a:prstGeom>
            <a:blipFill>
              <a:blip r:embed="rId69" cstate="print"/>
              <a:stretch>
                <a:fillRect/>
              </a:stretch>
            </a:blipFill>
          </p:spPr>
          <p:txBody>
            <a:bodyPr wrap="square" lIns="0" tIns="0" rIns="0" bIns="0" rtlCol="0"/>
            <a:lstStyle/>
            <a:p>
              <a:endParaRPr/>
            </a:p>
          </p:txBody>
        </p:sp>
        <p:sp>
          <p:nvSpPr>
            <p:cNvPr id="81" name="object 81"/>
            <p:cNvSpPr/>
            <p:nvPr/>
          </p:nvSpPr>
          <p:spPr>
            <a:xfrm>
              <a:off x="8657717" y="3599180"/>
              <a:ext cx="342137" cy="205105"/>
            </a:xfrm>
            <a:prstGeom prst="rect">
              <a:avLst/>
            </a:prstGeom>
            <a:blipFill>
              <a:blip r:embed="rId70" cstate="print"/>
              <a:stretch>
                <a:fillRect/>
              </a:stretch>
            </a:blipFill>
          </p:spPr>
          <p:txBody>
            <a:bodyPr wrap="square" lIns="0" tIns="0" rIns="0" bIns="0" rtlCol="0"/>
            <a:lstStyle/>
            <a:p>
              <a:endParaRPr/>
            </a:p>
          </p:txBody>
        </p:sp>
        <p:sp>
          <p:nvSpPr>
            <p:cNvPr id="82" name="object 82"/>
            <p:cNvSpPr/>
            <p:nvPr/>
          </p:nvSpPr>
          <p:spPr>
            <a:xfrm>
              <a:off x="9250044" y="3367913"/>
              <a:ext cx="694944" cy="201675"/>
            </a:xfrm>
            <a:prstGeom prst="rect">
              <a:avLst/>
            </a:prstGeom>
            <a:blipFill>
              <a:blip r:embed="rId71" cstate="print"/>
              <a:stretch>
                <a:fillRect/>
              </a:stretch>
            </a:blipFill>
          </p:spPr>
          <p:txBody>
            <a:bodyPr wrap="square" lIns="0" tIns="0" rIns="0" bIns="0" rtlCol="0"/>
            <a:lstStyle/>
            <a:p>
              <a:endParaRPr/>
            </a:p>
          </p:txBody>
        </p:sp>
        <p:sp>
          <p:nvSpPr>
            <p:cNvPr id="83" name="object 83"/>
            <p:cNvSpPr/>
            <p:nvPr/>
          </p:nvSpPr>
          <p:spPr>
            <a:xfrm>
              <a:off x="10040873" y="3432683"/>
              <a:ext cx="409729" cy="136905"/>
            </a:xfrm>
            <a:prstGeom prst="rect">
              <a:avLst/>
            </a:prstGeom>
            <a:blipFill>
              <a:blip r:embed="rId72" cstate="print"/>
              <a:stretch>
                <a:fillRect/>
              </a:stretch>
            </a:blipFill>
          </p:spPr>
          <p:txBody>
            <a:bodyPr wrap="square" lIns="0" tIns="0" rIns="0" bIns="0" rtlCol="0"/>
            <a:lstStyle/>
            <a:p>
              <a:endParaRPr/>
            </a:p>
          </p:txBody>
        </p:sp>
        <p:sp>
          <p:nvSpPr>
            <p:cNvPr id="84" name="object 84"/>
            <p:cNvSpPr/>
            <p:nvPr/>
          </p:nvSpPr>
          <p:spPr>
            <a:xfrm>
              <a:off x="9553829" y="3602609"/>
              <a:ext cx="605281" cy="201675"/>
            </a:xfrm>
            <a:prstGeom prst="rect">
              <a:avLst/>
            </a:prstGeom>
            <a:blipFill>
              <a:blip r:embed="rId73" cstate="print"/>
              <a:stretch>
                <a:fillRect/>
              </a:stretch>
            </a:blipFill>
          </p:spPr>
          <p:txBody>
            <a:bodyPr wrap="square" lIns="0" tIns="0" rIns="0" bIns="0" rtlCol="0"/>
            <a:lstStyle/>
            <a:p>
              <a:endParaRPr/>
            </a:p>
          </p:txBody>
        </p:sp>
        <p:sp>
          <p:nvSpPr>
            <p:cNvPr id="85" name="object 85"/>
            <p:cNvSpPr/>
            <p:nvPr/>
          </p:nvSpPr>
          <p:spPr>
            <a:xfrm>
              <a:off x="10181590" y="3764297"/>
              <a:ext cx="36831" cy="36558"/>
            </a:xfrm>
            <a:prstGeom prst="rect">
              <a:avLst/>
            </a:prstGeom>
            <a:blipFill>
              <a:blip r:embed="rId74" cstate="print"/>
              <a:stretch>
                <a:fillRect/>
              </a:stretch>
            </a:blipFill>
          </p:spPr>
          <p:txBody>
            <a:bodyPr wrap="square" lIns="0" tIns="0" rIns="0" bIns="0" rtlCol="0"/>
            <a:lstStyle/>
            <a:p>
              <a:endParaRPr/>
            </a:p>
          </p:txBody>
        </p:sp>
        <p:sp>
          <p:nvSpPr>
            <p:cNvPr id="86" name="object 86"/>
            <p:cNvSpPr/>
            <p:nvPr/>
          </p:nvSpPr>
          <p:spPr>
            <a:xfrm>
              <a:off x="10531856" y="3432683"/>
              <a:ext cx="496189" cy="371601"/>
            </a:xfrm>
            <a:prstGeom prst="rect">
              <a:avLst/>
            </a:prstGeom>
            <a:blipFill>
              <a:blip r:embed="rId75" cstate="print"/>
              <a:stretch>
                <a:fillRect/>
              </a:stretch>
            </a:blipFill>
          </p:spPr>
          <p:txBody>
            <a:bodyPr wrap="square" lIns="0" tIns="0" rIns="0" bIns="0" rtlCol="0"/>
            <a:lstStyle/>
            <a:p>
              <a:endParaRPr/>
            </a:p>
          </p:txBody>
        </p:sp>
        <p:sp>
          <p:nvSpPr>
            <p:cNvPr id="87" name="object 87"/>
            <p:cNvSpPr/>
            <p:nvPr/>
          </p:nvSpPr>
          <p:spPr>
            <a:xfrm>
              <a:off x="10351516" y="3599180"/>
              <a:ext cx="155320" cy="201676"/>
            </a:xfrm>
            <a:prstGeom prst="rect">
              <a:avLst/>
            </a:prstGeom>
            <a:blipFill>
              <a:blip r:embed="rId76" cstate="print"/>
              <a:stretch>
                <a:fillRect/>
              </a:stretch>
            </a:blipFill>
          </p:spPr>
          <p:txBody>
            <a:bodyPr wrap="square" lIns="0" tIns="0" rIns="0" bIns="0" rtlCol="0"/>
            <a:lstStyle/>
            <a:p>
              <a:endParaRPr/>
            </a:p>
          </p:txBody>
        </p:sp>
        <p:sp>
          <p:nvSpPr>
            <p:cNvPr id="88" name="object 88"/>
            <p:cNvSpPr/>
            <p:nvPr/>
          </p:nvSpPr>
          <p:spPr>
            <a:xfrm>
              <a:off x="8597138" y="3602609"/>
              <a:ext cx="1669795" cy="436371"/>
            </a:xfrm>
            <a:prstGeom prst="rect">
              <a:avLst/>
            </a:prstGeom>
            <a:blipFill>
              <a:blip r:embed="rId77" cstate="print"/>
              <a:stretch>
                <a:fillRect/>
              </a:stretch>
            </a:blipFill>
          </p:spPr>
          <p:txBody>
            <a:bodyPr wrap="square" lIns="0" tIns="0" rIns="0" bIns="0" rtlCol="0"/>
            <a:lstStyle/>
            <a:p>
              <a:endParaRPr/>
            </a:p>
          </p:txBody>
        </p:sp>
        <p:sp>
          <p:nvSpPr>
            <p:cNvPr id="89" name="object 89"/>
            <p:cNvSpPr/>
            <p:nvPr/>
          </p:nvSpPr>
          <p:spPr>
            <a:xfrm>
              <a:off x="5558027" y="3848989"/>
              <a:ext cx="392938" cy="189992"/>
            </a:xfrm>
            <a:prstGeom prst="rect">
              <a:avLst/>
            </a:prstGeom>
            <a:blipFill>
              <a:blip r:embed="rId78" cstate="print"/>
              <a:stretch>
                <a:fillRect/>
              </a:stretch>
            </a:blipFill>
          </p:spPr>
          <p:txBody>
            <a:bodyPr wrap="square" lIns="0" tIns="0" rIns="0" bIns="0" rtlCol="0"/>
            <a:lstStyle/>
            <a:p>
              <a:endParaRPr/>
            </a:p>
          </p:txBody>
        </p:sp>
        <p:sp>
          <p:nvSpPr>
            <p:cNvPr id="90" name="object 90"/>
            <p:cNvSpPr/>
            <p:nvPr/>
          </p:nvSpPr>
          <p:spPr>
            <a:xfrm>
              <a:off x="10340593" y="3865753"/>
              <a:ext cx="703326" cy="236855"/>
            </a:xfrm>
            <a:prstGeom prst="rect">
              <a:avLst/>
            </a:prstGeom>
            <a:blipFill>
              <a:blip r:embed="rId79" cstate="print"/>
              <a:stretch>
                <a:fillRect/>
              </a:stretch>
            </a:blipFill>
          </p:spPr>
          <p:txBody>
            <a:bodyPr wrap="square" lIns="0" tIns="0" rIns="0" bIns="0" rtlCol="0"/>
            <a:lstStyle/>
            <a:p>
              <a:endParaRPr/>
            </a:p>
          </p:txBody>
        </p:sp>
      </p:grpSp>
      <p:grpSp>
        <p:nvGrpSpPr>
          <p:cNvPr id="91" name="object 91"/>
          <p:cNvGrpSpPr/>
          <p:nvPr/>
        </p:nvGrpSpPr>
        <p:grpSpPr>
          <a:xfrm>
            <a:off x="11095735" y="3364484"/>
            <a:ext cx="988694" cy="724535"/>
            <a:chOff x="11095735" y="3364484"/>
            <a:chExt cx="988694" cy="724535"/>
          </a:xfrm>
        </p:grpSpPr>
        <p:sp>
          <p:nvSpPr>
            <p:cNvPr id="92" name="object 92"/>
            <p:cNvSpPr/>
            <p:nvPr/>
          </p:nvSpPr>
          <p:spPr>
            <a:xfrm>
              <a:off x="11095735" y="3364484"/>
              <a:ext cx="540131" cy="205104"/>
            </a:xfrm>
            <a:prstGeom prst="rect">
              <a:avLst/>
            </a:prstGeom>
            <a:blipFill>
              <a:blip r:embed="rId80" cstate="print"/>
              <a:stretch>
                <a:fillRect/>
              </a:stretch>
            </a:blipFill>
          </p:spPr>
          <p:txBody>
            <a:bodyPr wrap="square" lIns="0" tIns="0" rIns="0" bIns="0" rtlCol="0"/>
            <a:lstStyle/>
            <a:p>
              <a:endParaRPr/>
            </a:p>
          </p:txBody>
        </p:sp>
        <p:sp>
          <p:nvSpPr>
            <p:cNvPr id="93" name="object 93"/>
            <p:cNvSpPr/>
            <p:nvPr/>
          </p:nvSpPr>
          <p:spPr>
            <a:xfrm>
              <a:off x="11718543" y="3367913"/>
              <a:ext cx="365787" cy="201675"/>
            </a:xfrm>
            <a:prstGeom prst="rect">
              <a:avLst/>
            </a:prstGeom>
            <a:blipFill>
              <a:blip r:embed="rId81" cstate="print"/>
              <a:stretch>
                <a:fillRect/>
              </a:stretch>
            </a:blipFill>
          </p:spPr>
          <p:txBody>
            <a:bodyPr wrap="square" lIns="0" tIns="0" rIns="0" bIns="0" rtlCol="0"/>
            <a:lstStyle/>
            <a:p>
              <a:endParaRPr/>
            </a:p>
          </p:txBody>
        </p:sp>
        <p:sp>
          <p:nvSpPr>
            <p:cNvPr id="94" name="object 94"/>
            <p:cNvSpPr/>
            <p:nvPr/>
          </p:nvSpPr>
          <p:spPr>
            <a:xfrm>
              <a:off x="11106403" y="3602609"/>
              <a:ext cx="975868" cy="201675"/>
            </a:xfrm>
            <a:prstGeom prst="rect">
              <a:avLst/>
            </a:prstGeom>
            <a:blipFill>
              <a:blip r:embed="rId82" cstate="print"/>
              <a:stretch>
                <a:fillRect/>
              </a:stretch>
            </a:blipFill>
          </p:spPr>
          <p:txBody>
            <a:bodyPr wrap="square" lIns="0" tIns="0" rIns="0" bIns="0" rtlCol="0"/>
            <a:lstStyle/>
            <a:p>
              <a:endParaRPr/>
            </a:p>
          </p:txBody>
        </p:sp>
        <p:sp>
          <p:nvSpPr>
            <p:cNvPr id="95" name="object 95"/>
            <p:cNvSpPr/>
            <p:nvPr/>
          </p:nvSpPr>
          <p:spPr>
            <a:xfrm>
              <a:off x="11120881" y="3833876"/>
              <a:ext cx="245491" cy="205105"/>
            </a:xfrm>
            <a:prstGeom prst="rect">
              <a:avLst/>
            </a:prstGeom>
            <a:blipFill>
              <a:blip r:embed="rId83" cstate="print"/>
              <a:stretch>
                <a:fillRect/>
              </a:stretch>
            </a:blipFill>
          </p:spPr>
          <p:txBody>
            <a:bodyPr wrap="square" lIns="0" tIns="0" rIns="0" bIns="0" rtlCol="0"/>
            <a:lstStyle/>
            <a:p>
              <a:endParaRPr/>
            </a:p>
          </p:txBody>
        </p:sp>
        <p:sp>
          <p:nvSpPr>
            <p:cNvPr id="96" name="object 96"/>
            <p:cNvSpPr/>
            <p:nvPr/>
          </p:nvSpPr>
          <p:spPr>
            <a:xfrm>
              <a:off x="11424030" y="3899535"/>
              <a:ext cx="268350" cy="188975"/>
            </a:xfrm>
            <a:prstGeom prst="rect">
              <a:avLst/>
            </a:prstGeom>
            <a:blipFill>
              <a:blip r:embed="rId84" cstate="print"/>
              <a:stretch>
                <a:fillRect/>
              </a:stretch>
            </a:blipFill>
          </p:spPr>
          <p:txBody>
            <a:bodyPr wrap="square" lIns="0" tIns="0" rIns="0" bIns="0" rtlCol="0"/>
            <a:lstStyle/>
            <a:p>
              <a:endParaRPr/>
            </a:p>
          </p:txBody>
        </p:sp>
        <p:sp>
          <p:nvSpPr>
            <p:cNvPr id="97" name="object 97"/>
            <p:cNvSpPr/>
            <p:nvPr/>
          </p:nvSpPr>
          <p:spPr>
            <a:xfrm>
              <a:off x="11707494" y="3847592"/>
              <a:ext cx="219582" cy="192785"/>
            </a:xfrm>
            <a:prstGeom prst="rect">
              <a:avLst/>
            </a:prstGeom>
            <a:blipFill>
              <a:blip r:embed="rId85" cstate="print"/>
              <a:stretch>
                <a:fillRect/>
              </a:stretch>
            </a:blipFill>
          </p:spPr>
          <p:txBody>
            <a:bodyPr wrap="square" lIns="0" tIns="0" rIns="0" bIns="0" rtlCol="0"/>
            <a:lstStyle/>
            <a:p>
              <a:endParaRPr/>
            </a:p>
          </p:txBody>
        </p:sp>
        <p:sp>
          <p:nvSpPr>
            <p:cNvPr id="98" name="object 98"/>
            <p:cNvSpPr/>
            <p:nvPr/>
          </p:nvSpPr>
          <p:spPr>
            <a:xfrm>
              <a:off x="11955525" y="3998993"/>
              <a:ext cx="36831" cy="36558"/>
            </a:xfrm>
            <a:prstGeom prst="rect">
              <a:avLst/>
            </a:prstGeom>
            <a:blipFill>
              <a:blip r:embed="rId86" cstate="print"/>
              <a:stretch>
                <a:fillRect/>
              </a:stretch>
            </a:blipFill>
          </p:spPr>
          <p:txBody>
            <a:bodyPr wrap="square" lIns="0" tIns="0" rIns="0" bIns="0" rtlCol="0"/>
            <a:lstStyle/>
            <a:p>
              <a:endParaRPr/>
            </a:p>
          </p:txBody>
        </p:sp>
      </p:grpSp>
      <p:sp>
        <p:nvSpPr>
          <p:cNvPr id="99" name="object 99"/>
          <p:cNvSpPr/>
          <p:nvPr/>
        </p:nvSpPr>
        <p:spPr>
          <a:xfrm>
            <a:off x="106365" y="4262246"/>
            <a:ext cx="69415" cy="69468"/>
          </a:xfrm>
          <a:prstGeom prst="rect">
            <a:avLst/>
          </a:prstGeom>
          <a:blipFill>
            <a:blip r:embed="rId87" cstate="print"/>
            <a:stretch>
              <a:fillRect/>
            </a:stretch>
          </a:blipFill>
        </p:spPr>
        <p:txBody>
          <a:bodyPr wrap="square" lIns="0" tIns="0" rIns="0" bIns="0" rtlCol="0"/>
          <a:lstStyle/>
          <a:p>
            <a:endParaRPr/>
          </a:p>
        </p:txBody>
      </p:sp>
      <p:sp>
        <p:nvSpPr>
          <p:cNvPr id="100" name="object 100"/>
          <p:cNvSpPr/>
          <p:nvPr/>
        </p:nvSpPr>
        <p:spPr>
          <a:xfrm>
            <a:off x="6261353" y="4261739"/>
            <a:ext cx="228219" cy="136906"/>
          </a:xfrm>
          <a:prstGeom prst="rect">
            <a:avLst/>
          </a:prstGeom>
          <a:blipFill>
            <a:blip r:embed="rId88" cstate="print"/>
            <a:stretch>
              <a:fillRect/>
            </a:stretch>
          </a:blipFill>
        </p:spPr>
        <p:txBody>
          <a:bodyPr wrap="square" lIns="0" tIns="0" rIns="0" bIns="0" rtlCol="0"/>
          <a:lstStyle/>
          <a:p>
            <a:endParaRPr/>
          </a:p>
        </p:txBody>
      </p:sp>
      <p:sp>
        <p:nvSpPr>
          <p:cNvPr id="101" name="object 101"/>
          <p:cNvSpPr/>
          <p:nvPr/>
        </p:nvSpPr>
        <p:spPr>
          <a:xfrm>
            <a:off x="6609968" y="4211192"/>
            <a:ext cx="675512" cy="187451"/>
          </a:xfrm>
          <a:prstGeom prst="rect">
            <a:avLst/>
          </a:prstGeom>
          <a:blipFill>
            <a:blip r:embed="rId89" cstate="print"/>
            <a:stretch>
              <a:fillRect/>
            </a:stretch>
          </a:blipFill>
        </p:spPr>
        <p:txBody>
          <a:bodyPr wrap="square" lIns="0" tIns="0" rIns="0" bIns="0" rtlCol="0"/>
          <a:lstStyle/>
          <a:p>
            <a:endParaRPr/>
          </a:p>
        </p:txBody>
      </p:sp>
      <p:sp>
        <p:nvSpPr>
          <p:cNvPr id="102" name="object 102"/>
          <p:cNvSpPr/>
          <p:nvPr/>
        </p:nvSpPr>
        <p:spPr>
          <a:xfrm>
            <a:off x="4993385" y="4211192"/>
            <a:ext cx="1141602" cy="482345"/>
          </a:xfrm>
          <a:prstGeom prst="rect">
            <a:avLst/>
          </a:prstGeom>
          <a:blipFill>
            <a:blip r:embed="rId90" cstate="print"/>
            <a:stretch>
              <a:fillRect/>
            </a:stretch>
          </a:blipFill>
        </p:spPr>
        <p:txBody>
          <a:bodyPr wrap="square" lIns="0" tIns="0" rIns="0" bIns="0" rtlCol="0"/>
          <a:lstStyle/>
          <a:p>
            <a:endParaRPr/>
          </a:p>
        </p:txBody>
      </p:sp>
      <p:sp>
        <p:nvSpPr>
          <p:cNvPr id="103" name="object 103"/>
          <p:cNvSpPr/>
          <p:nvPr/>
        </p:nvSpPr>
        <p:spPr>
          <a:xfrm>
            <a:off x="11468607" y="4229480"/>
            <a:ext cx="232028" cy="169163"/>
          </a:xfrm>
          <a:prstGeom prst="rect">
            <a:avLst/>
          </a:prstGeom>
          <a:blipFill>
            <a:blip r:embed="rId91" cstate="print"/>
            <a:stretch>
              <a:fillRect/>
            </a:stretch>
          </a:blipFill>
        </p:spPr>
        <p:txBody>
          <a:bodyPr wrap="square" lIns="0" tIns="0" rIns="0" bIns="0" rtlCol="0"/>
          <a:lstStyle/>
          <a:p>
            <a:endParaRPr/>
          </a:p>
        </p:txBody>
      </p:sp>
      <p:sp>
        <p:nvSpPr>
          <p:cNvPr id="104" name="object 104"/>
          <p:cNvSpPr/>
          <p:nvPr/>
        </p:nvSpPr>
        <p:spPr>
          <a:xfrm>
            <a:off x="11832843" y="4196969"/>
            <a:ext cx="251487" cy="201675"/>
          </a:xfrm>
          <a:prstGeom prst="rect">
            <a:avLst/>
          </a:prstGeom>
          <a:blipFill>
            <a:blip r:embed="rId92" cstate="print"/>
            <a:stretch>
              <a:fillRect/>
            </a:stretch>
          </a:blipFill>
        </p:spPr>
        <p:txBody>
          <a:bodyPr wrap="square" lIns="0" tIns="0" rIns="0" bIns="0" rtlCol="0"/>
          <a:lstStyle/>
          <a:p>
            <a:endParaRPr/>
          </a:p>
        </p:txBody>
      </p:sp>
      <p:grpSp>
        <p:nvGrpSpPr>
          <p:cNvPr id="105" name="object 105"/>
          <p:cNvGrpSpPr/>
          <p:nvPr/>
        </p:nvGrpSpPr>
        <p:grpSpPr>
          <a:xfrm>
            <a:off x="341947" y="4196969"/>
            <a:ext cx="3438525" cy="436880"/>
            <a:chOff x="341947" y="4196969"/>
            <a:chExt cx="3438525" cy="436880"/>
          </a:xfrm>
        </p:grpSpPr>
        <p:sp>
          <p:nvSpPr>
            <p:cNvPr id="106" name="object 106"/>
            <p:cNvSpPr/>
            <p:nvPr/>
          </p:nvSpPr>
          <p:spPr>
            <a:xfrm>
              <a:off x="343319" y="4196969"/>
              <a:ext cx="922058" cy="201675"/>
            </a:xfrm>
            <a:prstGeom prst="rect">
              <a:avLst/>
            </a:prstGeom>
            <a:blipFill>
              <a:blip r:embed="rId93" cstate="print"/>
              <a:stretch>
                <a:fillRect/>
              </a:stretch>
            </a:blipFill>
          </p:spPr>
          <p:txBody>
            <a:bodyPr wrap="square" lIns="0" tIns="0" rIns="0" bIns="0" rtlCol="0"/>
            <a:lstStyle/>
            <a:p>
              <a:endParaRPr/>
            </a:p>
          </p:txBody>
        </p:sp>
        <p:sp>
          <p:nvSpPr>
            <p:cNvPr id="107" name="object 107"/>
            <p:cNvSpPr/>
            <p:nvPr/>
          </p:nvSpPr>
          <p:spPr>
            <a:xfrm>
              <a:off x="341947" y="4431665"/>
              <a:ext cx="740371" cy="201676"/>
            </a:xfrm>
            <a:prstGeom prst="rect">
              <a:avLst/>
            </a:prstGeom>
            <a:blipFill>
              <a:blip r:embed="rId94" cstate="print"/>
              <a:stretch>
                <a:fillRect/>
              </a:stretch>
            </a:blipFill>
          </p:spPr>
          <p:txBody>
            <a:bodyPr wrap="square" lIns="0" tIns="0" rIns="0" bIns="0" rtlCol="0"/>
            <a:lstStyle/>
            <a:p>
              <a:endParaRPr/>
            </a:p>
          </p:txBody>
        </p:sp>
        <p:sp>
          <p:nvSpPr>
            <p:cNvPr id="108" name="object 108"/>
            <p:cNvSpPr/>
            <p:nvPr/>
          </p:nvSpPr>
          <p:spPr>
            <a:xfrm>
              <a:off x="1396745" y="4196969"/>
              <a:ext cx="1035811" cy="201675"/>
            </a:xfrm>
            <a:prstGeom prst="rect">
              <a:avLst/>
            </a:prstGeom>
            <a:blipFill>
              <a:blip r:embed="rId95" cstate="print"/>
              <a:stretch>
                <a:fillRect/>
              </a:stretch>
            </a:blipFill>
          </p:spPr>
          <p:txBody>
            <a:bodyPr wrap="square" lIns="0" tIns="0" rIns="0" bIns="0" rtlCol="0"/>
            <a:lstStyle/>
            <a:p>
              <a:endParaRPr/>
            </a:p>
          </p:txBody>
        </p:sp>
        <p:sp>
          <p:nvSpPr>
            <p:cNvPr id="109" name="object 109"/>
            <p:cNvSpPr/>
            <p:nvPr/>
          </p:nvSpPr>
          <p:spPr>
            <a:xfrm>
              <a:off x="3513327" y="4229481"/>
              <a:ext cx="232029" cy="169163"/>
            </a:xfrm>
            <a:prstGeom prst="rect">
              <a:avLst/>
            </a:prstGeom>
            <a:blipFill>
              <a:blip r:embed="rId96" cstate="print"/>
              <a:stretch>
                <a:fillRect/>
              </a:stretch>
            </a:blipFill>
          </p:spPr>
          <p:txBody>
            <a:bodyPr wrap="square" lIns="0" tIns="0" rIns="0" bIns="0" rtlCol="0"/>
            <a:lstStyle/>
            <a:p>
              <a:endParaRPr/>
            </a:p>
          </p:txBody>
        </p:sp>
        <p:sp>
          <p:nvSpPr>
            <p:cNvPr id="110" name="object 110"/>
            <p:cNvSpPr/>
            <p:nvPr/>
          </p:nvSpPr>
          <p:spPr>
            <a:xfrm>
              <a:off x="2206117" y="4196969"/>
              <a:ext cx="1573910" cy="436372"/>
            </a:xfrm>
            <a:prstGeom prst="rect">
              <a:avLst/>
            </a:prstGeom>
            <a:blipFill>
              <a:blip r:embed="rId97" cstate="print"/>
              <a:stretch>
                <a:fillRect/>
              </a:stretch>
            </a:blipFill>
          </p:spPr>
          <p:txBody>
            <a:bodyPr wrap="square" lIns="0" tIns="0" rIns="0" bIns="0" rtlCol="0"/>
            <a:lstStyle/>
            <a:p>
              <a:endParaRPr/>
            </a:p>
          </p:txBody>
        </p:sp>
        <p:sp>
          <p:nvSpPr>
            <p:cNvPr id="111" name="object 111"/>
            <p:cNvSpPr/>
            <p:nvPr/>
          </p:nvSpPr>
          <p:spPr>
            <a:xfrm>
              <a:off x="1179601" y="4445889"/>
              <a:ext cx="426059" cy="187452"/>
            </a:xfrm>
            <a:prstGeom prst="rect">
              <a:avLst/>
            </a:prstGeom>
            <a:blipFill>
              <a:blip r:embed="rId98" cstate="print"/>
              <a:stretch>
                <a:fillRect/>
              </a:stretch>
            </a:blipFill>
          </p:spPr>
          <p:txBody>
            <a:bodyPr wrap="square" lIns="0" tIns="0" rIns="0" bIns="0" rtlCol="0"/>
            <a:lstStyle/>
            <a:p>
              <a:endParaRPr/>
            </a:p>
          </p:txBody>
        </p:sp>
        <p:sp>
          <p:nvSpPr>
            <p:cNvPr id="112" name="object 112"/>
            <p:cNvSpPr/>
            <p:nvPr/>
          </p:nvSpPr>
          <p:spPr>
            <a:xfrm>
              <a:off x="1642490" y="4603211"/>
              <a:ext cx="26014" cy="26700"/>
            </a:xfrm>
            <a:prstGeom prst="rect">
              <a:avLst/>
            </a:prstGeom>
            <a:blipFill>
              <a:blip r:embed="rId99" cstate="print"/>
              <a:stretch>
                <a:fillRect/>
              </a:stretch>
            </a:blipFill>
          </p:spPr>
          <p:txBody>
            <a:bodyPr wrap="square" lIns="0" tIns="0" rIns="0" bIns="0" rtlCol="0"/>
            <a:lstStyle/>
            <a:p>
              <a:endParaRPr/>
            </a:p>
          </p:txBody>
        </p:sp>
        <p:sp>
          <p:nvSpPr>
            <p:cNvPr id="113" name="object 113"/>
            <p:cNvSpPr/>
            <p:nvPr/>
          </p:nvSpPr>
          <p:spPr>
            <a:xfrm>
              <a:off x="1748662" y="4431665"/>
              <a:ext cx="381888" cy="201676"/>
            </a:xfrm>
            <a:prstGeom prst="rect">
              <a:avLst/>
            </a:prstGeom>
            <a:blipFill>
              <a:blip r:embed="rId100" cstate="print"/>
              <a:stretch>
                <a:fillRect/>
              </a:stretch>
            </a:blipFill>
          </p:spPr>
          <p:txBody>
            <a:bodyPr wrap="square" lIns="0" tIns="0" rIns="0" bIns="0" rtlCol="0"/>
            <a:lstStyle/>
            <a:p>
              <a:endParaRPr/>
            </a:p>
          </p:txBody>
        </p:sp>
      </p:grpSp>
      <p:grpSp>
        <p:nvGrpSpPr>
          <p:cNvPr id="114" name="object 114"/>
          <p:cNvGrpSpPr/>
          <p:nvPr/>
        </p:nvGrpSpPr>
        <p:grpSpPr>
          <a:xfrm>
            <a:off x="3863975" y="4196969"/>
            <a:ext cx="1069340" cy="436880"/>
            <a:chOff x="3863975" y="4196969"/>
            <a:chExt cx="1069340" cy="436880"/>
          </a:xfrm>
        </p:grpSpPr>
        <p:sp>
          <p:nvSpPr>
            <p:cNvPr id="115" name="object 115"/>
            <p:cNvSpPr/>
            <p:nvPr/>
          </p:nvSpPr>
          <p:spPr>
            <a:xfrm>
              <a:off x="3863975" y="4196969"/>
              <a:ext cx="381888" cy="201675"/>
            </a:xfrm>
            <a:prstGeom prst="rect">
              <a:avLst/>
            </a:prstGeom>
            <a:blipFill>
              <a:blip r:embed="rId101" cstate="print"/>
              <a:stretch>
                <a:fillRect/>
              </a:stretch>
            </a:blipFill>
          </p:spPr>
          <p:txBody>
            <a:bodyPr wrap="square" lIns="0" tIns="0" rIns="0" bIns="0" rtlCol="0"/>
            <a:lstStyle/>
            <a:p>
              <a:endParaRPr/>
            </a:p>
          </p:txBody>
        </p:sp>
        <p:sp>
          <p:nvSpPr>
            <p:cNvPr id="116" name="object 116"/>
            <p:cNvSpPr/>
            <p:nvPr/>
          </p:nvSpPr>
          <p:spPr>
            <a:xfrm>
              <a:off x="4361052" y="4196969"/>
              <a:ext cx="572008" cy="201675"/>
            </a:xfrm>
            <a:prstGeom prst="rect">
              <a:avLst/>
            </a:prstGeom>
            <a:blipFill>
              <a:blip r:embed="rId102" cstate="print"/>
              <a:stretch>
                <a:fillRect/>
              </a:stretch>
            </a:blipFill>
          </p:spPr>
          <p:txBody>
            <a:bodyPr wrap="square" lIns="0" tIns="0" rIns="0" bIns="0" rtlCol="0"/>
            <a:lstStyle/>
            <a:p>
              <a:endParaRPr/>
            </a:p>
          </p:txBody>
        </p:sp>
        <p:sp>
          <p:nvSpPr>
            <p:cNvPr id="117" name="object 117"/>
            <p:cNvSpPr/>
            <p:nvPr/>
          </p:nvSpPr>
          <p:spPr>
            <a:xfrm>
              <a:off x="3865625" y="4431665"/>
              <a:ext cx="1038860" cy="201676"/>
            </a:xfrm>
            <a:prstGeom prst="rect">
              <a:avLst/>
            </a:prstGeom>
            <a:blipFill>
              <a:blip r:embed="rId103" cstate="print"/>
              <a:stretch>
                <a:fillRect/>
              </a:stretch>
            </a:blipFill>
          </p:spPr>
          <p:txBody>
            <a:bodyPr wrap="square" lIns="0" tIns="0" rIns="0" bIns="0" rtlCol="0"/>
            <a:lstStyle/>
            <a:p>
              <a:endParaRPr/>
            </a:p>
          </p:txBody>
        </p:sp>
      </p:grpSp>
      <p:grpSp>
        <p:nvGrpSpPr>
          <p:cNvPr id="118" name="object 118"/>
          <p:cNvGrpSpPr/>
          <p:nvPr/>
        </p:nvGrpSpPr>
        <p:grpSpPr>
          <a:xfrm>
            <a:off x="6206871" y="4193540"/>
            <a:ext cx="3829685" cy="500380"/>
            <a:chOff x="6206871" y="4193540"/>
            <a:chExt cx="3829685" cy="500380"/>
          </a:xfrm>
        </p:grpSpPr>
        <p:sp>
          <p:nvSpPr>
            <p:cNvPr id="119" name="object 119"/>
            <p:cNvSpPr/>
            <p:nvPr/>
          </p:nvSpPr>
          <p:spPr>
            <a:xfrm>
              <a:off x="8245856" y="4193540"/>
              <a:ext cx="540130" cy="205105"/>
            </a:xfrm>
            <a:prstGeom prst="rect">
              <a:avLst/>
            </a:prstGeom>
            <a:blipFill>
              <a:blip r:embed="rId104" cstate="print"/>
              <a:stretch>
                <a:fillRect/>
              </a:stretch>
            </a:blipFill>
          </p:spPr>
          <p:txBody>
            <a:bodyPr wrap="square" lIns="0" tIns="0" rIns="0" bIns="0" rtlCol="0"/>
            <a:lstStyle/>
            <a:p>
              <a:endParaRPr/>
            </a:p>
          </p:txBody>
        </p:sp>
        <p:sp>
          <p:nvSpPr>
            <p:cNvPr id="120" name="object 120"/>
            <p:cNvSpPr/>
            <p:nvPr/>
          </p:nvSpPr>
          <p:spPr>
            <a:xfrm>
              <a:off x="8911463" y="4196969"/>
              <a:ext cx="381888" cy="201675"/>
            </a:xfrm>
            <a:prstGeom prst="rect">
              <a:avLst/>
            </a:prstGeom>
            <a:blipFill>
              <a:blip r:embed="rId105" cstate="print"/>
              <a:stretch>
                <a:fillRect/>
              </a:stretch>
            </a:blipFill>
          </p:spPr>
          <p:txBody>
            <a:bodyPr wrap="square" lIns="0" tIns="0" rIns="0" bIns="0" rtlCol="0"/>
            <a:lstStyle/>
            <a:p>
              <a:endParaRPr/>
            </a:p>
          </p:txBody>
        </p:sp>
        <p:sp>
          <p:nvSpPr>
            <p:cNvPr id="121" name="object 121"/>
            <p:cNvSpPr/>
            <p:nvPr/>
          </p:nvSpPr>
          <p:spPr>
            <a:xfrm>
              <a:off x="7404354" y="4196969"/>
              <a:ext cx="1577848" cy="496569"/>
            </a:xfrm>
            <a:prstGeom prst="rect">
              <a:avLst/>
            </a:prstGeom>
            <a:blipFill>
              <a:blip r:embed="rId106" cstate="print"/>
              <a:stretch>
                <a:fillRect/>
              </a:stretch>
            </a:blipFill>
          </p:spPr>
          <p:txBody>
            <a:bodyPr wrap="square" lIns="0" tIns="0" rIns="0" bIns="0" rtlCol="0"/>
            <a:lstStyle/>
            <a:p>
              <a:endParaRPr/>
            </a:p>
          </p:txBody>
        </p:sp>
        <p:sp>
          <p:nvSpPr>
            <p:cNvPr id="122" name="object 122"/>
            <p:cNvSpPr/>
            <p:nvPr/>
          </p:nvSpPr>
          <p:spPr>
            <a:xfrm>
              <a:off x="6206871" y="4443349"/>
              <a:ext cx="1159890" cy="239902"/>
            </a:xfrm>
            <a:prstGeom prst="rect">
              <a:avLst/>
            </a:prstGeom>
            <a:blipFill>
              <a:blip r:embed="rId107" cstate="print"/>
              <a:stretch>
                <a:fillRect/>
              </a:stretch>
            </a:blipFill>
          </p:spPr>
          <p:txBody>
            <a:bodyPr wrap="square" lIns="0" tIns="0" rIns="0" bIns="0" rtlCol="0"/>
            <a:lstStyle/>
            <a:p>
              <a:endParaRPr/>
            </a:p>
          </p:txBody>
        </p:sp>
        <p:sp>
          <p:nvSpPr>
            <p:cNvPr id="123" name="object 123"/>
            <p:cNvSpPr/>
            <p:nvPr/>
          </p:nvSpPr>
          <p:spPr>
            <a:xfrm>
              <a:off x="9405493" y="4196969"/>
              <a:ext cx="568959" cy="201675"/>
            </a:xfrm>
            <a:prstGeom prst="rect">
              <a:avLst/>
            </a:prstGeom>
            <a:blipFill>
              <a:blip r:embed="rId108" cstate="print"/>
              <a:stretch>
                <a:fillRect/>
              </a:stretch>
            </a:blipFill>
          </p:spPr>
          <p:txBody>
            <a:bodyPr wrap="square" lIns="0" tIns="0" rIns="0" bIns="0" rtlCol="0"/>
            <a:lstStyle/>
            <a:p>
              <a:endParaRPr/>
            </a:p>
          </p:txBody>
        </p:sp>
        <p:sp>
          <p:nvSpPr>
            <p:cNvPr id="124" name="object 124"/>
            <p:cNvSpPr/>
            <p:nvPr/>
          </p:nvSpPr>
          <p:spPr>
            <a:xfrm>
              <a:off x="9076182" y="4431665"/>
              <a:ext cx="660273" cy="201676"/>
            </a:xfrm>
            <a:prstGeom prst="rect">
              <a:avLst/>
            </a:prstGeom>
            <a:blipFill>
              <a:blip r:embed="rId109" cstate="print"/>
              <a:stretch>
                <a:fillRect/>
              </a:stretch>
            </a:blipFill>
          </p:spPr>
          <p:txBody>
            <a:bodyPr wrap="square" lIns="0" tIns="0" rIns="0" bIns="0" rtlCol="0"/>
            <a:lstStyle/>
            <a:p>
              <a:endParaRPr/>
            </a:p>
          </p:txBody>
        </p:sp>
        <p:sp>
          <p:nvSpPr>
            <p:cNvPr id="125" name="object 125"/>
            <p:cNvSpPr/>
            <p:nvPr/>
          </p:nvSpPr>
          <p:spPr>
            <a:xfrm>
              <a:off x="9804400" y="4464177"/>
              <a:ext cx="232028" cy="169164"/>
            </a:xfrm>
            <a:prstGeom prst="rect">
              <a:avLst/>
            </a:prstGeom>
            <a:blipFill>
              <a:blip r:embed="rId110" cstate="print"/>
              <a:stretch>
                <a:fillRect/>
              </a:stretch>
            </a:blipFill>
          </p:spPr>
          <p:txBody>
            <a:bodyPr wrap="square" lIns="0" tIns="0" rIns="0" bIns="0" rtlCol="0"/>
            <a:lstStyle/>
            <a:p>
              <a:endParaRPr/>
            </a:p>
          </p:txBody>
        </p:sp>
      </p:grpSp>
      <p:grpSp>
        <p:nvGrpSpPr>
          <p:cNvPr id="126" name="object 126"/>
          <p:cNvGrpSpPr/>
          <p:nvPr/>
        </p:nvGrpSpPr>
        <p:grpSpPr>
          <a:xfrm>
            <a:off x="10089737" y="4196969"/>
            <a:ext cx="1707514" cy="436880"/>
            <a:chOff x="10089737" y="4196969"/>
            <a:chExt cx="1707514" cy="436880"/>
          </a:xfrm>
        </p:grpSpPr>
        <p:sp>
          <p:nvSpPr>
            <p:cNvPr id="127" name="object 127"/>
            <p:cNvSpPr/>
            <p:nvPr/>
          </p:nvSpPr>
          <p:spPr>
            <a:xfrm>
              <a:off x="10089737" y="4229481"/>
              <a:ext cx="336072" cy="169163"/>
            </a:xfrm>
            <a:prstGeom prst="rect">
              <a:avLst/>
            </a:prstGeom>
            <a:blipFill>
              <a:blip r:embed="rId111" cstate="print"/>
              <a:stretch>
                <a:fillRect/>
              </a:stretch>
            </a:blipFill>
          </p:spPr>
          <p:txBody>
            <a:bodyPr wrap="square" lIns="0" tIns="0" rIns="0" bIns="0" rtlCol="0"/>
            <a:lstStyle/>
            <a:p>
              <a:endParaRPr/>
            </a:p>
          </p:txBody>
        </p:sp>
        <p:sp>
          <p:nvSpPr>
            <p:cNvPr id="128" name="object 128"/>
            <p:cNvSpPr/>
            <p:nvPr/>
          </p:nvSpPr>
          <p:spPr>
            <a:xfrm>
              <a:off x="10460354" y="4368515"/>
              <a:ext cx="26015" cy="26700"/>
            </a:xfrm>
            <a:prstGeom prst="rect">
              <a:avLst/>
            </a:prstGeom>
            <a:blipFill>
              <a:blip r:embed="rId112" cstate="print"/>
              <a:stretch>
                <a:fillRect/>
              </a:stretch>
            </a:blipFill>
          </p:spPr>
          <p:txBody>
            <a:bodyPr wrap="square" lIns="0" tIns="0" rIns="0" bIns="0" rtlCol="0"/>
            <a:lstStyle/>
            <a:p>
              <a:endParaRPr/>
            </a:p>
          </p:txBody>
        </p:sp>
        <p:sp>
          <p:nvSpPr>
            <p:cNvPr id="129" name="object 129"/>
            <p:cNvSpPr/>
            <p:nvPr/>
          </p:nvSpPr>
          <p:spPr>
            <a:xfrm>
              <a:off x="10125963" y="4431665"/>
              <a:ext cx="251487" cy="201676"/>
            </a:xfrm>
            <a:prstGeom prst="rect">
              <a:avLst/>
            </a:prstGeom>
            <a:blipFill>
              <a:blip r:embed="rId113" cstate="print"/>
              <a:stretch>
                <a:fillRect/>
              </a:stretch>
            </a:blipFill>
          </p:spPr>
          <p:txBody>
            <a:bodyPr wrap="square" lIns="0" tIns="0" rIns="0" bIns="0" rtlCol="0"/>
            <a:lstStyle/>
            <a:p>
              <a:endParaRPr/>
            </a:p>
          </p:txBody>
        </p:sp>
        <p:sp>
          <p:nvSpPr>
            <p:cNvPr id="130" name="object 130"/>
            <p:cNvSpPr/>
            <p:nvPr/>
          </p:nvSpPr>
          <p:spPr>
            <a:xfrm>
              <a:off x="10700765" y="4196969"/>
              <a:ext cx="657225" cy="201675"/>
            </a:xfrm>
            <a:prstGeom prst="rect">
              <a:avLst/>
            </a:prstGeom>
            <a:blipFill>
              <a:blip r:embed="rId114" cstate="print"/>
              <a:stretch>
                <a:fillRect/>
              </a:stretch>
            </a:blipFill>
          </p:spPr>
          <p:txBody>
            <a:bodyPr wrap="square" lIns="0" tIns="0" rIns="0" bIns="0" rtlCol="0"/>
            <a:lstStyle/>
            <a:p>
              <a:endParaRPr/>
            </a:p>
          </p:txBody>
        </p:sp>
        <p:sp>
          <p:nvSpPr>
            <p:cNvPr id="131" name="object 131"/>
            <p:cNvSpPr/>
            <p:nvPr/>
          </p:nvSpPr>
          <p:spPr>
            <a:xfrm>
              <a:off x="10470387" y="4365371"/>
              <a:ext cx="740409" cy="267970"/>
            </a:xfrm>
            <a:prstGeom prst="rect">
              <a:avLst/>
            </a:prstGeom>
            <a:blipFill>
              <a:blip r:embed="rId115" cstate="print"/>
              <a:stretch>
                <a:fillRect/>
              </a:stretch>
            </a:blipFill>
          </p:spPr>
          <p:txBody>
            <a:bodyPr wrap="square" lIns="0" tIns="0" rIns="0" bIns="0" rtlCol="0"/>
            <a:lstStyle/>
            <a:p>
              <a:endParaRPr/>
            </a:p>
          </p:txBody>
        </p:sp>
        <p:sp>
          <p:nvSpPr>
            <p:cNvPr id="132" name="object 132"/>
            <p:cNvSpPr/>
            <p:nvPr/>
          </p:nvSpPr>
          <p:spPr>
            <a:xfrm>
              <a:off x="11308079" y="4445889"/>
              <a:ext cx="426085" cy="187452"/>
            </a:xfrm>
            <a:prstGeom prst="rect">
              <a:avLst/>
            </a:prstGeom>
            <a:blipFill>
              <a:blip r:embed="rId116" cstate="print"/>
              <a:stretch>
                <a:fillRect/>
              </a:stretch>
            </a:blipFill>
          </p:spPr>
          <p:txBody>
            <a:bodyPr wrap="square" lIns="0" tIns="0" rIns="0" bIns="0" rtlCol="0"/>
            <a:lstStyle/>
            <a:p>
              <a:endParaRPr/>
            </a:p>
          </p:txBody>
        </p:sp>
        <p:sp>
          <p:nvSpPr>
            <p:cNvPr id="133" name="object 133"/>
            <p:cNvSpPr/>
            <p:nvPr/>
          </p:nvSpPr>
          <p:spPr>
            <a:xfrm>
              <a:off x="11770994" y="4603211"/>
              <a:ext cx="26014" cy="26700"/>
            </a:xfrm>
            <a:prstGeom prst="rect">
              <a:avLst/>
            </a:prstGeom>
            <a:blipFill>
              <a:blip r:embed="rId117" cstate="print"/>
              <a:stretch>
                <a:fillRect/>
              </a:stretch>
            </a:blipFill>
          </p:spPr>
          <p:txBody>
            <a:bodyPr wrap="square" lIns="0" tIns="0" rIns="0" bIns="0" rtlCol="0"/>
            <a:lstStyle/>
            <a:p>
              <a:endParaRPr/>
            </a:p>
          </p:txBody>
        </p:sp>
      </p:grpSp>
      <p:sp>
        <p:nvSpPr>
          <p:cNvPr id="134" name="object 134"/>
          <p:cNvSpPr/>
          <p:nvPr/>
        </p:nvSpPr>
        <p:spPr>
          <a:xfrm>
            <a:off x="106365" y="4859654"/>
            <a:ext cx="69415" cy="69468"/>
          </a:xfrm>
          <a:prstGeom prst="rect">
            <a:avLst/>
          </a:prstGeom>
          <a:blipFill>
            <a:blip r:embed="rId118" cstate="print"/>
            <a:stretch>
              <a:fillRect/>
            </a:stretch>
          </a:blipFill>
        </p:spPr>
        <p:txBody>
          <a:bodyPr wrap="square" lIns="0" tIns="0" rIns="0" bIns="0" rtlCol="0"/>
          <a:lstStyle/>
          <a:p>
            <a:endParaRPr/>
          </a:p>
        </p:txBody>
      </p:sp>
      <p:sp>
        <p:nvSpPr>
          <p:cNvPr id="135" name="object 135"/>
          <p:cNvSpPr/>
          <p:nvPr/>
        </p:nvSpPr>
        <p:spPr>
          <a:xfrm>
            <a:off x="4048252" y="4794377"/>
            <a:ext cx="467487" cy="261874"/>
          </a:xfrm>
          <a:prstGeom prst="rect">
            <a:avLst/>
          </a:prstGeom>
          <a:blipFill>
            <a:blip r:embed="rId119" cstate="print"/>
            <a:stretch>
              <a:fillRect/>
            </a:stretch>
          </a:blipFill>
        </p:spPr>
        <p:txBody>
          <a:bodyPr wrap="square" lIns="0" tIns="0" rIns="0" bIns="0" rtlCol="0"/>
          <a:lstStyle/>
          <a:p>
            <a:endParaRPr/>
          </a:p>
        </p:txBody>
      </p:sp>
      <p:sp>
        <p:nvSpPr>
          <p:cNvPr id="136" name="object 136"/>
          <p:cNvSpPr/>
          <p:nvPr/>
        </p:nvSpPr>
        <p:spPr>
          <a:xfrm>
            <a:off x="4631944" y="4826889"/>
            <a:ext cx="232028" cy="169163"/>
          </a:xfrm>
          <a:prstGeom prst="rect">
            <a:avLst/>
          </a:prstGeom>
          <a:blipFill>
            <a:blip r:embed="rId120" cstate="print"/>
            <a:stretch>
              <a:fillRect/>
            </a:stretch>
          </a:blipFill>
        </p:spPr>
        <p:txBody>
          <a:bodyPr wrap="square" lIns="0" tIns="0" rIns="0" bIns="0" rtlCol="0"/>
          <a:lstStyle/>
          <a:p>
            <a:endParaRPr/>
          </a:p>
        </p:txBody>
      </p:sp>
      <p:sp>
        <p:nvSpPr>
          <p:cNvPr id="137" name="object 137"/>
          <p:cNvSpPr/>
          <p:nvPr/>
        </p:nvSpPr>
        <p:spPr>
          <a:xfrm>
            <a:off x="4990434" y="4859146"/>
            <a:ext cx="751009" cy="136905"/>
          </a:xfrm>
          <a:prstGeom prst="rect">
            <a:avLst/>
          </a:prstGeom>
          <a:blipFill>
            <a:blip r:embed="rId121" cstate="print"/>
            <a:stretch>
              <a:fillRect/>
            </a:stretch>
          </a:blipFill>
        </p:spPr>
        <p:txBody>
          <a:bodyPr wrap="square" lIns="0" tIns="0" rIns="0" bIns="0" rtlCol="0"/>
          <a:lstStyle/>
          <a:p>
            <a:endParaRPr/>
          </a:p>
        </p:txBody>
      </p:sp>
      <p:sp>
        <p:nvSpPr>
          <p:cNvPr id="138" name="object 138"/>
          <p:cNvSpPr/>
          <p:nvPr/>
        </p:nvSpPr>
        <p:spPr>
          <a:xfrm>
            <a:off x="5857240" y="4794377"/>
            <a:ext cx="471170" cy="201675"/>
          </a:xfrm>
          <a:prstGeom prst="rect">
            <a:avLst/>
          </a:prstGeom>
          <a:blipFill>
            <a:blip r:embed="rId122" cstate="print"/>
            <a:stretch>
              <a:fillRect/>
            </a:stretch>
          </a:blipFill>
        </p:spPr>
        <p:txBody>
          <a:bodyPr wrap="square" lIns="0" tIns="0" rIns="0" bIns="0" rtlCol="0"/>
          <a:lstStyle/>
          <a:p>
            <a:endParaRPr/>
          </a:p>
        </p:txBody>
      </p:sp>
      <p:sp>
        <p:nvSpPr>
          <p:cNvPr id="139" name="object 139"/>
          <p:cNvSpPr/>
          <p:nvPr/>
        </p:nvSpPr>
        <p:spPr>
          <a:xfrm>
            <a:off x="6439408" y="4794377"/>
            <a:ext cx="365787" cy="201675"/>
          </a:xfrm>
          <a:prstGeom prst="rect">
            <a:avLst/>
          </a:prstGeom>
          <a:blipFill>
            <a:blip r:embed="rId123" cstate="print"/>
            <a:stretch>
              <a:fillRect/>
            </a:stretch>
          </a:blipFill>
        </p:spPr>
        <p:txBody>
          <a:bodyPr wrap="square" lIns="0" tIns="0" rIns="0" bIns="0" rtlCol="0"/>
          <a:lstStyle/>
          <a:p>
            <a:endParaRPr/>
          </a:p>
        </p:txBody>
      </p:sp>
      <p:sp>
        <p:nvSpPr>
          <p:cNvPr id="140" name="object 140"/>
          <p:cNvSpPr/>
          <p:nvPr/>
        </p:nvSpPr>
        <p:spPr>
          <a:xfrm>
            <a:off x="6934961" y="4794377"/>
            <a:ext cx="686181" cy="265303"/>
          </a:xfrm>
          <a:prstGeom prst="rect">
            <a:avLst/>
          </a:prstGeom>
          <a:blipFill>
            <a:blip r:embed="rId124" cstate="print"/>
            <a:stretch>
              <a:fillRect/>
            </a:stretch>
          </a:blipFill>
        </p:spPr>
        <p:txBody>
          <a:bodyPr wrap="square" lIns="0" tIns="0" rIns="0" bIns="0" rtlCol="0"/>
          <a:lstStyle/>
          <a:p>
            <a:endParaRPr/>
          </a:p>
        </p:txBody>
      </p:sp>
      <p:sp>
        <p:nvSpPr>
          <p:cNvPr id="141" name="object 141"/>
          <p:cNvSpPr/>
          <p:nvPr/>
        </p:nvSpPr>
        <p:spPr>
          <a:xfrm>
            <a:off x="7745730" y="4859146"/>
            <a:ext cx="342673" cy="136905"/>
          </a:xfrm>
          <a:prstGeom prst="rect">
            <a:avLst/>
          </a:prstGeom>
          <a:blipFill>
            <a:blip r:embed="rId125" cstate="print"/>
            <a:stretch>
              <a:fillRect/>
            </a:stretch>
          </a:blipFill>
        </p:spPr>
        <p:txBody>
          <a:bodyPr wrap="square" lIns="0" tIns="0" rIns="0" bIns="0" rtlCol="0"/>
          <a:lstStyle/>
          <a:p>
            <a:endParaRPr/>
          </a:p>
        </p:txBody>
      </p:sp>
      <p:sp>
        <p:nvSpPr>
          <p:cNvPr id="142" name="object 142"/>
          <p:cNvSpPr/>
          <p:nvPr/>
        </p:nvSpPr>
        <p:spPr>
          <a:xfrm>
            <a:off x="8225790" y="4794377"/>
            <a:ext cx="936751" cy="201675"/>
          </a:xfrm>
          <a:prstGeom prst="rect">
            <a:avLst/>
          </a:prstGeom>
          <a:blipFill>
            <a:blip r:embed="rId126" cstate="print"/>
            <a:stretch>
              <a:fillRect/>
            </a:stretch>
          </a:blipFill>
        </p:spPr>
        <p:txBody>
          <a:bodyPr wrap="square" lIns="0" tIns="0" rIns="0" bIns="0" rtlCol="0"/>
          <a:lstStyle/>
          <a:p>
            <a:endParaRPr/>
          </a:p>
        </p:txBody>
      </p:sp>
      <p:sp>
        <p:nvSpPr>
          <p:cNvPr id="143" name="object 143"/>
          <p:cNvSpPr/>
          <p:nvPr/>
        </p:nvSpPr>
        <p:spPr>
          <a:xfrm>
            <a:off x="9286620" y="4794377"/>
            <a:ext cx="694944" cy="201675"/>
          </a:xfrm>
          <a:prstGeom prst="rect">
            <a:avLst/>
          </a:prstGeom>
          <a:blipFill>
            <a:blip r:embed="rId127" cstate="print"/>
            <a:stretch>
              <a:fillRect/>
            </a:stretch>
          </a:blipFill>
        </p:spPr>
        <p:txBody>
          <a:bodyPr wrap="square" lIns="0" tIns="0" rIns="0" bIns="0" rtlCol="0"/>
          <a:lstStyle/>
          <a:p>
            <a:endParaRPr/>
          </a:p>
        </p:txBody>
      </p:sp>
      <p:sp>
        <p:nvSpPr>
          <p:cNvPr id="144" name="object 144"/>
          <p:cNvSpPr/>
          <p:nvPr/>
        </p:nvSpPr>
        <p:spPr>
          <a:xfrm>
            <a:off x="10106152" y="4794377"/>
            <a:ext cx="368835" cy="201675"/>
          </a:xfrm>
          <a:prstGeom prst="rect">
            <a:avLst/>
          </a:prstGeom>
          <a:blipFill>
            <a:blip r:embed="rId128" cstate="print"/>
            <a:stretch>
              <a:fillRect/>
            </a:stretch>
          </a:blipFill>
        </p:spPr>
        <p:txBody>
          <a:bodyPr wrap="square" lIns="0" tIns="0" rIns="0" bIns="0" rtlCol="0"/>
          <a:lstStyle/>
          <a:p>
            <a:endParaRPr/>
          </a:p>
        </p:txBody>
      </p:sp>
      <p:sp>
        <p:nvSpPr>
          <p:cNvPr id="145" name="object 145"/>
          <p:cNvSpPr/>
          <p:nvPr/>
        </p:nvSpPr>
        <p:spPr>
          <a:xfrm>
            <a:off x="10593831" y="4808601"/>
            <a:ext cx="515139" cy="187451"/>
          </a:xfrm>
          <a:prstGeom prst="rect">
            <a:avLst/>
          </a:prstGeom>
          <a:blipFill>
            <a:blip r:embed="rId129" cstate="print"/>
            <a:stretch>
              <a:fillRect/>
            </a:stretch>
          </a:blipFill>
        </p:spPr>
        <p:txBody>
          <a:bodyPr wrap="square" lIns="0" tIns="0" rIns="0" bIns="0" rtlCol="0"/>
          <a:lstStyle/>
          <a:p>
            <a:endParaRPr/>
          </a:p>
        </p:txBody>
      </p:sp>
      <p:sp>
        <p:nvSpPr>
          <p:cNvPr id="146" name="object 146"/>
          <p:cNvSpPr/>
          <p:nvPr/>
        </p:nvSpPr>
        <p:spPr>
          <a:xfrm>
            <a:off x="11247628" y="4794377"/>
            <a:ext cx="497458" cy="201675"/>
          </a:xfrm>
          <a:prstGeom prst="rect">
            <a:avLst/>
          </a:prstGeom>
          <a:blipFill>
            <a:blip r:embed="rId130" cstate="print"/>
            <a:stretch>
              <a:fillRect/>
            </a:stretch>
          </a:blipFill>
        </p:spPr>
        <p:txBody>
          <a:bodyPr wrap="square" lIns="0" tIns="0" rIns="0" bIns="0" rtlCol="0"/>
          <a:lstStyle/>
          <a:p>
            <a:endParaRPr/>
          </a:p>
        </p:txBody>
      </p:sp>
      <p:sp>
        <p:nvSpPr>
          <p:cNvPr id="147" name="object 147"/>
          <p:cNvSpPr/>
          <p:nvPr/>
        </p:nvSpPr>
        <p:spPr>
          <a:xfrm>
            <a:off x="11869673" y="4859146"/>
            <a:ext cx="228219" cy="136905"/>
          </a:xfrm>
          <a:prstGeom prst="rect">
            <a:avLst/>
          </a:prstGeom>
          <a:blipFill>
            <a:blip r:embed="rId131" cstate="print"/>
            <a:stretch>
              <a:fillRect/>
            </a:stretch>
          </a:blipFill>
        </p:spPr>
        <p:txBody>
          <a:bodyPr wrap="square" lIns="0" tIns="0" rIns="0" bIns="0" rtlCol="0"/>
          <a:lstStyle/>
          <a:p>
            <a:endParaRPr/>
          </a:p>
        </p:txBody>
      </p:sp>
      <p:grpSp>
        <p:nvGrpSpPr>
          <p:cNvPr id="148" name="object 148"/>
          <p:cNvGrpSpPr/>
          <p:nvPr/>
        </p:nvGrpSpPr>
        <p:grpSpPr>
          <a:xfrm>
            <a:off x="325513" y="4794377"/>
            <a:ext cx="1143000" cy="436880"/>
            <a:chOff x="325513" y="4794377"/>
            <a:chExt cx="1143000" cy="436880"/>
          </a:xfrm>
        </p:grpSpPr>
        <p:sp>
          <p:nvSpPr>
            <p:cNvPr id="149" name="object 149"/>
            <p:cNvSpPr/>
            <p:nvPr/>
          </p:nvSpPr>
          <p:spPr>
            <a:xfrm>
              <a:off x="343319" y="4794377"/>
              <a:ext cx="1086700" cy="201675"/>
            </a:xfrm>
            <a:prstGeom prst="rect">
              <a:avLst/>
            </a:prstGeom>
            <a:blipFill>
              <a:blip r:embed="rId132" cstate="print"/>
              <a:stretch>
                <a:fillRect/>
              </a:stretch>
            </a:blipFill>
          </p:spPr>
          <p:txBody>
            <a:bodyPr wrap="square" lIns="0" tIns="0" rIns="0" bIns="0" rtlCol="0"/>
            <a:lstStyle/>
            <a:p>
              <a:endParaRPr/>
            </a:p>
          </p:txBody>
        </p:sp>
        <p:sp>
          <p:nvSpPr>
            <p:cNvPr id="150" name="object 150"/>
            <p:cNvSpPr/>
            <p:nvPr/>
          </p:nvSpPr>
          <p:spPr>
            <a:xfrm>
              <a:off x="325513" y="5029073"/>
              <a:ext cx="697941" cy="201675"/>
            </a:xfrm>
            <a:prstGeom prst="rect">
              <a:avLst/>
            </a:prstGeom>
            <a:blipFill>
              <a:blip r:embed="rId133" cstate="print"/>
              <a:stretch>
                <a:fillRect/>
              </a:stretch>
            </a:blipFill>
          </p:spPr>
          <p:txBody>
            <a:bodyPr wrap="square" lIns="0" tIns="0" rIns="0" bIns="0" rtlCol="0"/>
            <a:lstStyle/>
            <a:p>
              <a:endParaRPr/>
            </a:p>
          </p:txBody>
        </p:sp>
        <p:sp>
          <p:nvSpPr>
            <p:cNvPr id="151" name="object 151"/>
            <p:cNvSpPr/>
            <p:nvPr/>
          </p:nvSpPr>
          <p:spPr>
            <a:xfrm>
              <a:off x="1099337" y="5029073"/>
              <a:ext cx="368909" cy="201675"/>
            </a:xfrm>
            <a:prstGeom prst="rect">
              <a:avLst/>
            </a:prstGeom>
            <a:blipFill>
              <a:blip r:embed="rId134" cstate="print"/>
              <a:stretch>
                <a:fillRect/>
              </a:stretch>
            </a:blipFill>
          </p:spPr>
          <p:txBody>
            <a:bodyPr wrap="square" lIns="0" tIns="0" rIns="0" bIns="0" rtlCol="0"/>
            <a:lstStyle/>
            <a:p>
              <a:endParaRPr/>
            </a:p>
          </p:txBody>
        </p:sp>
      </p:grpSp>
      <p:grpSp>
        <p:nvGrpSpPr>
          <p:cNvPr id="152" name="object 152"/>
          <p:cNvGrpSpPr/>
          <p:nvPr/>
        </p:nvGrpSpPr>
        <p:grpSpPr>
          <a:xfrm>
            <a:off x="1552290" y="4794377"/>
            <a:ext cx="1650364" cy="436880"/>
            <a:chOff x="1552290" y="4794377"/>
            <a:chExt cx="1650364" cy="436880"/>
          </a:xfrm>
        </p:grpSpPr>
        <p:sp>
          <p:nvSpPr>
            <p:cNvPr id="153" name="object 153"/>
            <p:cNvSpPr/>
            <p:nvPr/>
          </p:nvSpPr>
          <p:spPr>
            <a:xfrm>
              <a:off x="1572006" y="4794377"/>
              <a:ext cx="1524127" cy="201675"/>
            </a:xfrm>
            <a:prstGeom prst="rect">
              <a:avLst/>
            </a:prstGeom>
            <a:blipFill>
              <a:blip r:embed="rId135" cstate="print"/>
              <a:stretch>
                <a:fillRect/>
              </a:stretch>
            </a:blipFill>
          </p:spPr>
          <p:txBody>
            <a:bodyPr wrap="square" lIns="0" tIns="0" rIns="0" bIns="0" rtlCol="0"/>
            <a:lstStyle/>
            <a:p>
              <a:endParaRPr/>
            </a:p>
          </p:txBody>
        </p:sp>
        <p:sp>
          <p:nvSpPr>
            <p:cNvPr id="154" name="object 154"/>
            <p:cNvSpPr/>
            <p:nvPr/>
          </p:nvSpPr>
          <p:spPr>
            <a:xfrm>
              <a:off x="1552290" y="5029073"/>
              <a:ext cx="1060099" cy="201675"/>
            </a:xfrm>
            <a:prstGeom prst="rect">
              <a:avLst/>
            </a:prstGeom>
            <a:blipFill>
              <a:blip r:embed="rId136" cstate="print"/>
              <a:stretch>
                <a:fillRect/>
              </a:stretch>
            </a:blipFill>
          </p:spPr>
          <p:txBody>
            <a:bodyPr wrap="square" lIns="0" tIns="0" rIns="0" bIns="0" rtlCol="0"/>
            <a:lstStyle/>
            <a:p>
              <a:endParaRPr/>
            </a:p>
          </p:txBody>
        </p:sp>
        <p:sp>
          <p:nvSpPr>
            <p:cNvPr id="155" name="object 155"/>
            <p:cNvSpPr/>
            <p:nvPr/>
          </p:nvSpPr>
          <p:spPr>
            <a:xfrm>
              <a:off x="2687320" y="5043297"/>
              <a:ext cx="515139" cy="187451"/>
            </a:xfrm>
            <a:prstGeom prst="rect">
              <a:avLst/>
            </a:prstGeom>
            <a:blipFill>
              <a:blip r:embed="rId137" cstate="print"/>
              <a:stretch>
                <a:fillRect/>
              </a:stretch>
            </a:blipFill>
          </p:spPr>
          <p:txBody>
            <a:bodyPr wrap="square" lIns="0" tIns="0" rIns="0" bIns="0" rtlCol="0"/>
            <a:lstStyle/>
            <a:p>
              <a:endParaRPr/>
            </a:p>
          </p:txBody>
        </p:sp>
      </p:grpSp>
      <p:grpSp>
        <p:nvGrpSpPr>
          <p:cNvPr id="156" name="object 156"/>
          <p:cNvGrpSpPr/>
          <p:nvPr/>
        </p:nvGrpSpPr>
        <p:grpSpPr>
          <a:xfrm>
            <a:off x="3224148" y="4794377"/>
            <a:ext cx="775335" cy="496570"/>
            <a:chOff x="3224148" y="4794377"/>
            <a:chExt cx="775335" cy="496570"/>
          </a:xfrm>
        </p:grpSpPr>
        <p:sp>
          <p:nvSpPr>
            <p:cNvPr id="157" name="object 157"/>
            <p:cNvSpPr/>
            <p:nvPr/>
          </p:nvSpPr>
          <p:spPr>
            <a:xfrm>
              <a:off x="3224148" y="4794377"/>
              <a:ext cx="680592" cy="201675"/>
            </a:xfrm>
            <a:prstGeom prst="rect">
              <a:avLst/>
            </a:prstGeom>
            <a:blipFill>
              <a:blip r:embed="rId138" cstate="print"/>
              <a:stretch>
                <a:fillRect/>
              </a:stretch>
            </a:blipFill>
          </p:spPr>
          <p:txBody>
            <a:bodyPr wrap="square" lIns="0" tIns="0" rIns="0" bIns="0" rtlCol="0"/>
            <a:lstStyle/>
            <a:p>
              <a:endParaRPr/>
            </a:p>
          </p:txBody>
        </p:sp>
        <p:sp>
          <p:nvSpPr>
            <p:cNvPr id="158" name="object 158"/>
            <p:cNvSpPr/>
            <p:nvPr/>
          </p:nvSpPr>
          <p:spPr>
            <a:xfrm>
              <a:off x="3294125" y="5029073"/>
              <a:ext cx="705103" cy="261873"/>
            </a:xfrm>
            <a:prstGeom prst="rect">
              <a:avLst/>
            </a:prstGeom>
            <a:blipFill>
              <a:blip r:embed="rId139" cstate="print"/>
              <a:stretch>
                <a:fillRect/>
              </a:stretch>
            </a:blipFill>
          </p:spPr>
          <p:txBody>
            <a:bodyPr wrap="square" lIns="0" tIns="0" rIns="0" bIns="0" rtlCol="0"/>
            <a:lstStyle/>
            <a:p>
              <a:endParaRPr/>
            </a:p>
          </p:txBody>
        </p:sp>
      </p:grpSp>
      <p:sp>
        <p:nvSpPr>
          <p:cNvPr id="159" name="object 159"/>
          <p:cNvSpPr/>
          <p:nvPr/>
        </p:nvSpPr>
        <p:spPr>
          <a:xfrm>
            <a:off x="4044315" y="5200619"/>
            <a:ext cx="26015" cy="26700"/>
          </a:xfrm>
          <a:prstGeom prst="rect">
            <a:avLst/>
          </a:prstGeom>
          <a:blipFill>
            <a:blip r:embed="rId140" cstate="print"/>
            <a:stretch>
              <a:fillRect/>
            </a:stretch>
          </a:blipFill>
        </p:spPr>
        <p:txBody>
          <a:bodyPr wrap="square" lIns="0" tIns="0" rIns="0" bIns="0" rtlCol="0"/>
          <a:lstStyle/>
          <a:p>
            <a:endParaRPr/>
          </a:p>
        </p:txBody>
      </p:sp>
      <p:sp>
        <p:nvSpPr>
          <p:cNvPr id="160" name="object 160"/>
          <p:cNvSpPr/>
          <p:nvPr/>
        </p:nvSpPr>
        <p:spPr>
          <a:xfrm>
            <a:off x="106365" y="5457063"/>
            <a:ext cx="69415" cy="69468"/>
          </a:xfrm>
          <a:prstGeom prst="rect">
            <a:avLst/>
          </a:prstGeom>
          <a:blipFill>
            <a:blip r:embed="rId141" cstate="print"/>
            <a:stretch>
              <a:fillRect/>
            </a:stretch>
          </a:blipFill>
        </p:spPr>
        <p:txBody>
          <a:bodyPr wrap="square" lIns="0" tIns="0" rIns="0" bIns="0" rtlCol="0"/>
          <a:lstStyle/>
          <a:p>
            <a:endParaRPr/>
          </a:p>
        </p:txBody>
      </p:sp>
      <p:sp>
        <p:nvSpPr>
          <p:cNvPr id="161" name="object 161"/>
          <p:cNvSpPr/>
          <p:nvPr/>
        </p:nvSpPr>
        <p:spPr>
          <a:xfrm>
            <a:off x="4560823" y="5388355"/>
            <a:ext cx="325500" cy="205105"/>
          </a:xfrm>
          <a:prstGeom prst="rect">
            <a:avLst/>
          </a:prstGeom>
          <a:blipFill>
            <a:blip r:embed="rId142" cstate="print"/>
            <a:stretch>
              <a:fillRect/>
            </a:stretch>
          </a:blipFill>
        </p:spPr>
        <p:txBody>
          <a:bodyPr wrap="square" lIns="0" tIns="0" rIns="0" bIns="0" rtlCol="0"/>
          <a:lstStyle/>
          <a:p>
            <a:endParaRPr/>
          </a:p>
        </p:txBody>
      </p:sp>
      <p:grpSp>
        <p:nvGrpSpPr>
          <p:cNvPr id="162" name="object 162"/>
          <p:cNvGrpSpPr/>
          <p:nvPr/>
        </p:nvGrpSpPr>
        <p:grpSpPr>
          <a:xfrm>
            <a:off x="4600194" y="5391784"/>
            <a:ext cx="1328420" cy="500380"/>
            <a:chOff x="4600194" y="5391784"/>
            <a:chExt cx="1328420" cy="500380"/>
          </a:xfrm>
        </p:grpSpPr>
        <p:sp>
          <p:nvSpPr>
            <p:cNvPr id="163" name="object 163"/>
            <p:cNvSpPr/>
            <p:nvPr/>
          </p:nvSpPr>
          <p:spPr>
            <a:xfrm>
              <a:off x="4958080" y="5391784"/>
              <a:ext cx="368835" cy="201676"/>
            </a:xfrm>
            <a:prstGeom prst="rect">
              <a:avLst/>
            </a:prstGeom>
            <a:blipFill>
              <a:blip r:embed="rId143" cstate="print"/>
              <a:stretch>
                <a:fillRect/>
              </a:stretch>
            </a:blipFill>
          </p:spPr>
          <p:txBody>
            <a:bodyPr wrap="square" lIns="0" tIns="0" rIns="0" bIns="0" rtlCol="0"/>
            <a:lstStyle/>
            <a:p>
              <a:endParaRPr/>
            </a:p>
          </p:txBody>
        </p:sp>
        <p:sp>
          <p:nvSpPr>
            <p:cNvPr id="164" name="object 164"/>
            <p:cNvSpPr/>
            <p:nvPr/>
          </p:nvSpPr>
          <p:spPr>
            <a:xfrm>
              <a:off x="5167376" y="5456554"/>
              <a:ext cx="760984" cy="435267"/>
            </a:xfrm>
            <a:prstGeom prst="rect">
              <a:avLst/>
            </a:prstGeom>
            <a:blipFill>
              <a:blip r:embed="rId144" cstate="print"/>
              <a:stretch>
                <a:fillRect/>
              </a:stretch>
            </a:blipFill>
          </p:spPr>
          <p:txBody>
            <a:bodyPr wrap="square" lIns="0" tIns="0" rIns="0" bIns="0" rtlCol="0"/>
            <a:lstStyle/>
            <a:p>
              <a:endParaRPr/>
            </a:p>
          </p:txBody>
        </p:sp>
        <p:sp>
          <p:nvSpPr>
            <p:cNvPr id="165" name="object 165"/>
            <p:cNvSpPr/>
            <p:nvPr/>
          </p:nvSpPr>
          <p:spPr>
            <a:xfrm>
              <a:off x="4600194" y="5659056"/>
              <a:ext cx="475488" cy="169087"/>
            </a:xfrm>
            <a:prstGeom prst="rect">
              <a:avLst/>
            </a:prstGeom>
            <a:blipFill>
              <a:blip r:embed="rId145" cstate="print"/>
              <a:stretch>
                <a:fillRect/>
              </a:stretch>
            </a:blipFill>
          </p:spPr>
          <p:txBody>
            <a:bodyPr wrap="square" lIns="0" tIns="0" rIns="0" bIns="0" rtlCol="0"/>
            <a:lstStyle/>
            <a:p>
              <a:endParaRPr/>
            </a:p>
          </p:txBody>
        </p:sp>
      </p:grpSp>
      <p:grpSp>
        <p:nvGrpSpPr>
          <p:cNvPr id="166" name="object 166"/>
          <p:cNvGrpSpPr/>
          <p:nvPr/>
        </p:nvGrpSpPr>
        <p:grpSpPr>
          <a:xfrm>
            <a:off x="6001384" y="5391784"/>
            <a:ext cx="6094730" cy="497205"/>
            <a:chOff x="6001384" y="5391784"/>
            <a:chExt cx="6094730" cy="497205"/>
          </a:xfrm>
        </p:grpSpPr>
        <p:sp>
          <p:nvSpPr>
            <p:cNvPr id="167" name="object 167"/>
            <p:cNvSpPr/>
            <p:nvPr/>
          </p:nvSpPr>
          <p:spPr>
            <a:xfrm>
              <a:off x="6001384" y="5456554"/>
              <a:ext cx="515238" cy="136906"/>
            </a:xfrm>
            <a:prstGeom prst="rect">
              <a:avLst/>
            </a:prstGeom>
            <a:blipFill>
              <a:blip r:embed="rId146" cstate="print"/>
              <a:stretch>
                <a:fillRect/>
              </a:stretch>
            </a:blipFill>
          </p:spPr>
          <p:txBody>
            <a:bodyPr wrap="square" lIns="0" tIns="0" rIns="0" bIns="0" rtlCol="0"/>
            <a:lstStyle/>
            <a:p>
              <a:endParaRPr/>
            </a:p>
          </p:txBody>
        </p:sp>
        <p:sp>
          <p:nvSpPr>
            <p:cNvPr id="168" name="object 168"/>
            <p:cNvSpPr/>
            <p:nvPr/>
          </p:nvSpPr>
          <p:spPr>
            <a:xfrm>
              <a:off x="6536054" y="5511884"/>
              <a:ext cx="60382" cy="19853"/>
            </a:xfrm>
            <a:prstGeom prst="rect">
              <a:avLst/>
            </a:prstGeom>
            <a:blipFill>
              <a:blip r:embed="rId147" cstate="print"/>
              <a:stretch>
                <a:fillRect/>
              </a:stretch>
            </a:blipFill>
          </p:spPr>
          <p:txBody>
            <a:bodyPr wrap="square" lIns="0" tIns="0" rIns="0" bIns="0" rtlCol="0"/>
            <a:lstStyle/>
            <a:p>
              <a:endParaRPr/>
            </a:p>
          </p:txBody>
        </p:sp>
        <p:sp>
          <p:nvSpPr>
            <p:cNvPr id="169" name="object 169"/>
            <p:cNvSpPr/>
            <p:nvPr/>
          </p:nvSpPr>
          <p:spPr>
            <a:xfrm>
              <a:off x="6635368" y="5456554"/>
              <a:ext cx="236854" cy="133476"/>
            </a:xfrm>
            <a:prstGeom prst="rect">
              <a:avLst/>
            </a:prstGeom>
            <a:blipFill>
              <a:blip r:embed="rId148" cstate="print"/>
              <a:stretch>
                <a:fillRect/>
              </a:stretch>
            </a:blipFill>
          </p:spPr>
          <p:txBody>
            <a:bodyPr wrap="square" lIns="0" tIns="0" rIns="0" bIns="0" rtlCol="0"/>
            <a:lstStyle/>
            <a:p>
              <a:endParaRPr/>
            </a:p>
          </p:txBody>
        </p:sp>
        <p:sp>
          <p:nvSpPr>
            <p:cNvPr id="170" name="object 170"/>
            <p:cNvSpPr/>
            <p:nvPr/>
          </p:nvSpPr>
          <p:spPr>
            <a:xfrm>
              <a:off x="6022212" y="5626468"/>
              <a:ext cx="565912" cy="201676"/>
            </a:xfrm>
            <a:prstGeom prst="rect">
              <a:avLst/>
            </a:prstGeom>
            <a:blipFill>
              <a:blip r:embed="rId149" cstate="print"/>
              <a:stretch>
                <a:fillRect/>
              </a:stretch>
            </a:blipFill>
          </p:spPr>
          <p:txBody>
            <a:bodyPr wrap="square" lIns="0" tIns="0" rIns="0" bIns="0" rtlCol="0"/>
            <a:lstStyle/>
            <a:p>
              <a:endParaRPr/>
            </a:p>
          </p:txBody>
        </p:sp>
        <p:sp>
          <p:nvSpPr>
            <p:cNvPr id="171" name="object 171"/>
            <p:cNvSpPr/>
            <p:nvPr/>
          </p:nvSpPr>
          <p:spPr>
            <a:xfrm>
              <a:off x="6957567" y="5391784"/>
              <a:ext cx="925702" cy="201676"/>
            </a:xfrm>
            <a:prstGeom prst="rect">
              <a:avLst/>
            </a:prstGeom>
            <a:blipFill>
              <a:blip r:embed="rId150" cstate="print"/>
              <a:stretch>
                <a:fillRect/>
              </a:stretch>
            </a:blipFill>
          </p:spPr>
          <p:txBody>
            <a:bodyPr wrap="square" lIns="0" tIns="0" rIns="0" bIns="0" rtlCol="0"/>
            <a:lstStyle/>
            <a:p>
              <a:endParaRPr/>
            </a:p>
          </p:txBody>
        </p:sp>
        <p:sp>
          <p:nvSpPr>
            <p:cNvPr id="172" name="object 172"/>
            <p:cNvSpPr/>
            <p:nvPr/>
          </p:nvSpPr>
          <p:spPr>
            <a:xfrm>
              <a:off x="8396604" y="5391784"/>
              <a:ext cx="572008" cy="201676"/>
            </a:xfrm>
            <a:prstGeom prst="rect">
              <a:avLst/>
            </a:prstGeom>
            <a:blipFill>
              <a:blip r:embed="rId151" cstate="print"/>
              <a:stretch>
                <a:fillRect/>
              </a:stretch>
            </a:blipFill>
          </p:spPr>
          <p:txBody>
            <a:bodyPr wrap="square" lIns="0" tIns="0" rIns="0" bIns="0" rtlCol="0"/>
            <a:lstStyle/>
            <a:p>
              <a:endParaRPr/>
            </a:p>
          </p:txBody>
        </p:sp>
        <p:sp>
          <p:nvSpPr>
            <p:cNvPr id="173" name="object 173"/>
            <p:cNvSpPr/>
            <p:nvPr/>
          </p:nvSpPr>
          <p:spPr>
            <a:xfrm>
              <a:off x="7542529" y="5391784"/>
              <a:ext cx="1156462" cy="496608"/>
            </a:xfrm>
            <a:prstGeom prst="rect">
              <a:avLst/>
            </a:prstGeom>
            <a:blipFill>
              <a:blip r:embed="rId152" cstate="print"/>
              <a:stretch>
                <a:fillRect/>
              </a:stretch>
            </a:blipFill>
          </p:spPr>
          <p:txBody>
            <a:bodyPr wrap="square" lIns="0" tIns="0" rIns="0" bIns="0" rtlCol="0"/>
            <a:lstStyle/>
            <a:p>
              <a:endParaRPr/>
            </a:p>
          </p:txBody>
        </p:sp>
        <p:sp>
          <p:nvSpPr>
            <p:cNvPr id="174" name="object 174"/>
            <p:cNvSpPr/>
            <p:nvPr/>
          </p:nvSpPr>
          <p:spPr>
            <a:xfrm>
              <a:off x="6685025" y="5691225"/>
              <a:ext cx="263778" cy="136918"/>
            </a:xfrm>
            <a:prstGeom prst="rect">
              <a:avLst/>
            </a:prstGeom>
            <a:blipFill>
              <a:blip r:embed="rId153" cstate="print"/>
              <a:stretch>
                <a:fillRect/>
              </a:stretch>
            </a:blipFill>
          </p:spPr>
          <p:txBody>
            <a:bodyPr wrap="square" lIns="0" tIns="0" rIns="0" bIns="0" rtlCol="0"/>
            <a:lstStyle/>
            <a:p>
              <a:endParaRPr/>
            </a:p>
          </p:txBody>
        </p:sp>
        <p:sp>
          <p:nvSpPr>
            <p:cNvPr id="175" name="object 175"/>
            <p:cNvSpPr/>
            <p:nvPr/>
          </p:nvSpPr>
          <p:spPr>
            <a:xfrm>
              <a:off x="7062342" y="5691225"/>
              <a:ext cx="249808" cy="136918"/>
            </a:xfrm>
            <a:prstGeom prst="rect">
              <a:avLst/>
            </a:prstGeom>
            <a:blipFill>
              <a:blip r:embed="rId154" cstate="print"/>
              <a:stretch>
                <a:fillRect/>
              </a:stretch>
            </a:blipFill>
          </p:spPr>
          <p:txBody>
            <a:bodyPr wrap="square" lIns="0" tIns="0" rIns="0" bIns="0" rtlCol="0"/>
            <a:lstStyle/>
            <a:p>
              <a:endParaRPr/>
            </a:p>
          </p:txBody>
        </p:sp>
        <p:sp>
          <p:nvSpPr>
            <p:cNvPr id="176" name="object 176"/>
            <p:cNvSpPr/>
            <p:nvPr/>
          </p:nvSpPr>
          <p:spPr>
            <a:xfrm>
              <a:off x="7326883" y="5629528"/>
              <a:ext cx="126619" cy="112128"/>
            </a:xfrm>
            <a:prstGeom prst="rect">
              <a:avLst/>
            </a:prstGeom>
            <a:blipFill>
              <a:blip r:embed="rId155" cstate="print"/>
              <a:stretch>
                <a:fillRect/>
              </a:stretch>
            </a:blipFill>
          </p:spPr>
          <p:txBody>
            <a:bodyPr wrap="square" lIns="0" tIns="0" rIns="0" bIns="0" rtlCol="0"/>
            <a:lstStyle/>
            <a:p>
              <a:endParaRPr/>
            </a:p>
          </p:txBody>
        </p:sp>
        <p:sp>
          <p:nvSpPr>
            <p:cNvPr id="177" name="object 177"/>
            <p:cNvSpPr/>
            <p:nvPr/>
          </p:nvSpPr>
          <p:spPr>
            <a:xfrm>
              <a:off x="9042399" y="5406008"/>
              <a:ext cx="1404239" cy="187452"/>
            </a:xfrm>
            <a:prstGeom prst="rect">
              <a:avLst/>
            </a:prstGeom>
            <a:blipFill>
              <a:blip r:embed="rId156" cstate="print"/>
              <a:stretch>
                <a:fillRect/>
              </a:stretch>
            </a:blipFill>
          </p:spPr>
          <p:txBody>
            <a:bodyPr wrap="square" lIns="0" tIns="0" rIns="0" bIns="0" rtlCol="0"/>
            <a:lstStyle/>
            <a:p>
              <a:endParaRPr/>
            </a:p>
          </p:txBody>
        </p:sp>
        <p:sp>
          <p:nvSpPr>
            <p:cNvPr id="178" name="object 178"/>
            <p:cNvSpPr/>
            <p:nvPr/>
          </p:nvSpPr>
          <p:spPr>
            <a:xfrm>
              <a:off x="8804909" y="5626468"/>
              <a:ext cx="537464" cy="201676"/>
            </a:xfrm>
            <a:prstGeom prst="rect">
              <a:avLst/>
            </a:prstGeom>
            <a:blipFill>
              <a:blip r:embed="rId157" cstate="print"/>
              <a:stretch>
                <a:fillRect/>
              </a:stretch>
            </a:blipFill>
          </p:spPr>
          <p:txBody>
            <a:bodyPr wrap="square" lIns="0" tIns="0" rIns="0" bIns="0" rtlCol="0"/>
            <a:lstStyle/>
            <a:p>
              <a:endParaRPr/>
            </a:p>
          </p:txBody>
        </p:sp>
        <p:sp>
          <p:nvSpPr>
            <p:cNvPr id="179" name="object 179"/>
            <p:cNvSpPr/>
            <p:nvPr/>
          </p:nvSpPr>
          <p:spPr>
            <a:xfrm>
              <a:off x="9444735" y="5659056"/>
              <a:ext cx="228981" cy="169087"/>
            </a:xfrm>
            <a:prstGeom prst="rect">
              <a:avLst/>
            </a:prstGeom>
            <a:blipFill>
              <a:blip r:embed="rId158" cstate="print"/>
              <a:stretch>
                <a:fillRect/>
              </a:stretch>
            </a:blipFill>
          </p:spPr>
          <p:txBody>
            <a:bodyPr wrap="square" lIns="0" tIns="0" rIns="0" bIns="0" rtlCol="0"/>
            <a:lstStyle/>
            <a:p>
              <a:endParaRPr/>
            </a:p>
          </p:txBody>
        </p:sp>
        <p:sp>
          <p:nvSpPr>
            <p:cNvPr id="180" name="object 180"/>
            <p:cNvSpPr/>
            <p:nvPr/>
          </p:nvSpPr>
          <p:spPr>
            <a:xfrm>
              <a:off x="9787763" y="5626468"/>
              <a:ext cx="251362" cy="201676"/>
            </a:xfrm>
            <a:prstGeom prst="rect">
              <a:avLst/>
            </a:prstGeom>
            <a:blipFill>
              <a:blip r:embed="rId159" cstate="print"/>
              <a:stretch>
                <a:fillRect/>
              </a:stretch>
            </a:blipFill>
          </p:spPr>
          <p:txBody>
            <a:bodyPr wrap="square" lIns="0" tIns="0" rIns="0" bIns="0" rtlCol="0"/>
            <a:lstStyle/>
            <a:p>
              <a:endParaRPr/>
            </a:p>
          </p:txBody>
        </p:sp>
        <p:sp>
          <p:nvSpPr>
            <p:cNvPr id="181" name="object 181"/>
            <p:cNvSpPr/>
            <p:nvPr/>
          </p:nvSpPr>
          <p:spPr>
            <a:xfrm>
              <a:off x="10537697" y="5391784"/>
              <a:ext cx="401827" cy="201676"/>
            </a:xfrm>
            <a:prstGeom prst="rect">
              <a:avLst/>
            </a:prstGeom>
            <a:blipFill>
              <a:blip r:embed="rId160" cstate="print"/>
              <a:stretch>
                <a:fillRect/>
              </a:stretch>
            </a:blipFill>
          </p:spPr>
          <p:txBody>
            <a:bodyPr wrap="square" lIns="0" tIns="0" rIns="0" bIns="0" rtlCol="0"/>
            <a:lstStyle/>
            <a:p>
              <a:endParaRPr/>
            </a:p>
          </p:txBody>
        </p:sp>
        <p:sp>
          <p:nvSpPr>
            <p:cNvPr id="182" name="object 182"/>
            <p:cNvSpPr/>
            <p:nvPr/>
          </p:nvSpPr>
          <p:spPr>
            <a:xfrm>
              <a:off x="11029695" y="5391784"/>
              <a:ext cx="368835" cy="201676"/>
            </a:xfrm>
            <a:prstGeom prst="rect">
              <a:avLst/>
            </a:prstGeom>
            <a:blipFill>
              <a:blip r:embed="rId161" cstate="print"/>
              <a:stretch>
                <a:fillRect/>
              </a:stretch>
            </a:blipFill>
          </p:spPr>
          <p:txBody>
            <a:bodyPr wrap="square" lIns="0" tIns="0" rIns="0" bIns="0" rtlCol="0"/>
            <a:lstStyle/>
            <a:p>
              <a:endParaRPr/>
            </a:p>
          </p:txBody>
        </p:sp>
        <p:sp>
          <p:nvSpPr>
            <p:cNvPr id="183" name="object 183"/>
            <p:cNvSpPr/>
            <p:nvPr/>
          </p:nvSpPr>
          <p:spPr>
            <a:xfrm>
              <a:off x="10155173" y="5626468"/>
              <a:ext cx="939800" cy="201676"/>
            </a:xfrm>
            <a:prstGeom prst="rect">
              <a:avLst/>
            </a:prstGeom>
            <a:blipFill>
              <a:blip r:embed="rId162" cstate="print"/>
              <a:stretch>
                <a:fillRect/>
              </a:stretch>
            </a:blipFill>
          </p:spPr>
          <p:txBody>
            <a:bodyPr wrap="square" lIns="0" tIns="0" rIns="0" bIns="0" rtlCol="0"/>
            <a:lstStyle/>
            <a:p>
              <a:endParaRPr/>
            </a:p>
          </p:txBody>
        </p:sp>
        <p:sp>
          <p:nvSpPr>
            <p:cNvPr id="184" name="object 184"/>
            <p:cNvSpPr/>
            <p:nvPr/>
          </p:nvSpPr>
          <p:spPr>
            <a:xfrm>
              <a:off x="11494769" y="5456554"/>
              <a:ext cx="589561" cy="136906"/>
            </a:xfrm>
            <a:prstGeom prst="rect">
              <a:avLst/>
            </a:prstGeom>
            <a:blipFill>
              <a:blip r:embed="rId163" cstate="print"/>
              <a:stretch>
                <a:fillRect/>
              </a:stretch>
            </a:blipFill>
          </p:spPr>
          <p:txBody>
            <a:bodyPr wrap="square" lIns="0" tIns="0" rIns="0" bIns="0" rtlCol="0"/>
            <a:lstStyle/>
            <a:p>
              <a:endParaRPr/>
            </a:p>
          </p:txBody>
        </p:sp>
        <p:sp>
          <p:nvSpPr>
            <p:cNvPr id="185" name="object 185"/>
            <p:cNvSpPr/>
            <p:nvPr/>
          </p:nvSpPr>
          <p:spPr>
            <a:xfrm>
              <a:off x="11214100" y="5626468"/>
              <a:ext cx="519049" cy="201676"/>
            </a:xfrm>
            <a:prstGeom prst="rect">
              <a:avLst/>
            </a:prstGeom>
            <a:blipFill>
              <a:blip r:embed="rId164" cstate="print"/>
              <a:stretch>
                <a:fillRect/>
              </a:stretch>
            </a:blipFill>
          </p:spPr>
          <p:txBody>
            <a:bodyPr wrap="square" lIns="0" tIns="0" rIns="0" bIns="0" rtlCol="0"/>
            <a:lstStyle/>
            <a:p>
              <a:endParaRPr/>
            </a:p>
          </p:txBody>
        </p:sp>
        <p:sp>
          <p:nvSpPr>
            <p:cNvPr id="186" name="object 186"/>
            <p:cNvSpPr/>
            <p:nvPr/>
          </p:nvSpPr>
          <p:spPr>
            <a:xfrm>
              <a:off x="11838939" y="5626468"/>
              <a:ext cx="256793" cy="261924"/>
            </a:xfrm>
            <a:prstGeom prst="rect">
              <a:avLst/>
            </a:prstGeom>
            <a:blipFill>
              <a:blip r:embed="rId165" cstate="print"/>
              <a:stretch>
                <a:fillRect/>
              </a:stretch>
            </a:blipFill>
          </p:spPr>
          <p:txBody>
            <a:bodyPr wrap="square" lIns="0" tIns="0" rIns="0" bIns="0" rtlCol="0"/>
            <a:lstStyle/>
            <a:p>
              <a:endParaRPr/>
            </a:p>
          </p:txBody>
        </p:sp>
      </p:grpSp>
      <p:grpSp>
        <p:nvGrpSpPr>
          <p:cNvPr id="187" name="object 187"/>
          <p:cNvGrpSpPr/>
          <p:nvPr/>
        </p:nvGrpSpPr>
        <p:grpSpPr>
          <a:xfrm>
            <a:off x="329349" y="5391784"/>
            <a:ext cx="4168140" cy="724535"/>
            <a:chOff x="329349" y="5391784"/>
            <a:chExt cx="4168140" cy="724535"/>
          </a:xfrm>
        </p:grpSpPr>
        <p:sp>
          <p:nvSpPr>
            <p:cNvPr id="188" name="object 188"/>
            <p:cNvSpPr/>
            <p:nvPr/>
          </p:nvSpPr>
          <p:spPr>
            <a:xfrm>
              <a:off x="343319" y="5403468"/>
              <a:ext cx="347751" cy="189992"/>
            </a:xfrm>
            <a:prstGeom prst="rect">
              <a:avLst/>
            </a:prstGeom>
            <a:blipFill>
              <a:blip r:embed="rId166" cstate="print"/>
              <a:stretch>
                <a:fillRect/>
              </a:stretch>
            </a:blipFill>
          </p:spPr>
          <p:txBody>
            <a:bodyPr wrap="square" lIns="0" tIns="0" rIns="0" bIns="0" rtlCol="0"/>
            <a:lstStyle/>
            <a:p>
              <a:endParaRPr/>
            </a:p>
          </p:txBody>
        </p:sp>
        <p:sp>
          <p:nvSpPr>
            <p:cNvPr id="189" name="object 189"/>
            <p:cNvSpPr/>
            <p:nvPr/>
          </p:nvSpPr>
          <p:spPr>
            <a:xfrm>
              <a:off x="720521" y="5511884"/>
              <a:ext cx="60382" cy="19853"/>
            </a:xfrm>
            <a:prstGeom prst="rect">
              <a:avLst/>
            </a:prstGeom>
            <a:blipFill>
              <a:blip r:embed="rId167" cstate="print"/>
              <a:stretch>
                <a:fillRect/>
              </a:stretch>
            </a:blipFill>
          </p:spPr>
          <p:txBody>
            <a:bodyPr wrap="square" lIns="0" tIns="0" rIns="0" bIns="0" rtlCol="0"/>
            <a:lstStyle/>
            <a:p>
              <a:endParaRPr/>
            </a:p>
          </p:txBody>
        </p:sp>
        <p:sp>
          <p:nvSpPr>
            <p:cNvPr id="190" name="object 190"/>
            <p:cNvSpPr/>
            <p:nvPr/>
          </p:nvSpPr>
          <p:spPr>
            <a:xfrm>
              <a:off x="1175423" y="5406770"/>
              <a:ext cx="738085" cy="186690"/>
            </a:xfrm>
            <a:prstGeom prst="rect">
              <a:avLst/>
            </a:prstGeom>
            <a:blipFill>
              <a:blip r:embed="rId168" cstate="print"/>
              <a:stretch>
                <a:fillRect/>
              </a:stretch>
            </a:blipFill>
          </p:spPr>
          <p:txBody>
            <a:bodyPr wrap="square" lIns="0" tIns="0" rIns="0" bIns="0" rtlCol="0"/>
            <a:lstStyle/>
            <a:p>
              <a:endParaRPr/>
            </a:p>
          </p:txBody>
        </p:sp>
        <p:sp>
          <p:nvSpPr>
            <p:cNvPr id="191" name="object 191"/>
            <p:cNvSpPr/>
            <p:nvPr/>
          </p:nvSpPr>
          <p:spPr>
            <a:xfrm>
              <a:off x="340575" y="5456554"/>
              <a:ext cx="871880" cy="371589"/>
            </a:xfrm>
            <a:prstGeom prst="rect">
              <a:avLst/>
            </a:prstGeom>
            <a:blipFill>
              <a:blip r:embed="rId169" cstate="print"/>
              <a:stretch>
                <a:fillRect/>
              </a:stretch>
            </a:blipFill>
          </p:spPr>
          <p:txBody>
            <a:bodyPr wrap="square" lIns="0" tIns="0" rIns="0" bIns="0" rtlCol="0"/>
            <a:lstStyle/>
            <a:p>
              <a:endParaRPr/>
            </a:p>
          </p:txBody>
        </p:sp>
        <p:sp>
          <p:nvSpPr>
            <p:cNvPr id="192" name="object 192"/>
            <p:cNvSpPr/>
            <p:nvPr/>
          </p:nvSpPr>
          <p:spPr>
            <a:xfrm>
              <a:off x="1326388" y="5626468"/>
              <a:ext cx="251587" cy="201676"/>
            </a:xfrm>
            <a:prstGeom prst="rect">
              <a:avLst/>
            </a:prstGeom>
            <a:blipFill>
              <a:blip r:embed="rId170" cstate="print"/>
              <a:stretch>
                <a:fillRect/>
              </a:stretch>
            </a:blipFill>
          </p:spPr>
          <p:txBody>
            <a:bodyPr wrap="square" lIns="0" tIns="0" rIns="0" bIns="0" rtlCol="0"/>
            <a:lstStyle/>
            <a:p>
              <a:endParaRPr/>
            </a:p>
          </p:txBody>
        </p:sp>
        <p:sp>
          <p:nvSpPr>
            <p:cNvPr id="193" name="object 193"/>
            <p:cNvSpPr/>
            <p:nvPr/>
          </p:nvSpPr>
          <p:spPr>
            <a:xfrm>
              <a:off x="2004948" y="5391784"/>
              <a:ext cx="366902" cy="198247"/>
            </a:xfrm>
            <a:prstGeom prst="rect">
              <a:avLst/>
            </a:prstGeom>
            <a:blipFill>
              <a:blip r:embed="rId171" cstate="print"/>
              <a:stretch>
                <a:fillRect/>
              </a:stretch>
            </a:blipFill>
          </p:spPr>
          <p:txBody>
            <a:bodyPr wrap="square" lIns="0" tIns="0" rIns="0" bIns="0" rtlCol="0"/>
            <a:lstStyle/>
            <a:p>
              <a:endParaRPr/>
            </a:p>
          </p:txBody>
        </p:sp>
        <p:sp>
          <p:nvSpPr>
            <p:cNvPr id="194" name="object 194"/>
            <p:cNvSpPr/>
            <p:nvPr/>
          </p:nvSpPr>
          <p:spPr>
            <a:xfrm>
              <a:off x="2481579" y="5391784"/>
              <a:ext cx="251587" cy="201676"/>
            </a:xfrm>
            <a:prstGeom prst="rect">
              <a:avLst/>
            </a:prstGeom>
            <a:blipFill>
              <a:blip r:embed="rId172" cstate="print"/>
              <a:stretch>
                <a:fillRect/>
              </a:stretch>
            </a:blipFill>
          </p:spPr>
          <p:txBody>
            <a:bodyPr wrap="square" lIns="0" tIns="0" rIns="0" bIns="0" rtlCol="0"/>
            <a:lstStyle/>
            <a:p>
              <a:endParaRPr/>
            </a:p>
          </p:txBody>
        </p:sp>
        <p:sp>
          <p:nvSpPr>
            <p:cNvPr id="195" name="object 195"/>
            <p:cNvSpPr/>
            <p:nvPr/>
          </p:nvSpPr>
          <p:spPr>
            <a:xfrm>
              <a:off x="4066793" y="5456554"/>
              <a:ext cx="406681" cy="136906"/>
            </a:xfrm>
            <a:prstGeom prst="rect">
              <a:avLst/>
            </a:prstGeom>
            <a:blipFill>
              <a:blip r:embed="rId173" cstate="print"/>
              <a:stretch>
                <a:fillRect/>
              </a:stretch>
            </a:blipFill>
          </p:spPr>
          <p:txBody>
            <a:bodyPr wrap="square" lIns="0" tIns="0" rIns="0" bIns="0" rtlCol="0"/>
            <a:lstStyle/>
            <a:p>
              <a:endParaRPr/>
            </a:p>
          </p:txBody>
        </p:sp>
        <p:sp>
          <p:nvSpPr>
            <p:cNvPr id="196" name="object 196"/>
            <p:cNvSpPr/>
            <p:nvPr/>
          </p:nvSpPr>
          <p:spPr>
            <a:xfrm>
              <a:off x="2294509" y="5406008"/>
              <a:ext cx="2202434" cy="485813"/>
            </a:xfrm>
            <a:prstGeom prst="rect">
              <a:avLst/>
            </a:prstGeom>
            <a:blipFill>
              <a:blip r:embed="rId174" cstate="print"/>
              <a:stretch>
                <a:fillRect/>
              </a:stretch>
            </a:blipFill>
          </p:spPr>
          <p:txBody>
            <a:bodyPr wrap="square" lIns="0" tIns="0" rIns="0" bIns="0" rtlCol="0"/>
            <a:lstStyle/>
            <a:p>
              <a:endParaRPr/>
            </a:p>
          </p:txBody>
        </p:sp>
        <p:sp>
          <p:nvSpPr>
            <p:cNvPr id="197" name="object 197"/>
            <p:cNvSpPr/>
            <p:nvPr/>
          </p:nvSpPr>
          <p:spPr>
            <a:xfrm>
              <a:off x="1683258" y="5691225"/>
              <a:ext cx="507619" cy="136918"/>
            </a:xfrm>
            <a:prstGeom prst="rect">
              <a:avLst/>
            </a:prstGeom>
            <a:blipFill>
              <a:blip r:embed="rId175" cstate="print"/>
              <a:stretch>
                <a:fillRect/>
              </a:stretch>
            </a:blipFill>
          </p:spPr>
          <p:txBody>
            <a:bodyPr wrap="square" lIns="0" tIns="0" rIns="0" bIns="0" rtlCol="0"/>
            <a:lstStyle/>
            <a:p>
              <a:endParaRPr/>
            </a:p>
          </p:txBody>
        </p:sp>
        <p:sp>
          <p:nvSpPr>
            <p:cNvPr id="198" name="object 198"/>
            <p:cNvSpPr/>
            <p:nvPr/>
          </p:nvSpPr>
          <p:spPr>
            <a:xfrm>
              <a:off x="329349" y="5925921"/>
              <a:ext cx="237553" cy="190055"/>
            </a:xfrm>
            <a:prstGeom prst="rect">
              <a:avLst/>
            </a:prstGeom>
            <a:blipFill>
              <a:blip r:embed="rId176" cstate="print"/>
              <a:stretch>
                <a:fillRect/>
              </a:stretch>
            </a:blipFill>
          </p:spPr>
          <p:txBody>
            <a:bodyPr wrap="square" lIns="0" tIns="0" rIns="0" bIns="0" rtlCol="0"/>
            <a:lstStyle/>
            <a:p>
              <a:endParaRPr/>
            </a:p>
          </p:txBody>
        </p:sp>
        <p:sp>
          <p:nvSpPr>
            <p:cNvPr id="199" name="object 199"/>
            <p:cNvSpPr/>
            <p:nvPr/>
          </p:nvSpPr>
          <p:spPr>
            <a:xfrm>
              <a:off x="581647" y="5864224"/>
              <a:ext cx="126682" cy="112128"/>
            </a:xfrm>
            <a:prstGeom prst="rect">
              <a:avLst/>
            </a:prstGeom>
            <a:blipFill>
              <a:blip r:embed="rId177" cstate="print"/>
              <a:stretch>
                <a:fillRect/>
              </a:stretch>
            </a:blipFill>
          </p:spPr>
          <p:txBody>
            <a:bodyPr wrap="square" lIns="0" tIns="0" rIns="0" bIns="0" rtlCol="0"/>
            <a:lstStyle/>
            <a:p>
              <a:endParaRPr/>
            </a:p>
          </p:txBody>
        </p:sp>
        <p:sp>
          <p:nvSpPr>
            <p:cNvPr id="200" name="object 200"/>
            <p:cNvSpPr/>
            <p:nvPr/>
          </p:nvSpPr>
          <p:spPr>
            <a:xfrm>
              <a:off x="791375" y="5861164"/>
              <a:ext cx="690587" cy="201676"/>
            </a:xfrm>
            <a:prstGeom prst="rect">
              <a:avLst/>
            </a:prstGeom>
            <a:blipFill>
              <a:blip r:embed="rId178" cstate="print"/>
              <a:stretch>
                <a:fillRect/>
              </a:stretch>
            </a:blipFill>
          </p:spPr>
          <p:txBody>
            <a:bodyPr wrap="square" lIns="0" tIns="0" rIns="0" bIns="0" rtlCol="0"/>
            <a:lstStyle/>
            <a:p>
              <a:endParaRPr/>
            </a:p>
          </p:txBody>
        </p:sp>
        <p:sp>
          <p:nvSpPr>
            <p:cNvPr id="201" name="object 201"/>
            <p:cNvSpPr/>
            <p:nvPr/>
          </p:nvSpPr>
          <p:spPr>
            <a:xfrm>
              <a:off x="1575689" y="5925921"/>
              <a:ext cx="511175" cy="136918"/>
            </a:xfrm>
            <a:prstGeom prst="rect">
              <a:avLst/>
            </a:prstGeom>
            <a:blipFill>
              <a:blip r:embed="rId179" cstate="print"/>
              <a:stretch>
                <a:fillRect/>
              </a:stretch>
            </a:blipFill>
          </p:spPr>
          <p:txBody>
            <a:bodyPr wrap="square" lIns="0" tIns="0" rIns="0" bIns="0" rtlCol="0"/>
            <a:lstStyle/>
            <a:p>
              <a:endParaRPr/>
            </a:p>
          </p:txBody>
        </p:sp>
        <p:sp>
          <p:nvSpPr>
            <p:cNvPr id="202" name="object 202"/>
            <p:cNvSpPr/>
            <p:nvPr/>
          </p:nvSpPr>
          <p:spPr>
            <a:xfrm>
              <a:off x="2127123" y="6032723"/>
              <a:ext cx="26014" cy="26700"/>
            </a:xfrm>
            <a:prstGeom prst="rect">
              <a:avLst/>
            </a:prstGeom>
            <a:blipFill>
              <a:blip r:embed="rId180" cstate="print"/>
              <a:stretch>
                <a:fillRect/>
              </a:stretch>
            </a:blip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121800" y="52451"/>
            <a:ext cx="10611223" cy="4549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25570" y="764031"/>
            <a:ext cx="662939" cy="4062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51704" y="868807"/>
            <a:ext cx="1177417" cy="30911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986145" y="985649"/>
            <a:ext cx="133896" cy="6527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84265" y="868807"/>
            <a:ext cx="555879" cy="301497"/>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316607" y="1712798"/>
            <a:ext cx="6893559" cy="421005"/>
          </a:xfrm>
          <a:prstGeom prst="rect">
            <a:avLst/>
          </a:prstGeom>
        </p:spPr>
        <p:txBody>
          <a:bodyPr vert="horz" wrap="square" lIns="0" tIns="12065" rIns="0" bIns="0" rtlCol="0">
            <a:spAutoFit/>
          </a:bodyPr>
          <a:lstStyle/>
          <a:p>
            <a:pPr marL="12700">
              <a:lnSpc>
                <a:spcPct val="100000"/>
              </a:lnSpc>
              <a:spcBef>
                <a:spcPts val="95"/>
              </a:spcBef>
            </a:pPr>
            <a:r>
              <a:rPr sz="2600" b="1" u="heavy" spc="100" dirty="0">
                <a:solidFill>
                  <a:srgbClr val="FFFF00"/>
                </a:solidFill>
                <a:uFill>
                  <a:solidFill>
                    <a:srgbClr val="FFFF00"/>
                  </a:solidFill>
                </a:uFill>
                <a:latin typeface="Arial"/>
                <a:cs typeface="Arial"/>
              </a:rPr>
              <a:t>14.</a:t>
            </a:r>
            <a:r>
              <a:rPr sz="2600" b="1" u="heavy" spc="-105" dirty="0">
                <a:solidFill>
                  <a:srgbClr val="FFFF00"/>
                </a:solidFill>
                <a:uFill>
                  <a:solidFill>
                    <a:srgbClr val="FFFF00"/>
                  </a:solidFill>
                </a:uFill>
                <a:latin typeface="Arial"/>
                <a:cs typeface="Arial"/>
              </a:rPr>
              <a:t> </a:t>
            </a:r>
            <a:r>
              <a:rPr sz="2600" b="1" u="heavy" spc="15" dirty="0">
                <a:solidFill>
                  <a:srgbClr val="FFFF00"/>
                </a:solidFill>
                <a:uFill>
                  <a:solidFill>
                    <a:srgbClr val="FFFF00"/>
                  </a:solidFill>
                </a:uFill>
                <a:latin typeface="Arial"/>
                <a:cs typeface="Arial"/>
              </a:rPr>
              <a:t>Reconciliation</a:t>
            </a:r>
            <a:r>
              <a:rPr sz="2600" b="1" u="heavy" spc="-160" dirty="0">
                <a:solidFill>
                  <a:srgbClr val="FFFF00"/>
                </a:solidFill>
                <a:uFill>
                  <a:solidFill>
                    <a:srgbClr val="FFFF00"/>
                  </a:solidFill>
                </a:uFill>
                <a:latin typeface="Arial"/>
                <a:cs typeface="Arial"/>
              </a:rPr>
              <a:t> </a:t>
            </a:r>
            <a:r>
              <a:rPr sz="2600" b="1" u="heavy" spc="-5" dirty="0">
                <a:solidFill>
                  <a:srgbClr val="FFFF00"/>
                </a:solidFill>
                <a:uFill>
                  <a:solidFill>
                    <a:srgbClr val="FFFF00"/>
                  </a:solidFill>
                </a:uFill>
                <a:latin typeface="Arial"/>
                <a:cs typeface="Arial"/>
              </a:rPr>
              <a:t>of</a:t>
            </a:r>
            <a:r>
              <a:rPr sz="2600" b="1" u="heavy" spc="204" dirty="0">
                <a:solidFill>
                  <a:srgbClr val="FFFF00"/>
                </a:solidFill>
                <a:uFill>
                  <a:solidFill>
                    <a:srgbClr val="FFFF00"/>
                  </a:solidFill>
                </a:uFill>
                <a:latin typeface="Arial"/>
                <a:cs typeface="Arial"/>
              </a:rPr>
              <a:t> </a:t>
            </a:r>
            <a:r>
              <a:rPr sz="2600" b="1" u="heavy" spc="30" dirty="0">
                <a:solidFill>
                  <a:srgbClr val="FFFF00"/>
                </a:solidFill>
                <a:uFill>
                  <a:solidFill>
                    <a:srgbClr val="FFFF00"/>
                  </a:solidFill>
                </a:uFill>
                <a:latin typeface="Arial"/>
                <a:cs typeface="Arial"/>
              </a:rPr>
              <a:t>GSTR</a:t>
            </a:r>
            <a:r>
              <a:rPr sz="2600" b="1" u="heavy" spc="-105" dirty="0">
                <a:solidFill>
                  <a:srgbClr val="FFFF00"/>
                </a:solidFill>
                <a:uFill>
                  <a:solidFill>
                    <a:srgbClr val="FFFF00"/>
                  </a:solidFill>
                </a:uFill>
                <a:latin typeface="Arial"/>
                <a:cs typeface="Arial"/>
              </a:rPr>
              <a:t> </a:t>
            </a:r>
            <a:r>
              <a:rPr sz="2600" b="1" u="heavy" spc="95" dirty="0">
                <a:solidFill>
                  <a:srgbClr val="FFFF00"/>
                </a:solidFill>
                <a:uFill>
                  <a:solidFill>
                    <a:srgbClr val="FFFF00"/>
                  </a:solidFill>
                </a:uFill>
                <a:latin typeface="Arial"/>
                <a:cs typeface="Arial"/>
              </a:rPr>
              <a:t>1</a:t>
            </a:r>
            <a:r>
              <a:rPr sz="2600" b="1" u="heavy" spc="-60" dirty="0">
                <a:solidFill>
                  <a:srgbClr val="FFFF00"/>
                </a:solidFill>
                <a:uFill>
                  <a:solidFill>
                    <a:srgbClr val="FFFF00"/>
                  </a:solidFill>
                </a:uFill>
                <a:latin typeface="Arial"/>
                <a:cs typeface="Arial"/>
              </a:rPr>
              <a:t> </a:t>
            </a:r>
            <a:r>
              <a:rPr sz="2600" b="1" u="heavy" spc="35" dirty="0">
                <a:solidFill>
                  <a:srgbClr val="FFFF00"/>
                </a:solidFill>
                <a:uFill>
                  <a:solidFill>
                    <a:srgbClr val="FFFF00"/>
                  </a:solidFill>
                </a:uFill>
                <a:latin typeface="Arial"/>
                <a:cs typeface="Arial"/>
              </a:rPr>
              <a:t>with</a:t>
            </a:r>
            <a:r>
              <a:rPr sz="2600" b="1" u="heavy" spc="-140" dirty="0">
                <a:solidFill>
                  <a:srgbClr val="FFFF00"/>
                </a:solidFill>
                <a:uFill>
                  <a:solidFill>
                    <a:srgbClr val="FFFF00"/>
                  </a:solidFill>
                </a:uFill>
                <a:latin typeface="Arial"/>
                <a:cs typeface="Arial"/>
              </a:rPr>
              <a:t> </a:t>
            </a:r>
            <a:r>
              <a:rPr sz="2600" b="1" u="heavy" spc="30" dirty="0">
                <a:solidFill>
                  <a:srgbClr val="FFFF00"/>
                </a:solidFill>
                <a:uFill>
                  <a:solidFill>
                    <a:srgbClr val="FFFF00"/>
                  </a:solidFill>
                </a:uFill>
                <a:latin typeface="Arial"/>
                <a:cs typeface="Arial"/>
              </a:rPr>
              <a:t>GSTR</a:t>
            </a:r>
            <a:r>
              <a:rPr sz="2600" b="1" u="heavy" spc="-100" dirty="0">
                <a:solidFill>
                  <a:srgbClr val="FFFF00"/>
                </a:solidFill>
                <a:uFill>
                  <a:solidFill>
                    <a:srgbClr val="FFFF00"/>
                  </a:solidFill>
                </a:uFill>
                <a:latin typeface="Arial"/>
                <a:cs typeface="Arial"/>
              </a:rPr>
              <a:t> </a:t>
            </a:r>
            <a:r>
              <a:rPr sz="2600" b="1" u="heavy" spc="45" dirty="0">
                <a:solidFill>
                  <a:srgbClr val="FFFF00"/>
                </a:solidFill>
                <a:uFill>
                  <a:solidFill>
                    <a:srgbClr val="FFFF00"/>
                  </a:solidFill>
                </a:uFill>
                <a:latin typeface="Arial"/>
                <a:cs typeface="Arial"/>
              </a:rPr>
              <a:t>3B</a:t>
            </a:r>
            <a:endParaRPr sz="2600">
              <a:latin typeface="Arial"/>
              <a:cs typeface="Arial"/>
            </a:endParaRPr>
          </a:p>
        </p:txBody>
      </p:sp>
      <p:sp>
        <p:nvSpPr>
          <p:cNvPr id="9" name="object 9"/>
          <p:cNvSpPr/>
          <p:nvPr/>
        </p:nvSpPr>
        <p:spPr>
          <a:xfrm>
            <a:off x="108959" y="2784982"/>
            <a:ext cx="81489" cy="8140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757919" y="2721864"/>
            <a:ext cx="557910" cy="223138"/>
          </a:xfrm>
          <a:prstGeom prst="rect">
            <a:avLst/>
          </a:prstGeom>
          <a:blipFill>
            <a:blip r:embed="rId8" cstate="print"/>
            <a:stretch>
              <a:fillRect/>
            </a:stretch>
          </a:blipFill>
        </p:spPr>
        <p:txBody>
          <a:bodyPr wrap="square" lIns="0" tIns="0" rIns="0" bIns="0" rtlCol="0"/>
          <a:lstStyle/>
          <a:p>
            <a:endParaRPr/>
          </a:p>
        </p:txBody>
      </p:sp>
      <p:grpSp>
        <p:nvGrpSpPr>
          <p:cNvPr id="11" name="object 11"/>
          <p:cNvGrpSpPr/>
          <p:nvPr/>
        </p:nvGrpSpPr>
        <p:grpSpPr>
          <a:xfrm>
            <a:off x="322452" y="2708275"/>
            <a:ext cx="11649710" cy="1188085"/>
            <a:chOff x="322452" y="2708275"/>
            <a:chExt cx="11649710" cy="1188085"/>
          </a:xfrm>
        </p:grpSpPr>
        <p:sp>
          <p:nvSpPr>
            <p:cNvPr id="12" name="object 12"/>
            <p:cNvSpPr/>
            <p:nvPr/>
          </p:nvSpPr>
          <p:spPr>
            <a:xfrm>
              <a:off x="4176775" y="2721864"/>
              <a:ext cx="438912" cy="22313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26466" y="2708275"/>
              <a:ext cx="4027347" cy="62445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701793" y="2784347"/>
              <a:ext cx="122173" cy="223012"/>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867529" y="2708275"/>
              <a:ext cx="3793617" cy="236727"/>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9399270" y="2788285"/>
              <a:ext cx="192404" cy="215391"/>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8284463" y="3025266"/>
              <a:ext cx="3687699" cy="307467"/>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2974975" y="3338194"/>
              <a:ext cx="8978530" cy="31153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322452" y="3659250"/>
              <a:ext cx="676547" cy="236728"/>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5042026" y="3860571"/>
              <a:ext cx="30539" cy="31343"/>
            </a:xfrm>
            <a:prstGeom prst="rect">
              <a:avLst/>
            </a:prstGeom>
            <a:blipFill>
              <a:blip r:embed="rId17" cstate="print"/>
              <a:stretch>
                <a:fillRect/>
              </a:stretch>
            </a:blipFill>
          </p:spPr>
          <p:txBody>
            <a:bodyPr wrap="square" lIns="0" tIns="0" rIns="0" bIns="0" rtlCol="0"/>
            <a:lstStyle/>
            <a:p>
              <a:endParaRPr/>
            </a:p>
          </p:txBody>
        </p:sp>
      </p:grpSp>
      <p:sp>
        <p:nvSpPr>
          <p:cNvPr id="21" name="object 21"/>
          <p:cNvSpPr/>
          <p:nvPr/>
        </p:nvSpPr>
        <p:spPr>
          <a:xfrm>
            <a:off x="108959" y="5512942"/>
            <a:ext cx="81489" cy="81432"/>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347370" y="5453888"/>
            <a:ext cx="959840" cy="277761"/>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9061831" y="5633923"/>
            <a:ext cx="57403" cy="97726"/>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6372859" y="5753214"/>
            <a:ext cx="1603374" cy="295427"/>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9847453" y="5753214"/>
            <a:ext cx="2179204" cy="311492"/>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344144" y="6070206"/>
            <a:ext cx="5272568" cy="624471"/>
          </a:xfrm>
          <a:prstGeom prst="rect">
            <a:avLst/>
          </a:prstGeom>
          <a:blipFill>
            <a:blip r:embed="rId23" cstate="print"/>
            <a:stretch>
              <a:fillRect/>
            </a:stretch>
          </a:blipFill>
        </p:spPr>
        <p:txBody>
          <a:bodyPr wrap="square" lIns="0" tIns="0" rIns="0" bIns="0" rtlCol="0"/>
          <a:lstStyle/>
          <a:p>
            <a:endParaRPr/>
          </a:p>
        </p:txBody>
      </p:sp>
      <p:sp>
        <p:nvSpPr>
          <p:cNvPr id="27" name="object 27"/>
          <p:cNvSpPr txBox="1"/>
          <p:nvPr/>
        </p:nvSpPr>
        <p:spPr>
          <a:xfrm>
            <a:off x="307340" y="2600020"/>
            <a:ext cx="11800840" cy="3784600"/>
          </a:xfrm>
          <a:prstGeom prst="rect">
            <a:avLst/>
          </a:prstGeom>
        </p:spPr>
        <p:txBody>
          <a:bodyPr vert="horz" wrap="square" lIns="0" tIns="12065" rIns="0" bIns="0" rtlCol="0">
            <a:spAutoFit/>
          </a:bodyPr>
          <a:lstStyle/>
          <a:p>
            <a:pPr marL="9381490">
              <a:lnSpc>
                <a:spcPts val="2810"/>
              </a:lnSpc>
              <a:spcBef>
                <a:spcPts val="95"/>
              </a:spcBef>
            </a:pPr>
            <a:r>
              <a:rPr sz="2600" spc="-30" dirty="0">
                <a:solidFill>
                  <a:srgbClr val="FFFF00"/>
                </a:solidFill>
                <a:latin typeface="Arial"/>
                <a:cs typeface="Arial"/>
              </a:rPr>
              <a:t>in </a:t>
            </a:r>
            <a:r>
              <a:rPr sz="2600" spc="-190" dirty="0">
                <a:solidFill>
                  <a:srgbClr val="FFFF00"/>
                </a:solidFill>
                <a:latin typeface="Arial"/>
                <a:cs typeface="Arial"/>
              </a:rPr>
              <a:t>case </a:t>
            </a:r>
            <a:r>
              <a:rPr sz="2600" spc="-45" dirty="0">
                <a:solidFill>
                  <a:srgbClr val="FFFF00"/>
                </a:solidFill>
                <a:latin typeface="Arial"/>
                <a:cs typeface="Arial"/>
              </a:rPr>
              <a:t>there </a:t>
            </a:r>
            <a:r>
              <a:rPr sz="2600" spc="-114" dirty="0">
                <a:solidFill>
                  <a:srgbClr val="FFFF00"/>
                </a:solidFill>
                <a:latin typeface="Arial"/>
                <a:cs typeface="Arial"/>
              </a:rPr>
              <a:t>is</a:t>
            </a:r>
            <a:r>
              <a:rPr sz="2600" spc="-565" dirty="0">
                <a:solidFill>
                  <a:srgbClr val="FFFF00"/>
                </a:solidFill>
                <a:latin typeface="Arial"/>
                <a:cs typeface="Arial"/>
              </a:rPr>
              <a:t> </a:t>
            </a:r>
            <a:r>
              <a:rPr sz="2600" spc="-235" dirty="0">
                <a:solidFill>
                  <a:srgbClr val="FFFF00"/>
                </a:solidFill>
                <a:latin typeface="Arial"/>
                <a:cs typeface="Arial"/>
              </a:rPr>
              <a:t>3B</a:t>
            </a:r>
            <a:endParaRPr sz="2600">
              <a:latin typeface="Arial"/>
              <a:cs typeface="Arial"/>
            </a:endParaRPr>
          </a:p>
          <a:p>
            <a:pPr marL="12700" marR="3895725">
              <a:lnSpc>
                <a:spcPct val="80000"/>
              </a:lnSpc>
              <a:spcBef>
                <a:spcPts val="310"/>
              </a:spcBef>
              <a:tabLst>
                <a:tab pos="4140835" algn="l"/>
              </a:tabLst>
            </a:pPr>
            <a:r>
              <a:rPr sz="2600" spc="-40" dirty="0">
                <a:solidFill>
                  <a:srgbClr val="FFFF00"/>
                </a:solidFill>
                <a:latin typeface="Arial"/>
                <a:cs typeface="Arial"/>
              </a:rPr>
              <a:t>turnover</a:t>
            </a:r>
            <a:r>
              <a:rPr sz="2600" spc="-195" dirty="0">
                <a:solidFill>
                  <a:srgbClr val="FFFF00"/>
                </a:solidFill>
                <a:latin typeface="Arial"/>
                <a:cs typeface="Arial"/>
              </a:rPr>
              <a:t> </a:t>
            </a:r>
            <a:r>
              <a:rPr sz="2600" spc="-114" dirty="0">
                <a:solidFill>
                  <a:srgbClr val="FFFF00"/>
                </a:solidFill>
                <a:latin typeface="Arial"/>
                <a:cs typeface="Arial"/>
              </a:rPr>
              <a:t>is</a:t>
            </a:r>
            <a:r>
              <a:rPr sz="2600" spc="-185" dirty="0">
                <a:solidFill>
                  <a:srgbClr val="FFFF00"/>
                </a:solidFill>
                <a:latin typeface="Arial"/>
                <a:cs typeface="Arial"/>
              </a:rPr>
              <a:t> </a:t>
            </a:r>
            <a:r>
              <a:rPr sz="2600" spc="-135" dirty="0">
                <a:solidFill>
                  <a:srgbClr val="FFFF00"/>
                </a:solidFill>
                <a:latin typeface="Arial"/>
                <a:cs typeface="Arial"/>
              </a:rPr>
              <a:t>less,	</a:t>
            </a:r>
            <a:r>
              <a:rPr sz="2600" spc="-105" dirty="0">
                <a:solidFill>
                  <a:srgbClr val="FFFF00"/>
                </a:solidFill>
                <a:latin typeface="Arial"/>
                <a:cs typeface="Arial"/>
              </a:rPr>
              <a:t>pay</a:t>
            </a:r>
            <a:r>
              <a:rPr sz="2600" spc="-200" dirty="0">
                <a:solidFill>
                  <a:srgbClr val="FFFF00"/>
                </a:solidFill>
                <a:latin typeface="Arial"/>
                <a:cs typeface="Arial"/>
              </a:rPr>
              <a:t> </a:t>
            </a:r>
            <a:r>
              <a:rPr sz="2600" spc="-40" dirty="0">
                <a:solidFill>
                  <a:srgbClr val="FFFF00"/>
                </a:solidFill>
                <a:latin typeface="Arial"/>
                <a:cs typeface="Arial"/>
              </a:rPr>
              <a:t>tax</a:t>
            </a:r>
            <a:r>
              <a:rPr sz="2600" spc="-210" dirty="0">
                <a:solidFill>
                  <a:srgbClr val="FFFF00"/>
                </a:solidFill>
                <a:latin typeface="Arial"/>
                <a:cs typeface="Arial"/>
              </a:rPr>
              <a:t> </a:t>
            </a:r>
            <a:r>
              <a:rPr sz="2600" spc="25" dirty="0">
                <a:solidFill>
                  <a:srgbClr val="FFFF00"/>
                </a:solidFill>
                <a:latin typeface="Arial"/>
                <a:cs typeface="Arial"/>
              </a:rPr>
              <a:t>with</a:t>
            </a:r>
            <a:r>
              <a:rPr sz="2600" spc="-215" dirty="0">
                <a:solidFill>
                  <a:srgbClr val="FFFF00"/>
                </a:solidFill>
                <a:latin typeface="Arial"/>
                <a:cs typeface="Arial"/>
              </a:rPr>
              <a:t> </a:t>
            </a:r>
            <a:r>
              <a:rPr sz="2600" spc="-35" dirty="0">
                <a:solidFill>
                  <a:srgbClr val="FFFF00"/>
                </a:solidFill>
                <a:latin typeface="Arial"/>
                <a:cs typeface="Arial"/>
              </a:rPr>
              <a:t>interest</a:t>
            </a:r>
            <a:r>
              <a:rPr sz="2600" spc="-220" dirty="0">
                <a:solidFill>
                  <a:srgbClr val="FFFF00"/>
                </a:solidFill>
                <a:latin typeface="Arial"/>
                <a:cs typeface="Arial"/>
              </a:rPr>
              <a:t> </a:t>
            </a:r>
            <a:r>
              <a:rPr sz="2600" spc="-160" dirty="0">
                <a:solidFill>
                  <a:srgbClr val="FFFF00"/>
                </a:solidFill>
                <a:latin typeface="Arial"/>
                <a:cs typeface="Arial"/>
              </a:rPr>
              <a:t>@18%  </a:t>
            </a:r>
            <a:r>
              <a:rPr sz="2600" spc="-235" dirty="0">
                <a:solidFill>
                  <a:srgbClr val="FFFF00"/>
                </a:solidFill>
                <a:latin typeface="Arial"/>
                <a:cs typeface="Arial"/>
              </a:rPr>
              <a:t>3B </a:t>
            </a:r>
            <a:r>
              <a:rPr sz="2600" spc="-40" dirty="0">
                <a:solidFill>
                  <a:srgbClr val="FFFF00"/>
                </a:solidFill>
                <a:latin typeface="Arial"/>
                <a:cs typeface="Arial"/>
              </a:rPr>
              <a:t>turnover </a:t>
            </a:r>
            <a:r>
              <a:rPr sz="2600" spc="-114" dirty="0">
                <a:solidFill>
                  <a:srgbClr val="FFFF00"/>
                </a:solidFill>
                <a:latin typeface="Arial"/>
                <a:cs typeface="Arial"/>
              </a:rPr>
              <a:t>is</a:t>
            </a:r>
            <a:r>
              <a:rPr sz="2600" spc="-325" dirty="0">
                <a:solidFill>
                  <a:srgbClr val="FFFF00"/>
                </a:solidFill>
                <a:latin typeface="Arial"/>
                <a:cs typeface="Arial"/>
              </a:rPr>
              <a:t> </a:t>
            </a:r>
            <a:r>
              <a:rPr sz="2600" spc="-65" dirty="0">
                <a:solidFill>
                  <a:srgbClr val="FFFF00"/>
                </a:solidFill>
                <a:latin typeface="Arial"/>
                <a:cs typeface="Arial"/>
              </a:rPr>
              <a:t>more</a:t>
            </a:r>
            <a:endParaRPr sz="2600">
              <a:latin typeface="Arial"/>
              <a:cs typeface="Arial"/>
            </a:endParaRPr>
          </a:p>
          <a:p>
            <a:pPr marL="777875">
              <a:lnSpc>
                <a:spcPts val="2500"/>
              </a:lnSpc>
            </a:pPr>
            <a:r>
              <a:rPr sz="2600" spc="-35" dirty="0">
                <a:solidFill>
                  <a:srgbClr val="FFFF00"/>
                </a:solidFill>
                <a:latin typeface="Arial"/>
                <a:cs typeface="Arial"/>
              </a:rPr>
              <a:t>noted</a:t>
            </a:r>
            <a:r>
              <a:rPr sz="2600" spc="-245" dirty="0">
                <a:solidFill>
                  <a:srgbClr val="FFFF00"/>
                </a:solidFill>
                <a:latin typeface="Arial"/>
                <a:cs typeface="Arial"/>
              </a:rPr>
              <a:t> </a:t>
            </a:r>
            <a:r>
              <a:rPr sz="2600" spc="10" dirty="0">
                <a:solidFill>
                  <a:srgbClr val="FFFF00"/>
                </a:solidFill>
                <a:latin typeface="Arial"/>
                <a:cs typeface="Arial"/>
              </a:rPr>
              <a:t>for</a:t>
            </a:r>
            <a:r>
              <a:rPr sz="2600" spc="-180" dirty="0">
                <a:solidFill>
                  <a:srgbClr val="FFFF00"/>
                </a:solidFill>
                <a:latin typeface="Arial"/>
                <a:cs typeface="Arial"/>
              </a:rPr>
              <a:t> </a:t>
            </a:r>
            <a:r>
              <a:rPr sz="2600" spc="-15" dirty="0">
                <a:solidFill>
                  <a:srgbClr val="FFFF00"/>
                </a:solidFill>
                <a:latin typeface="Arial"/>
                <a:cs typeface="Arial"/>
              </a:rPr>
              <a:t>future</a:t>
            </a:r>
            <a:r>
              <a:rPr sz="2600" spc="-195" dirty="0">
                <a:solidFill>
                  <a:srgbClr val="FFFF00"/>
                </a:solidFill>
                <a:latin typeface="Arial"/>
                <a:cs typeface="Arial"/>
              </a:rPr>
              <a:t> </a:t>
            </a:r>
            <a:r>
              <a:rPr sz="2600" spc="-65" dirty="0">
                <a:solidFill>
                  <a:srgbClr val="FFFF00"/>
                </a:solidFill>
                <a:latin typeface="Arial"/>
                <a:cs typeface="Arial"/>
              </a:rPr>
              <a:t>adjustments</a:t>
            </a:r>
            <a:endParaRPr sz="2600">
              <a:latin typeface="Arial"/>
              <a:cs typeface="Arial"/>
            </a:endParaRPr>
          </a:p>
          <a:p>
            <a:pPr>
              <a:lnSpc>
                <a:spcPct val="100000"/>
              </a:lnSpc>
              <a:spcBef>
                <a:spcPts val="15"/>
              </a:spcBef>
            </a:pPr>
            <a:endParaRPr sz="3350">
              <a:latin typeface="Arial"/>
              <a:cs typeface="Arial"/>
            </a:endParaRPr>
          </a:p>
          <a:p>
            <a:pPr marR="478155" algn="ctr">
              <a:lnSpc>
                <a:spcPct val="100000"/>
              </a:lnSpc>
            </a:pPr>
            <a:r>
              <a:rPr sz="2600" b="1" u="heavy" spc="105" dirty="0">
                <a:solidFill>
                  <a:srgbClr val="FFFF00"/>
                </a:solidFill>
                <a:uFill>
                  <a:solidFill>
                    <a:srgbClr val="FFFF00"/>
                  </a:solidFill>
                </a:uFill>
                <a:latin typeface="Arial"/>
                <a:cs typeface="Arial"/>
              </a:rPr>
              <a:t>15.</a:t>
            </a:r>
            <a:r>
              <a:rPr sz="2600" b="1" u="heavy" spc="-105" dirty="0">
                <a:solidFill>
                  <a:srgbClr val="FFFF00"/>
                </a:solidFill>
                <a:uFill>
                  <a:solidFill>
                    <a:srgbClr val="FFFF00"/>
                  </a:solidFill>
                </a:uFill>
                <a:latin typeface="Arial"/>
                <a:cs typeface="Arial"/>
              </a:rPr>
              <a:t> </a:t>
            </a:r>
            <a:r>
              <a:rPr sz="2600" b="1" u="heavy" spc="15" dirty="0">
                <a:solidFill>
                  <a:srgbClr val="FFFF00"/>
                </a:solidFill>
                <a:uFill>
                  <a:solidFill>
                    <a:srgbClr val="FFFF00"/>
                  </a:solidFill>
                </a:uFill>
                <a:latin typeface="Arial"/>
                <a:cs typeface="Arial"/>
              </a:rPr>
              <a:t>Reconciliation</a:t>
            </a:r>
            <a:r>
              <a:rPr sz="2600" b="1" u="heavy" spc="-130" dirty="0">
                <a:solidFill>
                  <a:srgbClr val="FFFF00"/>
                </a:solidFill>
                <a:uFill>
                  <a:solidFill>
                    <a:srgbClr val="FFFF00"/>
                  </a:solidFill>
                </a:uFill>
                <a:latin typeface="Arial"/>
                <a:cs typeface="Arial"/>
              </a:rPr>
              <a:t> </a:t>
            </a:r>
            <a:r>
              <a:rPr sz="2600" b="1" u="heavy" spc="-5" dirty="0">
                <a:solidFill>
                  <a:srgbClr val="FFFF00"/>
                </a:solidFill>
                <a:uFill>
                  <a:solidFill>
                    <a:srgbClr val="FFFF00"/>
                  </a:solidFill>
                </a:uFill>
                <a:latin typeface="Arial"/>
                <a:cs typeface="Arial"/>
              </a:rPr>
              <a:t>of</a:t>
            </a:r>
            <a:r>
              <a:rPr sz="2600" b="1" u="heavy" spc="210" dirty="0">
                <a:solidFill>
                  <a:srgbClr val="FFFF00"/>
                </a:solidFill>
                <a:uFill>
                  <a:solidFill>
                    <a:srgbClr val="FFFF00"/>
                  </a:solidFill>
                </a:uFill>
                <a:latin typeface="Arial"/>
                <a:cs typeface="Arial"/>
              </a:rPr>
              <a:t> </a:t>
            </a:r>
            <a:r>
              <a:rPr sz="2600" b="1" u="heavy" spc="35" dirty="0">
                <a:solidFill>
                  <a:srgbClr val="FFFF00"/>
                </a:solidFill>
                <a:uFill>
                  <a:solidFill>
                    <a:srgbClr val="FFFF00"/>
                  </a:solidFill>
                </a:uFill>
                <a:latin typeface="Arial"/>
                <a:cs typeface="Arial"/>
              </a:rPr>
              <a:t>Gst</a:t>
            </a:r>
            <a:r>
              <a:rPr sz="2600" b="1" u="heavy" spc="-110" dirty="0">
                <a:solidFill>
                  <a:srgbClr val="FFFF00"/>
                </a:solidFill>
                <a:uFill>
                  <a:solidFill>
                    <a:srgbClr val="FFFF00"/>
                  </a:solidFill>
                </a:uFill>
                <a:latin typeface="Arial"/>
                <a:cs typeface="Arial"/>
              </a:rPr>
              <a:t> </a:t>
            </a:r>
            <a:r>
              <a:rPr sz="2600" b="1" u="heavy" spc="45" dirty="0">
                <a:solidFill>
                  <a:srgbClr val="FFFF00"/>
                </a:solidFill>
                <a:uFill>
                  <a:solidFill>
                    <a:srgbClr val="FFFF00"/>
                  </a:solidFill>
                </a:uFill>
                <a:latin typeface="Arial"/>
                <a:cs typeface="Arial"/>
              </a:rPr>
              <a:t>3B</a:t>
            </a:r>
            <a:r>
              <a:rPr sz="2600" b="1" u="heavy" spc="-70" dirty="0">
                <a:solidFill>
                  <a:srgbClr val="FFFF00"/>
                </a:solidFill>
                <a:uFill>
                  <a:solidFill>
                    <a:srgbClr val="FFFF00"/>
                  </a:solidFill>
                </a:uFill>
                <a:latin typeface="Arial"/>
                <a:cs typeface="Arial"/>
              </a:rPr>
              <a:t> </a:t>
            </a:r>
            <a:r>
              <a:rPr sz="2600" b="1" u="heavy" spc="35" dirty="0">
                <a:solidFill>
                  <a:srgbClr val="FFFF00"/>
                </a:solidFill>
                <a:uFill>
                  <a:solidFill>
                    <a:srgbClr val="FFFF00"/>
                  </a:solidFill>
                </a:uFill>
                <a:latin typeface="Arial"/>
                <a:cs typeface="Arial"/>
              </a:rPr>
              <a:t>with</a:t>
            </a:r>
            <a:r>
              <a:rPr sz="2600" b="1" u="heavy" spc="-135" dirty="0">
                <a:solidFill>
                  <a:srgbClr val="FFFF00"/>
                </a:solidFill>
                <a:uFill>
                  <a:solidFill>
                    <a:srgbClr val="FFFF00"/>
                  </a:solidFill>
                </a:uFill>
                <a:latin typeface="Arial"/>
                <a:cs typeface="Arial"/>
              </a:rPr>
              <a:t> </a:t>
            </a:r>
            <a:r>
              <a:rPr sz="2600" b="1" u="heavy" spc="50" dirty="0">
                <a:solidFill>
                  <a:srgbClr val="FFFF00"/>
                </a:solidFill>
                <a:uFill>
                  <a:solidFill>
                    <a:srgbClr val="FFFF00"/>
                  </a:solidFill>
                </a:uFill>
                <a:latin typeface="Arial"/>
                <a:cs typeface="Arial"/>
              </a:rPr>
              <a:t>the</a:t>
            </a:r>
            <a:r>
              <a:rPr sz="2600" b="1" u="heavy" spc="-85" dirty="0">
                <a:solidFill>
                  <a:srgbClr val="FFFF00"/>
                </a:solidFill>
                <a:uFill>
                  <a:solidFill>
                    <a:srgbClr val="FFFF00"/>
                  </a:solidFill>
                </a:uFill>
                <a:latin typeface="Arial"/>
                <a:cs typeface="Arial"/>
              </a:rPr>
              <a:t> </a:t>
            </a:r>
            <a:r>
              <a:rPr sz="2600" b="1" u="heavy" spc="50" dirty="0">
                <a:solidFill>
                  <a:srgbClr val="FFFF00"/>
                </a:solidFill>
                <a:uFill>
                  <a:solidFill>
                    <a:srgbClr val="FFFF00"/>
                  </a:solidFill>
                </a:uFill>
                <a:latin typeface="Arial"/>
                <a:cs typeface="Arial"/>
              </a:rPr>
              <a:t>ITC</a:t>
            </a:r>
            <a:r>
              <a:rPr sz="2600" b="1" u="heavy" spc="-135" dirty="0">
                <a:solidFill>
                  <a:srgbClr val="FFFF00"/>
                </a:solidFill>
                <a:uFill>
                  <a:solidFill>
                    <a:srgbClr val="FFFF00"/>
                  </a:solidFill>
                </a:uFill>
                <a:latin typeface="Arial"/>
                <a:cs typeface="Arial"/>
              </a:rPr>
              <a:t> </a:t>
            </a:r>
            <a:r>
              <a:rPr sz="2600" b="1" u="heavy" spc="-15" dirty="0">
                <a:solidFill>
                  <a:srgbClr val="FFFF00"/>
                </a:solidFill>
                <a:uFill>
                  <a:solidFill>
                    <a:srgbClr val="FFFF00"/>
                  </a:solidFill>
                </a:uFill>
                <a:latin typeface="Arial"/>
                <a:cs typeface="Arial"/>
              </a:rPr>
              <a:t>on</a:t>
            </a:r>
            <a:r>
              <a:rPr sz="2600" b="1" u="heavy" spc="-85" dirty="0">
                <a:solidFill>
                  <a:srgbClr val="FFFF00"/>
                </a:solidFill>
                <a:uFill>
                  <a:solidFill>
                    <a:srgbClr val="FFFF00"/>
                  </a:solidFill>
                </a:uFill>
                <a:latin typeface="Arial"/>
                <a:cs typeface="Arial"/>
              </a:rPr>
              <a:t> </a:t>
            </a:r>
            <a:r>
              <a:rPr sz="2600" b="1" u="heavy" spc="30" dirty="0">
                <a:solidFill>
                  <a:srgbClr val="FFFF00"/>
                </a:solidFill>
                <a:uFill>
                  <a:solidFill>
                    <a:srgbClr val="FFFF00"/>
                  </a:solidFill>
                </a:uFill>
                <a:latin typeface="Arial"/>
                <a:cs typeface="Arial"/>
              </a:rPr>
              <a:t>purchases</a:t>
            </a:r>
            <a:endParaRPr sz="2600">
              <a:latin typeface="Arial"/>
              <a:cs typeface="Arial"/>
            </a:endParaRPr>
          </a:p>
          <a:p>
            <a:pPr>
              <a:lnSpc>
                <a:spcPct val="100000"/>
              </a:lnSpc>
              <a:spcBef>
                <a:spcPts val="30"/>
              </a:spcBef>
            </a:pPr>
            <a:endParaRPr sz="3900">
              <a:latin typeface="Arial"/>
              <a:cs typeface="Arial"/>
            </a:endParaRPr>
          </a:p>
          <a:p>
            <a:pPr marL="12700" marR="120014" indent="1078865">
              <a:lnSpc>
                <a:spcPct val="80000"/>
              </a:lnSpc>
              <a:spcBef>
                <a:spcPts val="5"/>
              </a:spcBef>
              <a:tabLst>
                <a:tab pos="7762240" algn="l"/>
                <a:tab pos="8908415" algn="l"/>
              </a:tabLst>
            </a:pPr>
            <a:r>
              <a:rPr sz="2600" spc="-220" dirty="0">
                <a:solidFill>
                  <a:srgbClr val="FFFF00"/>
                </a:solidFill>
                <a:latin typeface="Arial"/>
                <a:cs typeface="Arial"/>
              </a:rPr>
              <a:t>ITC</a:t>
            </a:r>
            <a:r>
              <a:rPr sz="2600" spc="-170" dirty="0">
                <a:solidFill>
                  <a:srgbClr val="FFFF00"/>
                </a:solidFill>
                <a:latin typeface="Arial"/>
                <a:cs typeface="Arial"/>
              </a:rPr>
              <a:t> </a:t>
            </a:r>
            <a:r>
              <a:rPr sz="2600" spc="-65" dirty="0">
                <a:solidFill>
                  <a:srgbClr val="FFFF00"/>
                </a:solidFill>
                <a:latin typeface="Arial"/>
                <a:cs typeface="Arial"/>
              </a:rPr>
              <a:t>taken</a:t>
            </a:r>
            <a:r>
              <a:rPr sz="2600" spc="-185" dirty="0">
                <a:solidFill>
                  <a:srgbClr val="FFFF00"/>
                </a:solidFill>
                <a:latin typeface="Arial"/>
                <a:cs typeface="Arial"/>
              </a:rPr>
              <a:t> </a:t>
            </a:r>
            <a:r>
              <a:rPr sz="2600" spc="-35" dirty="0">
                <a:solidFill>
                  <a:srgbClr val="FFFF00"/>
                </a:solidFill>
                <a:latin typeface="Arial"/>
                <a:cs typeface="Arial"/>
              </a:rPr>
              <a:t>in</a:t>
            </a:r>
            <a:r>
              <a:rPr sz="2600" spc="-170" dirty="0">
                <a:solidFill>
                  <a:srgbClr val="FFFF00"/>
                </a:solidFill>
                <a:latin typeface="Arial"/>
                <a:cs typeface="Arial"/>
              </a:rPr>
              <a:t> </a:t>
            </a:r>
            <a:r>
              <a:rPr sz="2600" spc="-235" dirty="0">
                <a:solidFill>
                  <a:srgbClr val="FFFF00"/>
                </a:solidFill>
                <a:latin typeface="Arial"/>
                <a:cs typeface="Arial"/>
              </a:rPr>
              <a:t>3B</a:t>
            </a:r>
            <a:r>
              <a:rPr sz="2600" spc="-185" dirty="0">
                <a:solidFill>
                  <a:srgbClr val="FFFF00"/>
                </a:solidFill>
                <a:latin typeface="Arial"/>
                <a:cs typeface="Arial"/>
              </a:rPr>
              <a:t> </a:t>
            </a:r>
            <a:r>
              <a:rPr sz="2600" spc="-114" dirty="0">
                <a:solidFill>
                  <a:srgbClr val="FFFF00"/>
                </a:solidFill>
                <a:latin typeface="Arial"/>
                <a:cs typeface="Arial"/>
              </a:rPr>
              <a:t>is</a:t>
            </a:r>
            <a:r>
              <a:rPr sz="2600" spc="-165" dirty="0">
                <a:solidFill>
                  <a:srgbClr val="FFFF00"/>
                </a:solidFill>
                <a:latin typeface="Arial"/>
                <a:cs typeface="Arial"/>
              </a:rPr>
              <a:t> </a:t>
            </a:r>
            <a:r>
              <a:rPr sz="2600" spc="-65" dirty="0">
                <a:solidFill>
                  <a:srgbClr val="FFFF00"/>
                </a:solidFill>
                <a:latin typeface="Arial"/>
                <a:cs typeface="Arial"/>
              </a:rPr>
              <a:t>more</a:t>
            </a:r>
            <a:r>
              <a:rPr sz="2600" spc="-180" dirty="0">
                <a:solidFill>
                  <a:srgbClr val="FFFF00"/>
                </a:solidFill>
                <a:latin typeface="Arial"/>
                <a:cs typeface="Arial"/>
              </a:rPr>
              <a:t> </a:t>
            </a:r>
            <a:r>
              <a:rPr sz="2600" spc="-40" dirty="0">
                <a:solidFill>
                  <a:srgbClr val="FFFF00"/>
                </a:solidFill>
                <a:latin typeface="Arial"/>
                <a:cs typeface="Arial"/>
              </a:rPr>
              <a:t>than</a:t>
            </a:r>
            <a:r>
              <a:rPr sz="2600" spc="-150" dirty="0">
                <a:solidFill>
                  <a:srgbClr val="FFFF00"/>
                </a:solidFill>
                <a:latin typeface="Arial"/>
                <a:cs typeface="Arial"/>
              </a:rPr>
              <a:t> </a:t>
            </a:r>
            <a:r>
              <a:rPr sz="2600" spc="-20" dirty="0">
                <a:solidFill>
                  <a:srgbClr val="FFFF00"/>
                </a:solidFill>
                <a:latin typeface="Arial"/>
                <a:cs typeface="Arial"/>
              </a:rPr>
              <a:t>the</a:t>
            </a:r>
            <a:r>
              <a:rPr sz="2600" spc="-195" dirty="0">
                <a:solidFill>
                  <a:srgbClr val="FFFF00"/>
                </a:solidFill>
                <a:latin typeface="Arial"/>
                <a:cs typeface="Arial"/>
              </a:rPr>
              <a:t> </a:t>
            </a:r>
            <a:r>
              <a:rPr sz="2600" spc="-70" dirty="0">
                <a:solidFill>
                  <a:srgbClr val="FFFF00"/>
                </a:solidFill>
                <a:latin typeface="Arial"/>
                <a:cs typeface="Arial"/>
              </a:rPr>
              <a:t>actual</a:t>
            </a:r>
            <a:r>
              <a:rPr sz="2600" spc="-150" dirty="0">
                <a:solidFill>
                  <a:srgbClr val="FFFF00"/>
                </a:solidFill>
                <a:latin typeface="Arial"/>
                <a:cs typeface="Arial"/>
              </a:rPr>
              <a:t> </a:t>
            </a:r>
            <a:r>
              <a:rPr sz="2600" spc="-130" dirty="0">
                <a:solidFill>
                  <a:srgbClr val="FFFF00"/>
                </a:solidFill>
                <a:latin typeface="Arial"/>
                <a:cs typeface="Arial"/>
              </a:rPr>
              <a:t>purchase</a:t>
            </a:r>
            <a:r>
              <a:rPr sz="2600" spc="-150" dirty="0">
                <a:solidFill>
                  <a:srgbClr val="FFFF00"/>
                </a:solidFill>
                <a:latin typeface="Arial"/>
                <a:cs typeface="Arial"/>
              </a:rPr>
              <a:t> </a:t>
            </a:r>
            <a:r>
              <a:rPr sz="2600" spc="-100" dirty="0">
                <a:solidFill>
                  <a:srgbClr val="FFFF00"/>
                </a:solidFill>
                <a:latin typeface="Arial"/>
                <a:cs typeface="Arial"/>
              </a:rPr>
              <a:t>invoices	</a:t>
            </a:r>
            <a:r>
              <a:rPr sz="2600" spc="-20" dirty="0">
                <a:solidFill>
                  <a:srgbClr val="FFFF00"/>
                </a:solidFill>
                <a:latin typeface="Arial"/>
                <a:cs typeface="Arial"/>
              </a:rPr>
              <a:t>the </a:t>
            </a:r>
            <a:r>
              <a:rPr sz="2600" spc="-155" dirty="0">
                <a:solidFill>
                  <a:srgbClr val="FFFF00"/>
                </a:solidFill>
                <a:latin typeface="Arial"/>
                <a:cs typeface="Arial"/>
              </a:rPr>
              <a:t>same </a:t>
            </a:r>
            <a:r>
              <a:rPr sz="2600" spc="-114" dirty="0">
                <a:solidFill>
                  <a:srgbClr val="FFFF00"/>
                </a:solidFill>
                <a:latin typeface="Arial"/>
                <a:cs typeface="Arial"/>
              </a:rPr>
              <a:t>need </a:t>
            </a:r>
            <a:r>
              <a:rPr sz="2600" spc="60" dirty="0">
                <a:solidFill>
                  <a:srgbClr val="FFFF00"/>
                </a:solidFill>
                <a:latin typeface="Arial"/>
                <a:cs typeface="Arial"/>
              </a:rPr>
              <a:t>to</a:t>
            </a:r>
            <a:r>
              <a:rPr sz="2600" spc="-550" dirty="0">
                <a:solidFill>
                  <a:srgbClr val="FFFF00"/>
                </a:solidFill>
                <a:latin typeface="Arial"/>
                <a:cs typeface="Arial"/>
              </a:rPr>
              <a:t> </a:t>
            </a:r>
            <a:r>
              <a:rPr sz="2600" spc="-110" dirty="0">
                <a:solidFill>
                  <a:srgbClr val="FFFF00"/>
                </a:solidFill>
                <a:latin typeface="Arial"/>
                <a:cs typeface="Arial"/>
              </a:rPr>
              <a:t>be  </a:t>
            </a:r>
            <a:r>
              <a:rPr sz="2600" spc="-114" dirty="0">
                <a:solidFill>
                  <a:srgbClr val="FFFF00"/>
                </a:solidFill>
                <a:latin typeface="Arial"/>
                <a:cs typeface="Arial"/>
              </a:rPr>
              <a:t>reversed </a:t>
            </a:r>
            <a:r>
              <a:rPr sz="2600" spc="-105" dirty="0">
                <a:solidFill>
                  <a:srgbClr val="FFFF00"/>
                </a:solidFill>
                <a:latin typeface="Arial"/>
                <a:cs typeface="Arial"/>
              </a:rPr>
              <a:t>and </a:t>
            </a:r>
            <a:r>
              <a:rPr sz="2600" spc="-75" dirty="0">
                <a:solidFill>
                  <a:srgbClr val="FFFF00"/>
                </a:solidFill>
                <a:latin typeface="Arial"/>
                <a:cs typeface="Arial"/>
              </a:rPr>
              <a:t>paid </a:t>
            </a:r>
            <a:r>
              <a:rPr sz="2600" spc="-110" dirty="0">
                <a:solidFill>
                  <a:srgbClr val="FFFF00"/>
                </a:solidFill>
                <a:latin typeface="Arial"/>
                <a:cs typeface="Arial"/>
              </a:rPr>
              <a:t>back </a:t>
            </a:r>
            <a:r>
              <a:rPr sz="2600" spc="25" dirty="0">
                <a:solidFill>
                  <a:srgbClr val="FFFF00"/>
                </a:solidFill>
                <a:latin typeface="Arial"/>
                <a:cs typeface="Arial"/>
              </a:rPr>
              <a:t>with</a:t>
            </a:r>
            <a:r>
              <a:rPr sz="2600" spc="-515" dirty="0">
                <a:solidFill>
                  <a:srgbClr val="FFFF00"/>
                </a:solidFill>
                <a:latin typeface="Arial"/>
                <a:cs typeface="Arial"/>
              </a:rPr>
              <a:t> </a:t>
            </a:r>
            <a:r>
              <a:rPr sz="2600" spc="-35" dirty="0">
                <a:solidFill>
                  <a:srgbClr val="FFFF00"/>
                </a:solidFill>
                <a:latin typeface="Arial"/>
                <a:cs typeface="Arial"/>
              </a:rPr>
              <a:t>interest</a:t>
            </a:r>
            <a:r>
              <a:rPr sz="2600" spc="-195" dirty="0">
                <a:solidFill>
                  <a:srgbClr val="FFFF00"/>
                </a:solidFill>
                <a:latin typeface="Arial"/>
                <a:cs typeface="Arial"/>
              </a:rPr>
              <a:t> </a:t>
            </a:r>
            <a:r>
              <a:rPr sz="2600" spc="-105" dirty="0">
                <a:solidFill>
                  <a:srgbClr val="FFFF00"/>
                </a:solidFill>
                <a:latin typeface="Arial"/>
                <a:cs typeface="Arial"/>
              </a:rPr>
              <a:t>@24%.	</a:t>
            </a:r>
            <a:r>
              <a:rPr sz="2600" spc="-235" dirty="0">
                <a:solidFill>
                  <a:srgbClr val="FFFF00"/>
                </a:solidFill>
                <a:latin typeface="Arial"/>
                <a:cs typeface="Arial"/>
              </a:rPr>
              <a:t>3B </a:t>
            </a:r>
            <a:r>
              <a:rPr sz="2600" spc="-220" dirty="0">
                <a:solidFill>
                  <a:srgbClr val="FFFF00"/>
                </a:solidFill>
                <a:latin typeface="Arial"/>
                <a:cs typeface="Arial"/>
              </a:rPr>
              <a:t>ITC </a:t>
            </a:r>
            <a:r>
              <a:rPr sz="2600" spc="-114" dirty="0">
                <a:solidFill>
                  <a:srgbClr val="FFFF00"/>
                </a:solidFill>
                <a:latin typeface="Arial"/>
                <a:cs typeface="Arial"/>
              </a:rPr>
              <a:t>is</a:t>
            </a:r>
            <a:r>
              <a:rPr sz="2600" spc="-165" dirty="0">
                <a:solidFill>
                  <a:srgbClr val="FFFF00"/>
                </a:solidFill>
                <a:latin typeface="Arial"/>
                <a:cs typeface="Arial"/>
              </a:rPr>
              <a:t> </a:t>
            </a:r>
            <a:r>
              <a:rPr sz="2600" spc="-160" dirty="0">
                <a:solidFill>
                  <a:srgbClr val="FFFF00"/>
                </a:solidFill>
                <a:latin typeface="Arial"/>
                <a:cs typeface="Arial"/>
              </a:rPr>
              <a:t>less</a:t>
            </a:r>
            <a:endParaRPr sz="2600">
              <a:latin typeface="Arial"/>
              <a:cs typeface="Arial"/>
            </a:endParaRPr>
          </a:p>
          <a:p>
            <a:pPr marL="5396865">
              <a:lnSpc>
                <a:spcPts val="2495"/>
              </a:lnSpc>
            </a:pPr>
            <a:r>
              <a:rPr sz="2600" spc="-80" dirty="0">
                <a:solidFill>
                  <a:srgbClr val="FFFF00"/>
                </a:solidFill>
                <a:latin typeface="Arial"/>
                <a:cs typeface="Arial"/>
              </a:rPr>
              <a:t>claimed</a:t>
            </a:r>
            <a:r>
              <a:rPr sz="2600" spc="-195" dirty="0">
                <a:solidFill>
                  <a:srgbClr val="FFFF00"/>
                </a:solidFill>
                <a:latin typeface="Arial"/>
                <a:cs typeface="Arial"/>
              </a:rPr>
              <a:t> </a:t>
            </a:r>
            <a:r>
              <a:rPr sz="2600" spc="-40" dirty="0">
                <a:solidFill>
                  <a:srgbClr val="FFFF00"/>
                </a:solidFill>
                <a:latin typeface="Arial"/>
                <a:cs typeface="Arial"/>
              </a:rPr>
              <a:t>immediately</a:t>
            </a:r>
            <a:endParaRPr sz="2600">
              <a:latin typeface="Arial"/>
              <a:cs typeface="Arial"/>
            </a:endParaRPr>
          </a:p>
        </p:txBody>
      </p:sp>
      <p:sp>
        <p:nvSpPr>
          <p:cNvPr id="28" name="object 28"/>
          <p:cNvSpPr/>
          <p:nvPr/>
        </p:nvSpPr>
        <p:spPr>
          <a:xfrm>
            <a:off x="8565515" y="6070206"/>
            <a:ext cx="2649854" cy="307479"/>
          </a:xfrm>
          <a:prstGeom prst="rect">
            <a:avLst/>
          </a:prstGeom>
          <a:blipFill>
            <a:blip r:embed="rId2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93444" y="377393"/>
            <a:ext cx="9476740" cy="483234"/>
          </a:xfrm>
          <a:prstGeom prst="rect">
            <a:avLst/>
          </a:prstGeom>
        </p:spPr>
        <p:txBody>
          <a:bodyPr vert="horz" wrap="square" lIns="0" tIns="12700" rIns="0" bIns="0" rtlCol="0">
            <a:spAutoFit/>
          </a:bodyPr>
          <a:lstStyle/>
          <a:p>
            <a:pPr marL="12700">
              <a:lnSpc>
                <a:spcPct val="100000"/>
              </a:lnSpc>
              <a:spcBef>
                <a:spcPts val="100"/>
              </a:spcBef>
            </a:pPr>
            <a:r>
              <a:rPr sz="3000" b="1" u="heavy" spc="120" dirty="0">
                <a:solidFill>
                  <a:srgbClr val="FFFF00"/>
                </a:solidFill>
                <a:uFill>
                  <a:solidFill>
                    <a:srgbClr val="FFFF00"/>
                  </a:solidFill>
                </a:uFill>
                <a:latin typeface="Arial"/>
                <a:cs typeface="Arial"/>
              </a:rPr>
              <a:t>16.</a:t>
            </a:r>
            <a:r>
              <a:rPr sz="3000" b="1" u="heavy" spc="-120" dirty="0">
                <a:solidFill>
                  <a:srgbClr val="FFFF00"/>
                </a:solidFill>
                <a:uFill>
                  <a:solidFill>
                    <a:srgbClr val="FFFF00"/>
                  </a:solidFill>
                </a:uFill>
                <a:latin typeface="Arial"/>
                <a:cs typeface="Arial"/>
              </a:rPr>
              <a:t> </a:t>
            </a:r>
            <a:r>
              <a:rPr sz="3000" b="1" u="heavy" spc="25" dirty="0">
                <a:solidFill>
                  <a:srgbClr val="FFFF00"/>
                </a:solidFill>
                <a:uFill>
                  <a:solidFill>
                    <a:srgbClr val="FFFF00"/>
                  </a:solidFill>
                </a:uFill>
                <a:latin typeface="Arial"/>
                <a:cs typeface="Arial"/>
              </a:rPr>
              <a:t>GSTR</a:t>
            </a:r>
            <a:r>
              <a:rPr sz="3000" b="1" u="heavy" spc="-114" dirty="0">
                <a:solidFill>
                  <a:srgbClr val="FFFF00"/>
                </a:solidFill>
                <a:uFill>
                  <a:solidFill>
                    <a:srgbClr val="FFFF00"/>
                  </a:solidFill>
                </a:uFill>
                <a:latin typeface="Arial"/>
                <a:cs typeface="Arial"/>
              </a:rPr>
              <a:t> </a:t>
            </a:r>
            <a:r>
              <a:rPr sz="3000" b="1" u="heavy" spc="35" dirty="0">
                <a:solidFill>
                  <a:srgbClr val="FFFF00"/>
                </a:solidFill>
                <a:uFill>
                  <a:solidFill>
                    <a:srgbClr val="FFFF00"/>
                  </a:solidFill>
                </a:uFill>
                <a:latin typeface="Arial"/>
                <a:cs typeface="Arial"/>
              </a:rPr>
              <a:t>3B/GSTR</a:t>
            </a:r>
            <a:r>
              <a:rPr sz="3000" b="1" u="heavy" spc="-125" dirty="0">
                <a:solidFill>
                  <a:srgbClr val="FFFF00"/>
                </a:solidFill>
                <a:uFill>
                  <a:solidFill>
                    <a:srgbClr val="FFFF00"/>
                  </a:solidFill>
                </a:uFill>
                <a:latin typeface="Arial"/>
                <a:cs typeface="Arial"/>
              </a:rPr>
              <a:t> </a:t>
            </a:r>
            <a:r>
              <a:rPr sz="3000" b="1" u="heavy" spc="114" dirty="0">
                <a:solidFill>
                  <a:srgbClr val="FFFF00"/>
                </a:solidFill>
                <a:uFill>
                  <a:solidFill>
                    <a:srgbClr val="FFFF00"/>
                  </a:solidFill>
                </a:uFill>
                <a:latin typeface="Arial"/>
                <a:cs typeface="Arial"/>
              </a:rPr>
              <a:t>1</a:t>
            </a:r>
            <a:r>
              <a:rPr sz="3000" b="1" u="heavy" spc="-70" dirty="0">
                <a:solidFill>
                  <a:srgbClr val="FFFF00"/>
                </a:solidFill>
                <a:uFill>
                  <a:solidFill>
                    <a:srgbClr val="FFFF00"/>
                  </a:solidFill>
                </a:uFill>
                <a:latin typeface="Arial"/>
                <a:cs typeface="Arial"/>
              </a:rPr>
              <a:t> </a:t>
            </a:r>
            <a:r>
              <a:rPr sz="3000" b="1" u="heavy" spc="55" dirty="0">
                <a:solidFill>
                  <a:srgbClr val="FFFF00"/>
                </a:solidFill>
                <a:uFill>
                  <a:solidFill>
                    <a:srgbClr val="FFFF00"/>
                  </a:solidFill>
                </a:uFill>
                <a:latin typeface="Arial"/>
                <a:cs typeface="Arial"/>
              </a:rPr>
              <a:t>entries</a:t>
            </a:r>
            <a:r>
              <a:rPr sz="3000" b="1" u="heavy" spc="-155" dirty="0">
                <a:solidFill>
                  <a:srgbClr val="FFFF00"/>
                </a:solidFill>
                <a:uFill>
                  <a:solidFill>
                    <a:srgbClr val="FFFF00"/>
                  </a:solidFill>
                </a:uFill>
                <a:latin typeface="Arial"/>
                <a:cs typeface="Arial"/>
              </a:rPr>
              <a:t> </a:t>
            </a:r>
            <a:r>
              <a:rPr sz="3000" b="1" u="heavy" spc="40" dirty="0">
                <a:solidFill>
                  <a:srgbClr val="FFFF00"/>
                </a:solidFill>
                <a:uFill>
                  <a:solidFill>
                    <a:srgbClr val="FFFF00"/>
                  </a:solidFill>
                </a:uFill>
                <a:latin typeface="Arial"/>
                <a:cs typeface="Arial"/>
              </a:rPr>
              <a:t>VS</a:t>
            </a:r>
            <a:r>
              <a:rPr sz="3000" b="1" u="heavy" spc="-125" dirty="0">
                <a:solidFill>
                  <a:srgbClr val="FFFF00"/>
                </a:solidFill>
                <a:uFill>
                  <a:solidFill>
                    <a:srgbClr val="FFFF00"/>
                  </a:solidFill>
                </a:uFill>
                <a:latin typeface="Arial"/>
                <a:cs typeface="Arial"/>
              </a:rPr>
              <a:t> </a:t>
            </a:r>
            <a:r>
              <a:rPr sz="3000" b="1" u="heavy" spc="25" dirty="0">
                <a:solidFill>
                  <a:srgbClr val="FFFF00"/>
                </a:solidFill>
                <a:uFill>
                  <a:solidFill>
                    <a:srgbClr val="FFFF00"/>
                  </a:solidFill>
                </a:uFill>
                <a:latin typeface="Arial"/>
                <a:cs typeface="Arial"/>
              </a:rPr>
              <a:t>Accounting</a:t>
            </a:r>
            <a:r>
              <a:rPr sz="3000" b="1" u="heavy" spc="-165" dirty="0">
                <a:solidFill>
                  <a:srgbClr val="FFFF00"/>
                </a:solidFill>
                <a:uFill>
                  <a:solidFill>
                    <a:srgbClr val="FFFF00"/>
                  </a:solidFill>
                </a:uFill>
                <a:latin typeface="Arial"/>
                <a:cs typeface="Arial"/>
              </a:rPr>
              <a:t> </a:t>
            </a:r>
            <a:r>
              <a:rPr sz="3000" b="1" u="heavy" spc="55" dirty="0">
                <a:solidFill>
                  <a:srgbClr val="FFFF00"/>
                </a:solidFill>
                <a:uFill>
                  <a:solidFill>
                    <a:srgbClr val="FFFF00"/>
                  </a:solidFill>
                </a:uFill>
                <a:latin typeface="Arial"/>
                <a:cs typeface="Arial"/>
              </a:rPr>
              <a:t>entries</a:t>
            </a:r>
            <a:endParaRPr sz="3000">
              <a:latin typeface="Arial"/>
              <a:cs typeface="Arial"/>
            </a:endParaRPr>
          </a:p>
        </p:txBody>
      </p:sp>
      <p:sp>
        <p:nvSpPr>
          <p:cNvPr id="4" name="object 4"/>
          <p:cNvSpPr/>
          <p:nvPr/>
        </p:nvSpPr>
        <p:spPr>
          <a:xfrm>
            <a:off x="108959" y="1508125"/>
            <a:ext cx="81489" cy="815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466" y="1431416"/>
            <a:ext cx="770072" cy="2368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72253" y="1431416"/>
            <a:ext cx="719074" cy="2368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24677" y="1431416"/>
            <a:ext cx="435747" cy="2368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501384" y="1469771"/>
            <a:ext cx="1186180" cy="1985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811389" y="1469771"/>
            <a:ext cx="688339" cy="1985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653018" y="1431416"/>
            <a:ext cx="848105" cy="236855"/>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9624948" y="1431416"/>
            <a:ext cx="432699" cy="236855"/>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0198607" y="1448180"/>
            <a:ext cx="1497076" cy="220091"/>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322452" y="1748408"/>
            <a:ext cx="432709" cy="236854"/>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1832335" y="1427480"/>
            <a:ext cx="274193" cy="240792"/>
          </a:xfrm>
          <a:prstGeom prst="rect">
            <a:avLst/>
          </a:prstGeom>
          <a:blipFill>
            <a:blip r:embed="rId12" cstate="print"/>
            <a:stretch>
              <a:fillRect/>
            </a:stretch>
          </a:blipFill>
        </p:spPr>
        <p:txBody>
          <a:bodyPr wrap="square" lIns="0" tIns="0" rIns="0" bIns="0" rtlCol="0"/>
          <a:lstStyle/>
          <a:p>
            <a:endParaRPr/>
          </a:p>
        </p:txBody>
      </p:sp>
      <p:grpSp>
        <p:nvGrpSpPr>
          <p:cNvPr id="15" name="object 15"/>
          <p:cNvGrpSpPr/>
          <p:nvPr/>
        </p:nvGrpSpPr>
        <p:grpSpPr>
          <a:xfrm>
            <a:off x="865657" y="1431416"/>
            <a:ext cx="4782820" cy="554355"/>
            <a:chOff x="865657" y="1431416"/>
            <a:chExt cx="4782820" cy="554355"/>
          </a:xfrm>
        </p:grpSpPr>
        <p:sp>
          <p:nvSpPr>
            <p:cNvPr id="16" name="object 16"/>
            <p:cNvSpPr/>
            <p:nvPr/>
          </p:nvSpPr>
          <p:spPr>
            <a:xfrm>
              <a:off x="1247965" y="1431416"/>
              <a:ext cx="610562" cy="236855"/>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2009902" y="1431416"/>
              <a:ext cx="629793" cy="236855"/>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3660648" y="1448180"/>
              <a:ext cx="1283715" cy="220091"/>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782826" y="1507489"/>
              <a:ext cx="1939289" cy="477774"/>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865657" y="1748408"/>
              <a:ext cx="797915" cy="236854"/>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3838067" y="1765172"/>
              <a:ext cx="200660" cy="216026"/>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4158488" y="1762125"/>
              <a:ext cx="438912" cy="223138"/>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4708906" y="1786762"/>
              <a:ext cx="939546" cy="198500"/>
            </a:xfrm>
            <a:prstGeom prst="rect">
              <a:avLst/>
            </a:prstGeom>
            <a:blipFill>
              <a:blip r:embed="rId20" cstate="print"/>
              <a:stretch>
                <a:fillRect/>
              </a:stretch>
            </a:blipFill>
          </p:spPr>
          <p:txBody>
            <a:bodyPr wrap="square" lIns="0" tIns="0" rIns="0" bIns="0" rtlCol="0"/>
            <a:lstStyle/>
            <a:p>
              <a:endParaRPr/>
            </a:p>
          </p:txBody>
        </p:sp>
      </p:grpSp>
      <p:sp>
        <p:nvSpPr>
          <p:cNvPr id="24" name="object 24"/>
          <p:cNvSpPr/>
          <p:nvPr/>
        </p:nvSpPr>
        <p:spPr>
          <a:xfrm>
            <a:off x="5765038" y="1748408"/>
            <a:ext cx="426465" cy="236854"/>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6281292" y="1748408"/>
            <a:ext cx="429651" cy="236854"/>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6821423" y="1824482"/>
            <a:ext cx="697240" cy="160781"/>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7638922" y="1765173"/>
            <a:ext cx="170560" cy="220090"/>
          </a:xfrm>
          <a:prstGeom prst="rect">
            <a:avLst/>
          </a:prstGeom>
          <a:blipFill>
            <a:blip r:embed="rId24" cstate="print"/>
            <a:stretch>
              <a:fillRect/>
            </a:stretch>
          </a:blipFill>
        </p:spPr>
        <p:txBody>
          <a:bodyPr wrap="square" lIns="0" tIns="0" rIns="0" bIns="0" rtlCol="0"/>
          <a:lstStyle/>
          <a:p>
            <a:endParaRPr/>
          </a:p>
        </p:txBody>
      </p:sp>
      <p:sp>
        <p:nvSpPr>
          <p:cNvPr id="28" name="object 28"/>
          <p:cNvSpPr/>
          <p:nvPr/>
        </p:nvSpPr>
        <p:spPr>
          <a:xfrm>
            <a:off x="7924545" y="1786763"/>
            <a:ext cx="431037" cy="198500"/>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8467090" y="1744472"/>
            <a:ext cx="1165859" cy="240791"/>
          </a:xfrm>
          <a:prstGeom prst="rect">
            <a:avLst/>
          </a:prstGeom>
          <a:blipFill>
            <a:blip r:embed="rId26" cstate="print"/>
            <a:stretch>
              <a:fillRect/>
            </a:stretch>
          </a:blipFill>
        </p:spPr>
        <p:txBody>
          <a:bodyPr wrap="square" lIns="0" tIns="0" rIns="0" bIns="0" rtlCol="0"/>
          <a:lstStyle/>
          <a:p>
            <a:endParaRPr/>
          </a:p>
        </p:txBody>
      </p:sp>
      <p:sp>
        <p:nvSpPr>
          <p:cNvPr id="30" name="object 30"/>
          <p:cNvSpPr/>
          <p:nvPr/>
        </p:nvSpPr>
        <p:spPr>
          <a:xfrm>
            <a:off x="10063860" y="1748408"/>
            <a:ext cx="432699" cy="236854"/>
          </a:xfrm>
          <a:prstGeom prst="rect">
            <a:avLst/>
          </a:prstGeom>
          <a:blipFill>
            <a:blip r:embed="rId27" cstate="print"/>
            <a:stretch>
              <a:fillRect/>
            </a:stretch>
          </a:blipFill>
        </p:spPr>
        <p:txBody>
          <a:bodyPr wrap="square" lIns="0" tIns="0" rIns="0" bIns="0" rtlCol="0"/>
          <a:lstStyle/>
          <a:p>
            <a:endParaRPr/>
          </a:p>
        </p:txBody>
      </p:sp>
      <p:sp>
        <p:nvSpPr>
          <p:cNvPr id="31" name="object 31"/>
          <p:cNvSpPr/>
          <p:nvPr/>
        </p:nvSpPr>
        <p:spPr>
          <a:xfrm>
            <a:off x="9760331" y="1765173"/>
            <a:ext cx="200660" cy="216026"/>
          </a:xfrm>
          <a:prstGeom prst="rect">
            <a:avLst/>
          </a:prstGeom>
          <a:blipFill>
            <a:blip r:embed="rId28" cstate="print"/>
            <a:stretch>
              <a:fillRect/>
            </a:stretch>
          </a:blipFill>
        </p:spPr>
        <p:txBody>
          <a:bodyPr wrap="square" lIns="0" tIns="0" rIns="0" bIns="0" rtlCol="0"/>
          <a:lstStyle/>
          <a:p>
            <a:endParaRPr/>
          </a:p>
        </p:txBody>
      </p:sp>
      <p:sp>
        <p:nvSpPr>
          <p:cNvPr id="32" name="object 32"/>
          <p:cNvSpPr/>
          <p:nvPr/>
        </p:nvSpPr>
        <p:spPr>
          <a:xfrm>
            <a:off x="10607040" y="1765173"/>
            <a:ext cx="1467357" cy="294766"/>
          </a:xfrm>
          <a:prstGeom prst="rect">
            <a:avLst/>
          </a:prstGeom>
          <a:blipFill>
            <a:blip r:embed="rId29" cstate="print"/>
            <a:stretch>
              <a:fillRect/>
            </a:stretch>
          </a:blipFill>
        </p:spPr>
        <p:txBody>
          <a:bodyPr wrap="square" lIns="0" tIns="0" rIns="0" bIns="0" rtlCol="0"/>
          <a:lstStyle/>
          <a:p>
            <a:endParaRPr/>
          </a:p>
        </p:txBody>
      </p:sp>
      <p:grpSp>
        <p:nvGrpSpPr>
          <p:cNvPr id="33" name="object 33"/>
          <p:cNvGrpSpPr/>
          <p:nvPr/>
        </p:nvGrpSpPr>
        <p:grpSpPr>
          <a:xfrm>
            <a:off x="335416" y="2082164"/>
            <a:ext cx="982344" cy="220345"/>
            <a:chOff x="335416" y="2082164"/>
            <a:chExt cx="982344" cy="220345"/>
          </a:xfrm>
        </p:grpSpPr>
        <p:sp>
          <p:nvSpPr>
            <p:cNvPr id="34" name="object 34"/>
            <p:cNvSpPr/>
            <p:nvPr/>
          </p:nvSpPr>
          <p:spPr>
            <a:xfrm>
              <a:off x="335416" y="2082164"/>
              <a:ext cx="908726" cy="220090"/>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1286890" y="2266848"/>
              <a:ext cx="30539" cy="31343"/>
            </a:xfrm>
            <a:prstGeom prst="rect">
              <a:avLst/>
            </a:prstGeom>
            <a:blipFill>
              <a:blip r:embed="rId31" cstate="print"/>
              <a:stretch>
                <a:fillRect/>
              </a:stretch>
            </a:blipFill>
          </p:spPr>
          <p:txBody>
            <a:bodyPr wrap="square" lIns="0" tIns="0" rIns="0" bIns="0" rtlCol="0"/>
            <a:lstStyle/>
            <a:p>
              <a:endParaRPr/>
            </a:p>
          </p:txBody>
        </p:sp>
      </p:grpSp>
      <p:sp>
        <p:nvSpPr>
          <p:cNvPr id="36" name="object 36"/>
          <p:cNvSpPr/>
          <p:nvPr/>
        </p:nvSpPr>
        <p:spPr>
          <a:xfrm>
            <a:off x="108959" y="3815460"/>
            <a:ext cx="81489" cy="81533"/>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326466" y="3738753"/>
            <a:ext cx="770072" cy="236855"/>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1203985" y="3814826"/>
            <a:ext cx="439013" cy="160781"/>
          </a:xfrm>
          <a:prstGeom prst="rect">
            <a:avLst/>
          </a:prstGeom>
          <a:blipFill>
            <a:blip r:embed="rId34" cstate="print"/>
            <a:stretch>
              <a:fillRect/>
            </a:stretch>
          </a:blipFill>
        </p:spPr>
        <p:txBody>
          <a:bodyPr wrap="square" lIns="0" tIns="0" rIns="0" bIns="0" rtlCol="0"/>
          <a:lstStyle/>
          <a:p>
            <a:endParaRPr/>
          </a:p>
        </p:txBody>
      </p:sp>
      <p:sp>
        <p:nvSpPr>
          <p:cNvPr id="39" name="object 39"/>
          <p:cNvSpPr/>
          <p:nvPr/>
        </p:nvSpPr>
        <p:spPr>
          <a:xfrm>
            <a:off x="1766061" y="3738753"/>
            <a:ext cx="296799" cy="236855"/>
          </a:xfrm>
          <a:prstGeom prst="rect">
            <a:avLst/>
          </a:prstGeom>
          <a:blipFill>
            <a:blip r:embed="rId35" cstate="print"/>
            <a:stretch>
              <a:fillRect/>
            </a:stretch>
          </a:blipFill>
        </p:spPr>
        <p:txBody>
          <a:bodyPr wrap="square" lIns="0" tIns="0" rIns="0" bIns="0" rtlCol="0"/>
          <a:lstStyle/>
          <a:p>
            <a:endParaRPr/>
          </a:p>
        </p:txBody>
      </p:sp>
      <p:sp>
        <p:nvSpPr>
          <p:cNvPr id="40" name="object 40"/>
          <p:cNvSpPr/>
          <p:nvPr/>
        </p:nvSpPr>
        <p:spPr>
          <a:xfrm>
            <a:off x="2179954" y="3755516"/>
            <a:ext cx="1237360" cy="220090"/>
          </a:xfrm>
          <a:prstGeom prst="rect">
            <a:avLst/>
          </a:prstGeom>
          <a:blipFill>
            <a:blip r:embed="rId36" cstate="print"/>
            <a:stretch>
              <a:fillRect/>
            </a:stretch>
          </a:blipFill>
        </p:spPr>
        <p:txBody>
          <a:bodyPr wrap="square" lIns="0" tIns="0" rIns="0" bIns="0" rtlCol="0"/>
          <a:lstStyle/>
          <a:p>
            <a:endParaRPr/>
          </a:p>
        </p:txBody>
      </p:sp>
      <p:sp>
        <p:nvSpPr>
          <p:cNvPr id="41" name="object 41"/>
          <p:cNvSpPr/>
          <p:nvPr/>
        </p:nvSpPr>
        <p:spPr>
          <a:xfrm>
            <a:off x="3508628" y="3738753"/>
            <a:ext cx="821827" cy="236855"/>
          </a:xfrm>
          <a:prstGeom prst="rect">
            <a:avLst/>
          </a:prstGeom>
          <a:blipFill>
            <a:blip r:embed="rId37" cstate="print"/>
            <a:stretch>
              <a:fillRect/>
            </a:stretch>
          </a:blipFill>
        </p:spPr>
        <p:txBody>
          <a:bodyPr wrap="square" lIns="0" tIns="0" rIns="0" bIns="0" rtlCol="0"/>
          <a:lstStyle/>
          <a:p>
            <a:endParaRPr/>
          </a:p>
        </p:txBody>
      </p:sp>
      <p:sp>
        <p:nvSpPr>
          <p:cNvPr id="42" name="object 42"/>
          <p:cNvSpPr txBox="1"/>
          <p:nvPr/>
        </p:nvSpPr>
        <p:spPr>
          <a:xfrm>
            <a:off x="215900" y="1956892"/>
            <a:ext cx="11899900" cy="2095500"/>
          </a:xfrm>
          <a:prstGeom prst="rect">
            <a:avLst/>
          </a:prstGeom>
        </p:spPr>
        <p:txBody>
          <a:bodyPr vert="horz" wrap="square" lIns="0" tIns="88265" rIns="0" bIns="0" rtlCol="0">
            <a:spAutoFit/>
          </a:bodyPr>
          <a:lstStyle/>
          <a:p>
            <a:pPr marL="104139" marR="5080" indent="1106170">
              <a:lnSpc>
                <a:spcPts val="2500"/>
              </a:lnSpc>
              <a:spcBef>
                <a:spcPts val="695"/>
              </a:spcBef>
            </a:pPr>
            <a:r>
              <a:rPr sz="2600" spc="-130" dirty="0">
                <a:solidFill>
                  <a:srgbClr val="FFFF00"/>
                </a:solidFill>
                <a:latin typeface="Arial"/>
                <a:cs typeface="Arial"/>
              </a:rPr>
              <a:t>The </a:t>
            </a:r>
            <a:r>
              <a:rPr sz="2600" spc="-60" dirty="0">
                <a:solidFill>
                  <a:srgbClr val="FFFF00"/>
                </a:solidFill>
                <a:latin typeface="Arial"/>
                <a:cs typeface="Arial"/>
              </a:rPr>
              <a:t>book </a:t>
            </a:r>
            <a:r>
              <a:rPr sz="2600" spc="-30" dirty="0">
                <a:solidFill>
                  <a:srgbClr val="FFFF00"/>
                </a:solidFill>
                <a:latin typeface="Arial"/>
                <a:cs typeface="Arial"/>
              </a:rPr>
              <a:t>entry </a:t>
            </a:r>
            <a:r>
              <a:rPr sz="2600" spc="-114" dirty="0">
                <a:solidFill>
                  <a:srgbClr val="FFFF00"/>
                </a:solidFill>
                <a:latin typeface="Arial"/>
                <a:cs typeface="Arial"/>
              </a:rPr>
              <a:t>need </a:t>
            </a:r>
            <a:r>
              <a:rPr sz="2600" spc="60" dirty="0">
                <a:solidFill>
                  <a:srgbClr val="FFFF00"/>
                </a:solidFill>
                <a:latin typeface="Arial"/>
                <a:cs typeface="Arial"/>
              </a:rPr>
              <a:t>to </a:t>
            </a:r>
            <a:r>
              <a:rPr sz="2600" spc="-110" dirty="0">
                <a:solidFill>
                  <a:srgbClr val="FFFF00"/>
                </a:solidFill>
                <a:latin typeface="Arial"/>
                <a:cs typeface="Arial"/>
              </a:rPr>
              <a:t>be </a:t>
            </a:r>
            <a:r>
              <a:rPr sz="2600" spc="-90" dirty="0">
                <a:solidFill>
                  <a:srgbClr val="FFFF00"/>
                </a:solidFill>
                <a:latin typeface="Arial"/>
                <a:cs typeface="Arial"/>
              </a:rPr>
              <a:t>done </a:t>
            </a:r>
            <a:r>
              <a:rPr sz="2600" spc="-75" dirty="0">
                <a:solidFill>
                  <a:srgbClr val="FFFF00"/>
                </a:solidFill>
                <a:latin typeface="Arial"/>
                <a:cs typeface="Arial"/>
              </a:rPr>
              <a:t>simultaneously </a:t>
            </a:r>
            <a:r>
              <a:rPr sz="2600" spc="25" dirty="0">
                <a:solidFill>
                  <a:srgbClr val="FFFF00"/>
                </a:solidFill>
                <a:latin typeface="Arial"/>
                <a:cs typeface="Arial"/>
              </a:rPr>
              <a:t>with </a:t>
            </a:r>
            <a:r>
              <a:rPr sz="2600" spc="-20" dirty="0">
                <a:solidFill>
                  <a:srgbClr val="FFFF00"/>
                </a:solidFill>
                <a:latin typeface="Arial"/>
                <a:cs typeface="Arial"/>
              </a:rPr>
              <a:t>the </a:t>
            </a:r>
            <a:r>
              <a:rPr sz="2600" spc="-125" dirty="0">
                <a:solidFill>
                  <a:srgbClr val="FFFF00"/>
                </a:solidFill>
                <a:latin typeface="Arial"/>
                <a:cs typeface="Arial"/>
              </a:rPr>
              <a:t>Gst </a:t>
            </a:r>
            <a:r>
              <a:rPr sz="2600" spc="-70" dirty="0">
                <a:solidFill>
                  <a:srgbClr val="FFFF00"/>
                </a:solidFill>
                <a:latin typeface="Arial"/>
                <a:cs typeface="Arial"/>
              </a:rPr>
              <a:t>corrections </a:t>
            </a:r>
            <a:r>
              <a:rPr sz="2600" spc="-155" dirty="0">
                <a:solidFill>
                  <a:srgbClr val="FFFF00"/>
                </a:solidFill>
                <a:latin typeface="Arial"/>
                <a:cs typeface="Arial"/>
              </a:rPr>
              <a:t>so</a:t>
            </a:r>
            <a:r>
              <a:rPr sz="2600" spc="-445" dirty="0">
                <a:solidFill>
                  <a:srgbClr val="FFFF00"/>
                </a:solidFill>
                <a:latin typeface="Arial"/>
                <a:cs typeface="Arial"/>
              </a:rPr>
              <a:t> </a:t>
            </a:r>
            <a:r>
              <a:rPr sz="2600" spc="-215" dirty="0">
                <a:solidFill>
                  <a:srgbClr val="FFFF00"/>
                </a:solidFill>
                <a:latin typeface="Arial"/>
                <a:cs typeface="Arial"/>
              </a:rPr>
              <a:t>as  </a:t>
            </a:r>
            <a:r>
              <a:rPr sz="2600" spc="60" dirty="0">
                <a:solidFill>
                  <a:srgbClr val="FFFF00"/>
                </a:solidFill>
                <a:latin typeface="Arial"/>
                <a:cs typeface="Arial"/>
              </a:rPr>
              <a:t>to</a:t>
            </a:r>
            <a:r>
              <a:rPr sz="2600" spc="-509" dirty="0">
                <a:solidFill>
                  <a:srgbClr val="FFFF00"/>
                </a:solidFill>
                <a:latin typeface="Arial"/>
                <a:cs typeface="Arial"/>
              </a:rPr>
              <a:t> </a:t>
            </a:r>
            <a:r>
              <a:rPr sz="2600" spc="-80" dirty="0">
                <a:solidFill>
                  <a:srgbClr val="FFFF00"/>
                </a:solidFill>
                <a:latin typeface="Arial"/>
                <a:cs typeface="Arial"/>
              </a:rPr>
              <a:t>present </a:t>
            </a:r>
            <a:r>
              <a:rPr sz="2600" spc="-180" dirty="0">
                <a:solidFill>
                  <a:srgbClr val="FFFF00"/>
                </a:solidFill>
                <a:latin typeface="Arial"/>
                <a:cs typeface="Arial"/>
              </a:rPr>
              <a:t>a </a:t>
            </a:r>
            <a:r>
              <a:rPr sz="2600" spc="-15" dirty="0">
                <a:solidFill>
                  <a:srgbClr val="FFFF00"/>
                </a:solidFill>
                <a:latin typeface="Arial"/>
                <a:cs typeface="Arial"/>
              </a:rPr>
              <a:t>fair </a:t>
            </a:r>
            <a:r>
              <a:rPr sz="2600" spc="-45" dirty="0">
                <a:solidFill>
                  <a:srgbClr val="FFFF00"/>
                </a:solidFill>
                <a:latin typeface="Arial"/>
                <a:cs typeface="Arial"/>
              </a:rPr>
              <a:t>picture.</a:t>
            </a:r>
            <a:endParaRPr sz="2600">
              <a:latin typeface="Arial"/>
              <a:cs typeface="Arial"/>
            </a:endParaRPr>
          </a:p>
          <a:p>
            <a:pPr>
              <a:lnSpc>
                <a:spcPct val="100000"/>
              </a:lnSpc>
              <a:spcBef>
                <a:spcPts val="30"/>
              </a:spcBef>
            </a:pPr>
            <a:endParaRPr sz="3300">
              <a:latin typeface="Arial"/>
              <a:cs typeface="Arial"/>
            </a:endParaRPr>
          </a:p>
          <a:p>
            <a:pPr marL="12700">
              <a:lnSpc>
                <a:spcPct val="100000"/>
              </a:lnSpc>
            </a:pPr>
            <a:r>
              <a:rPr sz="2800" u="heavy" spc="130" dirty="0">
                <a:solidFill>
                  <a:srgbClr val="FFFF00"/>
                </a:solidFill>
                <a:uFill>
                  <a:solidFill>
                    <a:srgbClr val="FFFF00"/>
                  </a:solidFill>
                </a:uFill>
                <a:latin typeface="Arial"/>
                <a:cs typeface="Arial"/>
              </a:rPr>
              <a:t>17.Reconciliation</a:t>
            </a:r>
            <a:r>
              <a:rPr sz="2800" u="heavy" spc="-100" dirty="0">
                <a:solidFill>
                  <a:srgbClr val="FFFF00"/>
                </a:solidFill>
                <a:uFill>
                  <a:solidFill>
                    <a:srgbClr val="FFFF00"/>
                  </a:solidFill>
                </a:uFill>
                <a:latin typeface="Arial"/>
                <a:cs typeface="Arial"/>
              </a:rPr>
              <a:t> </a:t>
            </a:r>
            <a:r>
              <a:rPr sz="2800" u="heavy" spc="150" dirty="0">
                <a:solidFill>
                  <a:srgbClr val="FFFF00"/>
                </a:solidFill>
                <a:uFill>
                  <a:solidFill>
                    <a:srgbClr val="FFFF00"/>
                  </a:solidFill>
                </a:uFill>
                <a:latin typeface="Arial"/>
                <a:cs typeface="Arial"/>
              </a:rPr>
              <a:t>of</a:t>
            </a:r>
            <a:r>
              <a:rPr sz="2800" u="heavy" spc="155" dirty="0">
                <a:solidFill>
                  <a:srgbClr val="FFFF00"/>
                </a:solidFill>
                <a:uFill>
                  <a:solidFill>
                    <a:srgbClr val="FFFF00"/>
                  </a:solidFill>
                </a:uFill>
                <a:latin typeface="Arial"/>
                <a:cs typeface="Arial"/>
              </a:rPr>
              <a:t> </a:t>
            </a:r>
            <a:r>
              <a:rPr sz="2800" u="heavy" spc="5" dirty="0">
                <a:solidFill>
                  <a:srgbClr val="FFFF00"/>
                </a:solidFill>
                <a:uFill>
                  <a:solidFill>
                    <a:srgbClr val="FFFF00"/>
                  </a:solidFill>
                </a:uFill>
                <a:latin typeface="Arial"/>
                <a:cs typeface="Arial"/>
              </a:rPr>
              <a:t>E</a:t>
            </a:r>
            <a:r>
              <a:rPr sz="2800" u="heavy" spc="-85" dirty="0">
                <a:solidFill>
                  <a:srgbClr val="FFFF00"/>
                </a:solidFill>
                <a:uFill>
                  <a:solidFill>
                    <a:srgbClr val="FFFF00"/>
                  </a:solidFill>
                </a:uFill>
                <a:latin typeface="Arial"/>
                <a:cs typeface="Arial"/>
              </a:rPr>
              <a:t> </a:t>
            </a:r>
            <a:r>
              <a:rPr sz="2800" u="heavy" spc="40" dirty="0">
                <a:solidFill>
                  <a:srgbClr val="FFFF00"/>
                </a:solidFill>
                <a:uFill>
                  <a:solidFill>
                    <a:srgbClr val="FFFF00"/>
                  </a:solidFill>
                </a:uFill>
                <a:latin typeface="Arial"/>
                <a:cs typeface="Arial"/>
              </a:rPr>
              <a:t>Way</a:t>
            </a:r>
            <a:r>
              <a:rPr sz="2800" u="heavy" spc="-125" dirty="0">
                <a:solidFill>
                  <a:srgbClr val="FFFF00"/>
                </a:solidFill>
                <a:uFill>
                  <a:solidFill>
                    <a:srgbClr val="FFFF00"/>
                  </a:solidFill>
                </a:uFill>
                <a:latin typeface="Arial"/>
                <a:cs typeface="Arial"/>
              </a:rPr>
              <a:t> </a:t>
            </a:r>
            <a:r>
              <a:rPr sz="2800" u="heavy" spc="135" dirty="0">
                <a:solidFill>
                  <a:srgbClr val="FFFF00"/>
                </a:solidFill>
                <a:uFill>
                  <a:solidFill>
                    <a:srgbClr val="FFFF00"/>
                  </a:solidFill>
                </a:uFill>
                <a:latin typeface="Arial"/>
                <a:cs typeface="Arial"/>
              </a:rPr>
              <a:t>Bills</a:t>
            </a:r>
            <a:r>
              <a:rPr sz="2800" u="heavy" spc="-90" dirty="0">
                <a:solidFill>
                  <a:srgbClr val="FFFF00"/>
                </a:solidFill>
                <a:uFill>
                  <a:solidFill>
                    <a:srgbClr val="FFFF00"/>
                  </a:solidFill>
                </a:uFill>
                <a:latin typeface="Arial"/>
                <a:cs typeface="Arial"/>
              </a:rPr>
              <a:t> </a:t>
            </a:r>
            <a:r>
              <a:rPr sz="2800" u="heavy" spc="185" dirty="0">
                <a:solidFill>
                  <a:srgbClr val="FFFF00"/>
                </a:solidFill>
                <a:uFill>
                  <a:solidFill>
                    <a:srgbClr val="FFFF00"/>
                  </a:solidFill>
                </a:uFill>
                <a:latin typeface="Arial"/>
                <a:cs typeface="Arial"/>
              </a:rPr>
              <a:t>with</a:t>
            </a:r>
            <a:r>
              <a:rPr sz="2800" u="heavy" spc="-105" dirty="0">
                <a:solidFill>
                  <a:srgbClr val="FFFF00"/>
                </a:solidFill>
                <a:uFill>
                  <a:solidFill>
                    <a:srgbClr val="FFFF00"/>
                  </a:solidFill>
                </a:uFill>
                <a:latin typeface="Arial"/>
                <a:cs typeface="Arial"/>
              </a:rPr>
              <a:t> </a:t>
            </a:r>
            <a:r>
              <a:rPr sz="2600" u="heavy" spc="15" dirty="0">
                <a:solidFill>
                  <a:srgbClr val="FFFF00"/>
                </a:solidFill>
                <a:uFill>
                  <a:solidFill>
                    <a:srgbClr val="FFFF00"/>
                  </a:solidFill>
                </a:uFill>
                <a:latin typeface="Arial"/>
                <a:cs typeface="Arial"/>
              </a:rPr>
              <a:t>GSTR</a:t>
            </a:r>
            <a:r>
              <a:rPr sz="2600" u="heavy" spc="-70" dirty="0">
                <a:solidFill>
                  <a:srgbClr val="FFFF00"/>
                </a:solidFill>
                <a:uFill>
                  <a:solidFill>
                    <a:srgbClr val="FFFF00"/>
                  </a:solidFill>
                </a:uFill>
                <a:latin typeface="Arial"/>
                <a:cs typeface="Arial"/>
              </a:rPr>
              <a:t> </a:t>
            </a:r>
            <a:r>
              <a:rPr sz="2600" u="heavy" spc="95" dirty="0">
                <a:solidFill>
                  <a:srgbClr val="FFFF00"/>
                </a:solidFill>
                <a:uFill>
                  <a:solidFill>
                    <a:srgbClr val="FFFF00"/>
                  </a:solidFill>
                </a:uFill>
                <a:latin typeface="Arial"/>
                <a:cs typeface="Arial"/>
              </a:rPr>
              <a:t>1</a:t>
            </a:r>
            <a:r>
              <a:rPr sz="2600" u="heavy" spc="-10" dirty="0">
                <a:solidFill>
                  <a:srgbClr val="FFFF00"/>
                </a:solidFill>
                <a:uFill>
                  <a:solidFill>
                    <a:srgbClr val="FFFF00"/>
                  </a:solidFill>
                </a:uFill>
                <a:latin typeface="Arial"/>
                <a:cs typeface="Arial"/>
              </a:rPr>
              <a:t> </a:t>
            </a:r>
            <a:r>
              <a:rPr sz="2800" u="heavy" spc="155" dirty="0">
                <a:solidFill>
                  <a:srgbClr val="FFFF00"/>
                </a:solidFill>
                <a:uFill>
                  <a:solidFill>
                    <a:srgbClr val="FFFF00"/>
                  </a:solidFill>
                </a:uFill>
                <a:latin typeface="Arial"/>
                <a:cs typeface="Arial"/>
              </a:rPr>
              <a:t>and</a:t>
            </a:r>
            <a:r>
              <a:rPr sz="2800" u="heavy" spc="-110" dirty="0">
                <a:solidFill>
                  <a:srgbClr val="FFFF00"/>
                </a:solidFill>
                <a:uFill>
                  <a:solidFill>
                    <a:srgbClr val="FFFF00"/>
                  </a:solidFill>
                </a:uFill>
                <a:latin typeface="Arial"/>
                <a:cs typeface="Arial"/>
              </a:rPr>
              <a:t> </a:t>
            </a:r>
            <a:r>
              <a:rPr sz="2800" u="heavy" spc="195" dirty="0">
                <a:solidFill>
                  <a:srgbClr val="FFFF00"/>
                </a:solidFill>
                <a:uFill>
                  <a:solidFill>
                    <a:srgbClr val="FFFF00"/>
                  </a:solidFill>
                </a:uFill>
                <a:latin typeface="Arial"/>
                <a:cs typeface="Arial"/>
              </a:rPr>
              <a:t>further</a:t>
            </a:r>
            <a:r>
              <a:rPr sz="2800" u="heavy" spc="-130" dirty="0">
                <a:solidFill>
                  <a:srgbClr val="FFFF00"/>
                </a:solidFill>
                <a:uFill>
                  <a:solidFill>
                    <a:srgbClr val="FFFF00"/>
                  </a:solidFill>
                </a:uFill>
                <a:latin typeface="Arial"/>
                <a:cs typeface="Arial"/>
              </a:rPr>
              <a:t> </a:t>
            </a:r>
            <a:r>
              <a:rPr sz="2800" u="heavy" spc="185" dirty="0">
                <a:solidFill>
                  <a:srgbClr val="FFFF00"/>
                </a:solidFill>
                <a:uFill>
                  <a:solidFill>
                    <a:srgbClr val="FFFF00"/>
                  </a:solidFill>
                </a:uFill>
                <a:latin typeface="Arial"/>
                <a:cs typeface="Arial"/>
              </a:rPr>
              <a:t>with</a:t>
            </a:r>
            <a:r>
              <a:rPr sz="2800" u="heavy" spc="-75" dirty="0">
                <a:solidFill>
                  <a:srgbClr val="FFFF00"/>
                </a:solidFill>
                <a:uFill>
                  <a:solidFill>
                    <a:srgbClr val="FFFF00"/>
                  </a:solidFill>
                </a:uFill>
                <a:latin typeface="Arial"/>
                <a:cs typeface="Arial"/>
              </a:rPr>
              <a:t> </a:t>
            </a:r>
            <a:r>
              <a:rPr sz="2400" u="heavy" spc="15" dirty="0">
                <a:solidFill>
                  <a:srgbClr val="FFFF00"/>
                </a:solidFill>
                <a:uFill>
                  <a:solidFill>
                    <a:srgbClr val="FFFF00"/>
                  </a:solidFill>
                </a:uFill>
                <a:latin typeface="Arial"/>
                <a:cs typeface="Arial"/>
              </a:rPr>
              <a:t>GSTR</a:t>
            </a:r>
            <a:r>
              <a:rPr sz="2400" u="heavy" spc="-90" dirty="0">
                <a:solidFill>
                  <a:srgbClr val="FFFF00"/>
                </a:solidFill>
                <a:uFill>
                  <a:solidFill>
                    <a:srgbClr val="FFFF00"/>
                  </a:solidFill>
                </a:uFill>
                <a:latin typeface="Arial"/>
                <a:cs typeface="Arial"/>
              </a:rPr>
              <a:t> </a:t>
            </a:r>
            <a:r>
              <a:rPr sz="2400" u="heavy" spc="105" dirty="0">
                <a:solidFill>
                  <a:srgbClr val="FFFF00"/>
                </a:solidFill>
                <a:uFill>
                  <a:solidFill>
                    <a:srgbClr val="FFFF00"/>
                  </a:solidFill>
                </a:uFill>
                <a:latin typeface="Arial"/>
                <a:cs typeface="Arial"/>
              </a:rPr>
              <a:t>3B</a:t>
            </a:r>
            <a:endParaRPr sz="2400">
              <a:latin typeface="Arial"/>
              <a:cs typeface="Arial"/>
            </a:endParaRPr>
          </a:p>
          <a:p>
            <a:pPr marL="4207510">
              <a:lnSpc>
                <a:spcPct val="100000"/>
              </a:lnSpc>
              <a:spcBef>
                <a:spcPts val="395"/>
              </a:spcBef>
            </a:pPr>
            <a:r>
              <a:rPr sz="2600" spc="-235" dirty="0">
                <a:solidFill>
                  <a:srgbClr val="FFFF00"/>
                </a:solidFill>
                <a:latin typeface="Arial"/>
                <a:cs typeface="Arial"/>
              </a:rPr>
              <a:t>EWBs </a:t>
            </a:r>
            <a:r>
              <a:rPr sz="2600" spc="-165" dirty="0">
                <a:solidFill>
                  <a:srgbClr val="FFFF00"/>
                </a:solidFill>
                <a:latin typeface="Arial"/>
                <a:cs typeface="Arial"/>
              </a:rPr>
              <a:t>sales </a:t>
            </a:r>
            <a:r>
              <a:rPr sz="2600" spc="-110" dirty="0">
                <a:solidFill>
                  <a:srgbClr val="FFFF00"/>
                </a:solidFill>
                <a:latin typeface="Arial"/>
                <a:cs typeface="Arial"/>
              </a:rPr>
              <a:t>are </a:t>
            </a:r>
            <a:r>
              <a:rPr sz="2600" spc="-65" dirty="0">
                <a:solidFill>
                  <a:srgbClr val="FFFF00"/>
                </a:solidFill>
                <a:latin typeface="Arial"/>
                <a:cs typeface="Arial"/>
              </a:rPr>
              <a:t>more </a:t>
            </a:r>
            <a:r>
              <a:rPr sz="2600" spc="-40" dirty="0">
                <a:solidFill>
                  <a:srgbClr val="FFFF00"/>
                </a:solidFill>
                <a:latin typeface="Arial"/>
                <a:cs typeface="Arial"/>
              </a:rPr>
              <a:t>than </a:t>
            </a:r>
            <a:r>
              <a:rPr sz="2600" spc="-275" dirty="0">
                <a:solidFill>
                  <a:srgbClr val="FFFF00"/>
                </a:solidFill>
                <a:latin typeface="Arial"/>
                <a:cs typeface="Arial"/>
              </a:rPr>
              <a:t>GSTR </a:t>
            </a:r>
            <a:r>
              <a:rPr sz="2600" spc="-285" dirty="0">
                <a:solidFill>
                  <a:srgbClr val="FFFF00"/>
                </a:solidFill>
                <a:latin typeface="Arial"/>
                <a:cs typeface="Arial"/>
              </a:rPr>
              <a:t>1</a:t>
            </a:r>
            <a:r>
              <a:rPr sz="2600" spc="-180" dirty="0">
                <a:solidFill>
                  <a:srgbClr val="FFFF00"/>
                </a:solidFill>
                <a:latin typeface="Arial"/>
                <a:cs typeface="Arial"/>
              </a:rPr>
              <a:t> </a:t>
            </a:r>
            <a:r>
              <a:rPr sz="2600" spc="-165" dirty="0">
                <a:solidFill>
                  <a:srgbClr val="FFFF00"/>
                </a:solidFill>
                <a:latin typeface="Arial"/>
                <a:cs typeface="Arial"/>
              </a:rPr>
              <a:t>sales</a:t>
            </a:r>
            <a:endParaRPr sz="2600">
              <a:latin typeface="Arial"/>
              <a:cs typeface="Arial"/>
            </a:endParaRPr>
          </a:p>
        </p:txBody>
      </p:sp>
      <p:sp>
        <p:nvSpPr>
          <p:cNvPr id="43" name="object 43"/>
          <p:cNvSpPr/>
          <p:nvPr/>
        </p:nvSpPr>
        <p:spPr>
          <a:xfrm>
            <a:off x="9809098" y="3940200"/>
            <a:ext cx="30539" cy="31343"/>
          </a:xfrm>
          <a:prstGeom prst="rect">
            <a:avLst/>
          </a:prstGeom>
          <a:blipFill>
            <a:blip r:embed="rId38" cstate="print"/>
            <a:stretch>
              <a:fillRect/>
            </a:stretch>
          </a:blipFill>
        </p:spPr>
        <p:txBody>
          <a:bodyPr wrap="square" lIns="0" tIns="0" rIns="0" bIns="0" rtlCol="0"/>
          <a:lstStyle/>
          <a:p>
            <a:endParaRPr/>
          </a:p>
        </p:txBody>
      </p:sp>
      <p:sp>
        <p:nvSpPr>
          <p:cNvPr id="44" name="object 44"/>
          <p:cNvSpPr/>
          <p:nvPr/>
        </p:nvSpPr>
        <p:spPr>
          <a:xfrm>
            <a:off x="10673842" y="3738753"/>
            <a:ext cx="626363" cy="236855"/>
          </a:xfrm>
          <a:prstGeom prst="rect">
            <a:avLst/>
          </a:prstGeom>
          <a:blipFill>
            <a:blip r:embed="rId39" cstate="print"/>
            <a:stretch>
              <a:fillRect/>
            </a:stretch>
          </a:blipFill>
        </p:spPr>
        <p:txBody>
          <a:bodyPr wrap="square" lIns="0" tIns="0" rIns="0" bIns="0" rtlCol="0"/>
          <a:lstStyle/>
          <a:p>
            <a:endParaRPr/>
          </a:p>
        </p:txBody>
      </p:sp>
      <p:sp>
        <p:nvSpPr>
          <p:cNvPr id="45" name="object 45"/>
          <p:cNvSpPr/>
          <p:nvPr/>
        </p:nvSpPr>
        <p:spPr>
          <a:xfrm>
            <a:off x="9949053" y="3738753"/>
            <a:ext cx="616330" cy="236855"/>
          </a:xfrm>
          <a:prstGeom prst="rect">
            <a:avLst/>
          </a:prstGeom>
          <a:blipFill>
            <a:blip r:embed="rId40" cstate="print"/>
            <a:stretch>
              <a:fillRect/>
            </a:stretch>
          </a:blipFill>
        </p:spPr>
        <p:txBody>
          <a:bodyPr wrap="square" lIns="0" tIns="0" rIns="0" bIns="0" rtlCol="0"/>
          <a:lstStyle/>
          <a:p>
            <a:endParaRPr/>
          </a:p>
        </p:txBody>
      </p:sp>
      <p:sp>
        <p:nvSpPr>
          <p:cNvPr id="46" name="object 46"/>
          <p:cNvSpPr/>
          <p:nvPr/>
        </p:nvSpPr>
        <p:spPr>
          <a:xfrm>
            <a:off x="11398884" y="3777107"/>
            <a:ext cx="273685" cy="198500"/>
          </a:xfrm>
          <a:prstGeom prst="rect">
            <a:avLst/>
          </a:prstGeom>
          <a:blipFill>
            <a:blip r:embed="rId41" cstate="print"/>
            <a:stretch>
              <a:fillRect/>
            </a:stretch>
          </a:blipFill>
        </p:spPr>
        <p:txBody>
          <a:bodyPr wrap="square" lIns="0" tIns="0" rIns="0" bIns="0" rtlCol="0"/>
          <a:lstStyle/>
          <a:p>
            <a:endParaRPr/>
          </a:p>
        </p:txBody>
      </p:sp>
      <p:sp>
        <p:nvSpPr>
          <p:cNvPr id="47" name="object 47"/>
          <p:cNvSpPr/>
          <p:nvPr/>
        </p:nvSpPr>
        <p:spPr>
          <a:xfrm>
            <a:off x="11788013" y="3738753"/>
            <a:ext cx="293507" cy="236855"/>
          </a:xfrm>
          <a:prstGeom prst="rect">
            <a:avLst/>
          </a:prstGeom>
          <a:blipFill>
            <a:blip r:embed="rId42" cstate="print"/>
            <a:stretch>
              <a:fillRect/>
            </a:stretch>
          </a:blipFill>
        </p:spPr>
        <p:txBody>
          <a:bodyPr wrap="square" lIns="0" tIns="0" rIns="0" bIns="0" rtlCol="0"/>
          <a:lstStyle/>
          <a:p>
            <a:endParaRPr/>
          </a:p>
        </p:txBody>
      </p:sp>
      <p:sp>
        <p:nvSpPr>
          <p:cNvPr id="48" name="object 48"/>
          <p:cNvSpPr/>
          <p:nvPr/>
        </p:nvSpPr>
        <p:spPr>
          <a:xfrm>
            <a:off x="335305" y="4055745"/>
            <a:ext cx="1080236" cy="236855"/>
          </a:xfrm>
          <a:prstGeom prst="rect">
            <a:avLst/>
          </a:prstGeom>
          <a:blipFill>
            <a:blip r:embed="rId43" cstate="print"/>
            <a:stretch>
              <a:fillRect/>
            </a:stretch>
          </a:blipFill>
        </p:spPr>
        <p:txBody>
          <a:bodyPr wrap="square" lIns="0" tIns="0" rIns="0" bIns="0" rtlCol="0"/>
          <a:lstStyle/>
          <a:p>
            <a:endParaRPr/>
          </a:p>
        </p:txBody>
      </p:sp>
      <p:sp>
        <p:nvSpPr>
          <p:cNvPr id="49" name="object 49"/>
          <p:cNvSpPr/>
          <p:nvPr/>
        </p:nvSpPr>
        <p:spPr>
          <a:xfrm>
            <a:off x="1554861" y="4055745"/>
            <a:ext cx="571372" cy="236855"/>
          </a:xfrm>
          <a:prstGeom prst="rect">
            <a:avLst/>
          </a:prstGeom>
          <a:blipFill>
            <a:blip r:embed="rId44" cstate="print"/>
            <a:stretch>
              <a:fillRect/>
            </a:stretch>
          </a:blipFill>
        </p:spPr>
        <p:txBody>
          <a:bodyPr wrap="square" lIns="0" tIns="0" rIns="0" bIns="0" rtlCol="0"/>
          <a:lstStyle/>
          <a:p>
            <a:endParaRPr/>
          </a:p>
        </p:txBody>
      </p:sp>
      <p:sp>
        <p:nvSpPr>
          <p:cNvPr id="50" name="object 50"/>
          <p:cNvSpPr/>
          <p:nvPr/>
        </p:nvSpPr>
        <p:spPr>
          <a:xfrm>
            <a:off x="2270760" y="4055745"/>
            <a:ext cx="502168" cy="236855"/>
          </a:xfrm>
          <a:prstGeom prst="rect">
            <a:avLst/>
          </a:prstGeom>
          <a:blipFill>
            <a:blip r:embed="rId45" cstate="print"/>
            <a:stretch>
              <a:fillRect/>
            </a:stretch>
          </a:blipFill>
        </p:spPr>
        <p:txBody>
          <a:bodyPr wrap="square" lIns="0" tIns="0" rIns="0" bIns="0" rtlCol="0"/>
          <a:lstStyle/>
          <a:p>
            <a:endParaRPr/>
          </a:p>
        </p:txBody>
      </p:sp>
      <p:sp>
        <p:nvSpPr>
          <p:cNvPr id="51" name="object 51"/>
          <p:cNvSpPr/>
          <p:nvPr/>
        </p:nvSpPr>
        <p:spPr>
          <a:xfrm>
            <a:off x="2923667" y="4072509"/>
            <a:ext cx="1057529" cy="220091"/>
          </a:xfrm>
          <a:prstGeom prst="rect">
            <a:avLst/>
          </a:prstGeom>
          <a:blipFill>
            <a:blip r:embed="rId46" cstate="print"/>
            <a:stretch>
              <a:fillRect/>
            </a:stretch>
          </a:blipFill>
        </p:spPr>
        <p:txBody>
          <a:bodyPr wrap="square" lIns="0" tIns="0" rIns="0" bIns="0" rtlCol="0"/>
          <a:lstStyle/>
          <a:p>
            <a:endParaRPr/>
          </a:p>
        </p:txBody>
      </p:sp>
      <p:sp>
        <p:nvSpPr>
          <p:cNvPr id="52" name="object 52"/>
          <p:cNvSpPr/>
          <p:nvPr/>
        </p:nvSpPr>
        <p:spPr>
          <a:xfrm>
            <a:off x="4117847" y="4055745"/>
            <a:ext cx="470662" cy="236855"/>
          </a:xfrm>
          <a:prstGeom prst="rect">
            <a:avLst/>
          </a:prstGeom>
          <a:blipFill>
            <a:blip r:embed="rId47" cstate="print"/>
            <a:stretch>
              <a:fillRect/>
            </a:stretch>
          </a:blipFill>
        </p:spPr>
        <p:txBody>
          <a:bodyPr wrap="square" lIns="0" tIns="0" rIns="0" bIns="0" rtlCol="0"/>
          <a:lstStyle/>
          <a:p>
            <a:endParaRPr/>
          </a:p>
        </p:txBody>
      </p:sp>
      <p:sp>
        <p:nvSpPr>
          <p:cNvPr id="53" name="object 53"/>
          <p:cNvSpPr/>
          <p:nvPr/>
        </p:nvSpPr>
        <p:spPr>
          <a:xfrm>
            <a:off x="7473822" y="4253484"/>
            <a:ext cx="57403" cy="97790"/>
          </a:xfrm>
          <a:prstGeom prst="rect">
            <a:avLst/>
          </a:prstGeom>
          <a:blipFill>
            <a:blip r:embed="rId48" cstate="print"/>
            <a:stretch>
              <a:fillRect/>
            </a:stretch>
          </a:blipFill>
        </p:spPr>
        <p:txBody>
          <a:bodyPr wrap="square" lIns="0" tIns="0" rIns="0" bIns="0" rtlCol="0"/>
          <a:lstStyle/>
          <a:p>
            <a:endParaRPr/>
          </a:p>
        </p:txBody>
      </p:sp>
      <p:sp>
        <p:nvSpPr>
          <p:cNvPr id="54" name="object 54"/>
          <p:cNvSpPr/>
          <p:nvPr/>
        </p:nvSpPr>
        <p:spPr>
          <a:xfrm>
            <a:off x="7687691" y="4051808"/>
            <a:ext cx="163829" cy="236728"/>
          </a:xfrm>
          <a:prstGeom prst="rect">
            <a:avLst/>
          </a:prstGeom>
          <a:blipFill>
            <a:blip r:embed="rId49" cstate="print"/>
            <a:stretch>
              <a:fillRect/>
            </a:stretch>
          </a:blipFill>
        </p:spPr>
        <p:txBody>
          <a:bodyPr wrap="square" lIns="0" tIns="0" rIns="0" bIns="0" rtlCol="0"/>
          <a:lstStyle/>
          <a:p>
            <a:endParaRPr/>
          </a:p>
        </p:txBody>
      </p:sp>
      <p:sp>
        <p:nvSpPr>
          <p:cNvPr id="55" name="object 55"/>
          <p:cNvSpPr/>
          <p:nvPr/>
        </p:nvSpPr>
        <p:spPr>
          <a:xfrm>
            <a:off x="9835895" y="4055745"/>
            <a:ext cx="1176147" cy="553847"/>
          </a:xfrm>
          <a:prstGeom prst="rect">
            <a:avLst/>
          </a:prstGeom>
          <a:blipFill>
            <a:blip r:embed="rId50" cstate="print"/>
            <a:stretch>
              <a:fillRect/>
            </a:stretch>
          </a:blipFill>
        </p:spPr>
        <p:txBody>
          <a:bodyPr wrap="square" lIns="0" tIns="0" rIns="0" bIns="0" rtlCol="0"/>
          <a:lstStyle/>
          <a:p>
            <a:endParaRPr/>
          </a:p>
        </p:txBody>
      </p:sp>
      <p:grpSp>
        <p:nvGrpSpPr>
          <p:cNvPr id="56" name="object 56"/>
          <p:cNvGrpSpPr/>
          <p:nvPr/>
        </p:nvGrpSpPr>
        <p:grpSpPr>
          <a:xfrm>
            <a:off x="7973314" y="4055745"/>
            <a:ext cx="1720850" cy="554355"/>
            <a:chOff x="7973314" y="4055745"/>
            <a:chExt cx="1720850" cy="554355"/>
          </a:xfrm>
        </p:grpSpPr>
        <p:sp>
          <p:nvSpPr>
            <p:cNvPr id="57" name="object 57"/>
            <p:cNvSpPr/>
            <p:nvPr/>
          </p:nvSpPr>
          <p:spPr>
            <a:xfrm>
              <a:off x="9217152" y="4055745"/>
              <a:ext cx="470662" cy="236855"/>
            </a:xfrm>
            <a:prstGeom prst="rect">
              <a:avLst/>
            </a:prstGeom>
            <a:blipFill>
              <a:blip r:embed="rId51" cstate="print"/>
              <a:stretch>
                <a:fillRect/>
              </a:stretch>
            </a:blipFill>
          </p:spPr>
          <p:txBody>
            <a:bodyPr wrap="square" lIns="0" tIns="0" rIns="0" bIns="0" rtlCol="0"/>
            <a:lstStyle/>
            <a:p>
              <a:endParaRPr/>
            </a:p>
          </p:txBody>
        </p:sp>
        <p:sp>
          <p:nvSpPr>
            <p:cNvPr id="58" name="object 58"/>
            <p:cNvSpPr/>
            <p:nvPr/>
          </p:nvSpPr>
          <p:spPr>
            <a:xfrm>
              <a:off x="7973314" y="4055745"/>
              <a:ext cx="1720595" cy="553847"/>
            </a:xfrm>
            <a:prstGeom prst="rect">
              <a:avLst/>
            </a:prstGeom>
            <a:blipFill>
              <a:blip r:embed="rId52" cstate="print"/>
              <a:stretch>
                <a:fillRect/>
              </a:stretch>
            </a:blipFill>
          </p:spPr>
          <p:txBody>
            <a:bodyPr wrap="square" lIns="0" tIns="0" rIns="0" bIns="0" rtlCol="0"/>
            <a:lstStyle/>
            <a:p>
              <a:endParaRPr/>
            </a:p>
          </p:txBody>
        </p:sp>
      </p:grpSp>
      <p:sp>
        <p:nvSpPr>
          <p:cNvPr id="59" name="object 59"/>
          <p:cNvSpPr txBox="1"/>
          <p:nvPr/>
        </p:nvSpPr>
        <p:spPr>
          <a:xfrm>
            <a:off x="307340" y="4265802"/>
            <a:ext cx="1780539" cy="421005"/>
          </a:xfrm>
          <a:prstGeom prst="rect">
            <a:avLst/>
          </a:prstGeom>
        </p:spPr>
        <p:txBody>
          <a:bodyPr vert="horz" wrap="square" lIns="0" tIns="11430" rIns="0" bIns="0" rtlCol="0">
            <a:spAutoFit/>
          </a:bodyPr>
          <a:lstStyle/>
          <a:p>
            <a:pPr marL="12700">
              <a:lnSpc>
                <a:spcPct val="100000"/>
              </a:lnSpc>
              <a:spcBef>
                <a:spcPts val="90"/>
              </a:spcBef>
            </a:pPr>
            <a:r>
              <a:rPr sz="2600" spc="-165" dirty="0">
                <a:solidFill>
                  <a:srgbClr val="FFFF00"/>
                </a:solidFill>
                <a:latin typeface="Arial"/>
                <a:cs typeface="Arial"/>
              </a:rPr>
              <a:t>sales </a:t>
            </a:r>
            <a:r>
              <a:rPr sz="2600" spc="-114" dirty="0">
                <a:solidFill>
                  <a:srgbClr val="FFFF00"/>
                </a:solidFill>
                <a:latin typeface="Arial"/>
                <a:cs typeface="Arial"/>
              </a:rPr>
              <a:t>are</a:t>
            </a:r>
            <a:r>
              <a:rPr sz="2600" spc="-215" dirty="0">
                <a:solidFill>
                  <a:srgbClr val="FFFF00"/>
                </a:solidFill>
                <a:latin typeface="Arial"/>
                <a:cs typeface="Arial"/>
              </a:rPr>
              <a:t> </a:t>
            </a:r>
            <a:r>
              <a:rPr sz="2600" spc="-160" dirty="0">
                <a:solidFill>
                  <a:srgbClr val="FFFF00"/>
                </a:solidFill>
                <a:latin typeface="Arial"/>
                <a:cs typeface="Arial"/>
              </a:rPr>
              <a:t>less</a:t>
            </a:r>
            <a:endParaRPr sz="2600">
              <a:latin typeface="Arial"/>
              <a:cs typeface="Arial"/>
            </a:endParaRPr>
          </a:p>
        </p:txBody>
      </p:sp>
      <p:sp>
        <p:nvSpPr>
          <p:cNvPr id="60" name="object 60"/>
          <p:cNvSpPr/>
          <p:nvPr/>
        </p:nvSpPr>
        <p:spPr>
          <a:xfrm>
            <a:off x="2148204" y="4372736"/>
            <a:ext cx="598169" cy="236855"/>
          </a:xfrm>
          <a:prstGeom prst="rect">
            <a:avLst/>
          </a:prstGeom>
          <a:blipFill>
            <a:blip r:embed="rId53" cstate="print"/>
            <a:stretch>
              <a:fillRect/>
            </a:stretch>
          </a:blipFill>
        </p:spPr>
        <p:txBody>
          <a:bodyPr wrap="square" lIns="0" tIns="0" rIns="0" bIns="0" rtlCol="0"/>
          <a:lstStyle/>
          <a:p>
            <a:endParaRPr/>
          </a:p>
        </p:txBody>
      </p:sp>
      <p:sp>
        <p:nvSpPr>
          <p:cNvPr id="61" name="object 61"/>
          <p:cNvSpPr/>
          <p:nvPr/>
        </p:nvSpPr>
        <p:spPr>
          <a:xfrm>
            <a:off x="2860039" y="4386453"/>
            <a:ext cx="438912" cy="223139"/>
          </a:xfrm>
          <a:prstGeom prst="rect">
            <a:avLst/>
          </a:prstGeom>
          <a:blipFill>
            <a:blip r:embed="rId54" cstate="print"/>
            <a:stretch>
              <a:fillRect/>
            </a:stretch>
          </a:blipFill>
        </p:spPr>
        <p:txBody>
          <a:bodyPr wrap="square" lIns="0" tIns="0" rIns="0" bIns="0" rtlCol="0"/>
          <a:lstStyle/>
          <a:p>
            <a:endParaRPr/>
          </a:p>
        </p:txBody>
      </p:sp>
      <p:sp>
        <p:nvSpPr>
          <p:cNvPr id="62" name="object 62"/>
          <p:cNvSpPr/>
          <p:nvPr/>
        </p:nvSpPr>
        <p:spPr>
          <a:xfrm>
            <a:off x="3397758" y="4452873"/>
            <a:ext cx="125094" cy="152653"/>
          </a:xfrm>
          <a:prstGeom prst="rect">
            <a:avLst/>
          </a:prstGeom>
          <a:blipFill>
            <a:blip r:embed="rId55" cstate="print"/>
            <a:stretch>
              <a:fillRect/>
            </a:stretch>
          </a:blipFill>
        </p:spPr>
        <p:txBody>
          <a:bodyPr wrap="square" lIns="0" tIns="0" rIns="0" bIns="0" rtlCol="0"/>
          <a:lstStyle/>
          <a:p>
            <a:endParaRPr/>
          </a:p>
        </p:txBody>
      </p:sp>
      <p:sp>
        <p:nvSpPr>
          <p:cNvPr id="63" name="object 63"/>
          <p:cNvSpPr/>
          <p:nvPr/>
        </p:nvSpPr>
        <p:spPr>
          <a:xfrm>
            <a:off x="3614928" y="4372736"/>
            <a:ext cx="715899" cy="295529"/>
          </a:xfrm>
          <a:prstGeom prst="rect">
            <a:avLst/>
          </a:prstGeom>
          <a:blipFill>
            <a:blip r:embed="rId56" cstate="print"/>
            <a:stretch>
              <a:fillRect/>
            </a:stretch>
          </a:blipFill>
        </p:spPr>
        <p:txBody>
          <a:bodyPr wrap="square" lIns="0" tIns="0" rIns="0" bIns="0" rtlCol="0"/>
          <a:lstStyle/>
          <a:p>
            <a:endParaRPr/>
          </a:p>
        </p:txBody>
      </p:sp>
      <p:sp>
        <p:nvSpPr>
          <p:cNvPr id="64" name="object 64"/>
          <p:cNvSpPr txBox="1"/>
          <p:nvPr/>
        </p:nvSpPr>
        <p:spPr>
          <a:xfrm>
            <a:off x="4414265" y="3948125"/>
            <a:ext cx="7700009" cy="738505"/>
          </a:xfrm>
          <a:prstGeom prst="rect">
            <a:avLst/>
          </a:prstGeom>
        </p:spPr>
        <p:txBody>
          <a:bodyPr vert="horz" wrap="square" lIns="0" tIns="88265" rIns="0" bIns="0" rtlCol="0">
            <a:spAutoFit/>
          </a:bodyPr>
          <a:lstStyle/>
          <a:p>
            <a:pPr marL="12700" marR="5080" indent="295275">
              <a:lnSpc>
                <a:spcPts val="2500"/>
              </a:lnSpc>
              <a:spcBef>
                <a:spcPts val="695"/>
              </a:spcBef>
              <a:tabLst>
                <a:tab pos="6731634" algn="l"/>
              </a:tabLst>
            </a:pPr>
            <a:r>
              <a:rPr sz="2600" spc="-40" dirty="0">
                <a:solidFill>
                  <a:srgbClr val="FFFF00"/>
                </a:solidFill>
                <a:latin typeface="Arial"/>
                <a:cs typeface="Arial"/>
              </a:rPr>
              <a:t>tax </a:t>
            </a:r>
            <a:r>
              <a:rPr sz="2600" spc="-114" dirty="0">
                <a:solidFill>
                  <a:srgbClr val="FFFF00"/>
                </a:solidFill>
                <a:latin typeface="Arial"/>
                <a:cs typeface="Arial"/>
              </a:rPr>
              <a:t>need  </a:t>
            </a:r>
            <a:r>
              <a:rPr sz="2600" spc="60" dirty="0">
                <a:solidFill>
                  <a:srgbClr val="FFFF00"/>
                </a:solidFill>
                <a:latin typeface="Arial"/>
                <a:cs typeface="Arial"/>
              </a:rPr>
              <a:t>to</a:t>
            </a:r>
            <a:r>
              <a:rPr sz="2600" spc="-114" dirty="0">
                <a:solidFill>
                  <a:srgbClr val="FFFF00"/>
                </a:solidFill>
                <a:latin typeface="Arial"/>
                <a:cs typeface="Arial"/>
              </a:rPr>
              <a:t> </a:t>
            </a:r>
            <a:r>
              <a:rPr sz="2600" spc="-110" dirty="0">
                <a:solidFill>
                  <a:srgbClr val="FFFF00"/>
                </a:solidFill>
                <a:latin typeface="Arial"/>
                <a:cs typeface="Arial"/>
              </a:rPr>
              <a:t>be</a:t>
            </a:r>
            <a:r>
              <a:rPr sz="2600" spc="130" dirty="0">
                <a:solidFill>
                  <a:srgbClr val="FFFF00"/>
                </a:solidFill>
                <a:latin typeface="Arial"/>
                <a:cs typeface="Arial"/>
              </a:rPr>
              <a:t> </a:t>
            </a:r>
            <a:r>
              <a:rPr sz="2600" spc="-75" dirty="0">
                <a:solidFill>
                  <a:srgbClr val="FFFF00"/>
                </a:solidFill>
                <a:latin typeface="Arial"/>
                <a:cs typeface="Arial"/>
              </a:rPr>
              <a:t>paid	</a:t>
            </a:r>
            <a:r>
              <a:rPr sz="2600" spc="60" dirty="0">
                <a:solidFill>
                  <a:srgbClr val="FFFFFF"/>
                </a:solidFill>
                <a:latin typeface="Arial"/>
                <a:cs typeface="Arial"/>
              </a:rPr>
              <a:t>if</a:t>
            </a:r>
            <a:r>
              <a:rPr sz="2600" spc="25" dirty="0">
                <a:solidFill>
                  <a:srgbClr val="FFFFFF"/>
                </a:solidFill>
                <a:latin typeface="Arial"/>
                <a:cs typeface="Arial"/>
              </a:rPr>
              <a:t> </a:t>
            </a:r>
            <a:r>
              <a:rPr sz="2600" spc="-225" dirty="0">
                <a:solidFill>
                  <a:srgbClr val="FFFFFF"/>
                </a:solidFill>
                <a:latin typeface="Arial"/>
                <a:cs typeface="Arial"/>
              </a:rPr>
              <a:t>EWB  </a:t>
            </a:r>
            <a:r>
              <a:rPr sz="2600" spc="25" dirty="0">
                <a:solidFill>
                  <a:srgbClr val="FFFF00"/>
                </a:solidFill>
                <a:latin typeface="Arial"/>
                <a:cs typeface="Arial"/>
              </a:rPr>
              <a:t>that </a:t>
            </a:r>
            <a:r>
              <a:rPr sz="2600" spc="-114" dirty="0">
                <a:solidFill>
                  <a:srgbClr val="FFFF00"/>
                </a:solidFill>
                <a:latin typeface="Arial"/>
                <a:cs typeface="Arial"/>
              </a:rPr>
              <a:t>need </a:t>
            </a:r>
            <a:r>
              <a:rPr sz="2600" spc="60" dirty="0">
                <a:solidFill>
                  <a:srgbClr val="FFFF00"/>
                </a:solidFill>
                <a:latin typeface="Arial"/>
                <a:cs typeface="Arial"/>
              </a:rPr>
              <a:t>to</a:t>
            </a:r>
            <a:r>
              <a:rPr sz="2600" spc="-425" dirty="0">
                <a:solidFill>
                  <a:srgbClr val="FFFF00"/>
                </a:solidFill>
                <a:latin typeface="Arial"/>
                <a:cs typeface="Arial"/>
              </a:rPr>
              <a:t> </a:t>
            </a:r>
            <a:r>
              <a:rPr sz="2600" spc="-120" dirty="0">
                <a:solidFill>
                  <a:srgbClr val="FFFF00"/>
                </a:solidFill>
                <a:latin typeface="Arial"/>
                <a:cs typeface="Arial"/>
              </a:rPr>
              <a:t>be </a:t>
            </a:r>
            <a:r>
              <a:rPr sz="2600" spc="-80" dirty="0">
                <a:solidFill>
                  <a:srgbClr val="FFFF00"/>
                </a:solidFill>
                <a:latin typeface="Arial"/>
                <a:cs typeface="Arial"/>
              </a:rPr>
              <a:t>reconciled</a:t>
            </a:r>
            <a:endParaRPr sz="2600">
              <a:latin typeface="Arial"/>
              <a:cs typeface="Arial"/>
            </a:endParaRPr>
          </a:p>
        </p:txBody>
      </p:sp>
      <p:sp>
        <p:nvSpPr>
          <p:cNvPr id="65" name="object 65"/>
          <p:cNvSpPr/>
          <p:nvPr/>
        </p:nvSpPr>
        <p:spPr>
          <a:xfrm>
            <a:off x="8019922" y="4574184"/>
            <a:ext cx="30539" cy="31343"/>
          </a:xfrm>
          <a:prstGeom prst="rect">
            <a:avLst/>
          </a:prstGeom>
          <a:blipFill>
            <a:blip r:embed="rId57" cstate="print"/>
            <a:stretch>
              <a:fillRect/>
            </a:stretch>
          </a:blipFill>
        </p:spPr>
        <p:txBody>
          <a:bodyPr wrap="square" lIns="0" tIns="0" rIns="0" bIns="0" rtlCol="0"/>
          <a:lstStyle/>
          <a:p>
            <a:endParaRPr/>
          </a:p>
        </p:txBody>
      </p:sp>
      <p:grpSp>
        <p:nvGrpSpPr>
          <p:cNvPr id="66" name="object 66"/>
          <p:cNvGrpSpPr/>
          <p:nvPr/>
        </p:nvGrpSpPr>
        <p:grpSpPr>
          <a:xfrm>
            <a:off x="9792589" y="4372736"/>
            <a:ext cx="1445260" cy="236854"/>
            <a:chOff x="9792589" y="4372736"/>
            <a:chExt cx="1445260" cy="236854"/>
          </a:xfrm>
        </p:grpSpPr>
        <p:sp>
          <p:nvSpPr>
            <p:cNvPr id="67" name="object 67"/>
            <p:cNvSpPr/>
            <p:nvPr/>
          </p:nvSpPr>
          <p:spPr>
            <a:xfrm>
              <a:off x="9792589" y="4411090"/>
              <a:ext cx="273684" cy="198500"/>
            </a:xfrm>
            <a:prstGeom prst="rect">
              <a:avLst/>
            </a:prstGeom>
            <a:blipFill>
              <a:blip r:embed="rId58" cstate="print"/>
              <a:stretch>
                <a:fillRect/>
              </a:stretch>
            </a:blipFill>
          </p:spPr>
          <p:txBody>
            <a:bodyPr wrap="square" lIns="0" tIns="0" rIns="0" bIns="0" rtlCol="0"/>
            <a:lstStyle/>
            <a:p>
              <a:endParaRPr/>
            </a:p>
          </p:txBody>
        </p:sp>
        <p:sp>
          <p:nvSpPr>
            <p:cNvPr id="68" name="object 68"/>
            <p:cNvSpPr/>
            <p:nvPr/>
          </p:nvSpPr>
          <p:spPr>
            <a:xfrm>
              <a:off x="10579608" y="4372736"/>
              <a:ext cx="657616" cy="236855"/>
            </a:xfrm>
            <a:prstGeom prst="rect">
              <a:avLst/>
            </a:prstGeom>
            <a:blipFill>
              <a:blip r:embed="rId59" cstate="print"/>
              <a:stretch>
                <a:fillRect/>
              </a:stretch>
            </a:blipFill>
          </p:spPr>
          <p:txBody>
            <a:bodyPr wrap="square" lIns="0" tIns="0" rIns="0" bIns="0" rtlCol="0"/>
            <a:lstStyle/>
            <a:p>
              <a:endParaRPr/>
            </a:p>
          </p:txBody>
        </p:sp>
      </p:grpSp>
      <p:sp>
        <p:nvSpPr>
          <p:cNvPr id="69" name="object 69"/>
          <p:cNvSpPr/>
          <p:nvPr/>
        </p:nvSpPr>
        <p:spPr>
          <a:xfrm>
            <a:off x="11331193" y="4368800"/>
            <a:ext cx="762634" cy="311531"/>
          </a:xfrm>
          <a:prstGeom prst="rect">
            <a:avLst/>
          </a:prstGeom>
          <a:blipFill>
            <a:blip r:embed="rId60" cstate="print"/>
            <a:stretch>
              <a:fillRect/>
            </a:stretch>
          </a:blipFill>
        </p:spPr>
        <p:txBody>
          <a:bodyPr wrap="square" lIns="0" tIns="0" rIns="0" bIns="0" rtlCol="0"/>
          <a:lstStyle/>
          <a:p>
            <a:endParaRPr/>
          </a:p>
        </p:txBody>
      </p:sp>
      <p:sp>
        <p:nvSpPr>
          <p:cNvPr id="70" name="object 70"/>
          <p:cNvSpPr/>
          <p:nvPr/>
        </p:nvSpPr>
        <p:spPr>
          <a:xfrm>
            <a:off x="322452" y="4728083"/>
            <a:ext cx="273659" cy="198500"/>
          </a:xfrm>
          <a:prstGeom prst="rect">
            <a:avLst/>
          </a:prstGeom>
          <a:blipFill>
            <a:blip r:embed="rId61" cstate="print"/>
            <a:stretch>
              <a:fillRect/>
            </a:stretch>
          </a:blipFill>
        </p:spPr>
        <p:txBody>
          <a:bodyPr wrap="square" lIns="0" tIns="0" rIns="0" bIns="0" rtlCol="0"/>
          <a:lstStyle/>
          <a:p>
            <a:endParaRPr/>
          </a:p>
        </p:txBody>
      </p:sp>
      <p:sp>
        <p:nvSpPr>
          <p:cNvPr id="71" name="object 71"/>
          <p:cNvSpPr/>
          <p:nvPr/>
        </p:nvSpPr>
        <p:spPr>
          <a:xfrm>
            <a:off x="700760" y="4689728"/>
            <a:ext cx="1185199" cy="236854"/>
          </a:xfrm>
          <a:prstGeom prst="rect">
            <a:avLst/>
          </a:prstGeom>
          <a:blipFill>
            <a:blip r:embed="rId62" cstate="print"/>
            <a:stretch>
              <a:fillRect/>
            </a:stretch>
          </a:blipFill>
        </p:spPr>
        <p:txBody>
          <a:bodyPr wrap="square" lIns="0" tIns="0" rIns="0" bIns="0" rtlCol="0"/>
          <a:lstStyle/>
          <a:p>
            <a:endParaRPr/>
          </a:p>
        </p:txBody>
      </p:sp>
      <p:sp>
        <p:nvSpPr>
          <p:cNvPr id="72" name="object 72"/>
          <p:cNvSpPr/>
          <p:nvPr/>
        </p:nvSpPr>
        <p:spPr>
          <a:xfrm>
            <a:off x="1990344" y="4765802"/>
            <a:ext cx="440055" cy="160781"/>
          </a:xfrm>
          <a:prstGeom prst="rect">
            <a:avLst/>
          </a:prstGeom>
          <a:blipFill>
            <a:blip r:embed="rId63" cstate="print"/>
            <a:stretch>
              <a:fillRect/>
            </a:stretch>
          </a:blipFill>
        </p:spPr>
        <p:txBody>
          <a:bodyPr wrap="square" lIns="0" tIns="0" rIns="0" bIns="0" rtlCol="0"/>
          <a:lstStyle/>
          <a:p>
            <a:endParaRPr/>
          </a:p>
        </p:txBody>
      </p:sp>
      <p:sp>
        <p:nvSpPr>
          <p:cNvPr id="73" name="object 73"/>
          <p:cNvSpPr/>
          <p:nvPr/>
        </p:nvSpPr>
        <p:spPr>
          <a:xfrm>
            <a:off x="2525014" y="4689728"/>
            <a:ext cx="785622" cy="236854"/>
          </a:xfrm>
          <a:prstGeom prst="rect">
            <a:avLst/>
          </a:prstGeom>
          <a:blipFill>
            <a:blip r:embed="rId64" cstate="print"/>
            <a:stretch>
              <a:fillRect/>
            </a:stretch>
          </a:blipFill>
        </p:spPr>
        <p:txBody>
          <a:bodyPr wrap="square" lIns="0" tIns="0" rIns="0" bIns="0" rtlCol="0"/>
          <a:lstStyle/>
          <a:p>
            <a:endParaRPr/>
          </a:p>
        </p:txBody>
      </p:sp>
      <p:grpSp>
        <p:nvGrpSpPr>
          <p:cNvPr id="74" name="object 74"/>
          <p:cNvGrpSpPr/>
          <p:nvPr/>
        </p:nvGrpSpPr>
        <p:grpSpPr>
          <a:xfrm>
            <a:off x="3395853" y="4689728"/>
            <a:ext cx="1107440" cy="236854"/>
            <a:chOff x="3395853" y="4689728"/>
            <a:chExt cx="1107440" cy="236854"/>
          </a:xfrm>
        </p:grpSpPr>
        <p:sp>
          <p:nvSpPr>
            <p:cNvPr id="75" name="object 75"/>
            <p:cNvSpPr/>
            <p:nvPr/>
          </p:nvSpPr>
          <p:spPr>
            <a:xfrm>
              <a:off x="3395853" y="4689728"/>
              <a:ext cx="571373" cy="236854"/>
            </a:xfrm>
            <a:prstGeom prst="rect">
              <a:avLst/>
            </a:prstGeom>
            <a:blipFill>
              <a:blip r:embed="rId65" cstate="print"/>
              <a:stretch>
                <a:fillRect/>
              </a:stretch>
            </a:blipFill>
          </p:spPr>
          <p:txBody>
            <a:bodyPr wrap="square" lIns="0" tIns="0" rIns="0" bIns="0" rtlCol="0"/>
            <a:lstStyle/>
            <a:p>
              <a:endParaRPr/>
            </a:p>
          </p:txBody>
        </p:sp>
        <p:sp>
          <p:nvSpPr>
            <p:cNvPr id="76" name="object 76"/>
            <p:cNvSpPr/>
            <p:nvPr/>
          </p:nvSpPr>
          <p:spPr>
            <a:xfrm>
              <a:off x="4064000" y="4703444"/>
              <a:ext cx="438912" cy="223138"/>
            </a:xfrm>
            <a:prstGeom prst="rect">
              <a:avLst/>
            </a:prstGeom>
            <a:blipFill>
              <a:blip r:embed="rId66" cstate="print"/>
              <a:stretch>
                <a:fillRect/>
              </a:stretch>
            </a:blipFill>
          </p:spPr>
          <p:txBody>
            <a:bodyPr wrap="square" lIns="0" tIns="0" rIns="0" bIns="0" rtlCol="0"/>
            <a:lstStyle/>
            <a:p>
              <a:endParaRPr/>
            </a:p>
          </p:txBody>
        </p:sp>
      </p:grpSp>
      <p:sp>
        <p:nvSpPr>
          <p:cNvPr id="77" name="object 77"/>
          <p:cNvSpPr/>
          <p:nvPr/>
        </p:nvSpPr>
        <p:spPr>
          <a:xfrm>
            <a:off x="4602226" y="4728083"/>
            <a:ext cx="939546" cy="198500"/>
          </a:xfrm>
          <a:prstGeom prst="rect">
            <a:avLst/>
          </a:prstGeom>
          <a:blipFill>
            <a:blip r:embed="rId67" cstate="print"/>
            <a:stretch>
              <a:fillRect/>
            </a:stretch>
          </a:blipFill>
        </p:spPr>
        <p:txBody>
          <a:bodyPr wrap="square" lIns="0" tIns="0" rIns="0" bIns="0" rtlCol="0"/>
          <a:lstStyle/>
          <a:p>
            <a:endParaRPr/>
          </a:p>
        </p:txBody>
      </p:sp>
      <p:sp>
        <p:nvSpPr>
          <p:cNvPr id="78" name="object 78"/>
          <p:cNvSpPr/>
          <p:nvPr/>
        </p:nvSpPr>
        <p:spPr>
          <a:xfrm>
            <a:off x="108959" y="5211445"/>
            <a:ext cx="81489" cy="81534"/>
          </a:xfrm>
          <a:prstGeom prst="rect">
            <a:avLst/>
          </a:prstGeom>
          <a:blipFill>
            <a:blip r:embed="rId68" cstate="print"/>
            <a:stretch>
              <a:fillRect/>
            </a:stretch>
          </a:blipFill>
        </p:spPr>
        <p:txBody>
          <a:bodyPr wrap="square" lIns="0" tIns="0" rIns="0" bIns="0" rtlCol="0"/>
          <a:lstStyle/>
          <a:p>
            <a:endParaRPr/>
          </a:p>
        </p:txBody>
      </p:sp>
      <p:sp>
        <p:nvSpPr>
          <p:cNvPr id="79" name="object 79"/>
          <p:cNvSpPr/>
          <p:nvPr/>
        </p:nvSpPr>
        <p:spPr>
          <a:xfrm>
            <a:off x="3110229" y="5134736"/>
            <a:ext cx="296682" cy="236854"/>
          </a:xfrm>
          <a:prstGeom prst="rect">
            <a:avLst/>
          </a:prstGeom>
          <a:blipFill>
            <a:blip r:embed="rId69" cstate="print"/>
            <a:stretch>
              <a:fillRect/>
            </a:stretch>
          </a:blipFill>
        </p:spPr>
        <p:txBody>
          <a:bodyPr wrap="square" lIns="0" tIns="0" rIns="0" bIns="0" rtlCol="0"/>
          <a:lstStyle/>
          <a:p>
            <a:endParaRPr/>
          </a:p>
        </p:txBody>
      </p:sp>
      <p:sp>
        <p:nvSpPr>
          <p:cNvPr id="80" name="object 80"/>
          <p:cNvSpPr/>
          <p:nvPr/>
        </p:nvSpPr>
        <p:spPr>
          <a:xfrm>
            <a:off x="4523613" y="5134736"/>
            <a:ext cx="699907" cy="236854"/>
          </a:xfrm>
          <a:prstGeom prst="rect">
            <a:avLst/>
          </a:prstGeom>
          <a:blipFill>
            <a:blip r:embed="rId70" cstate="print"/>
            <a:stretch>
              <a:fillRect/>
            </a:stretch>
          </a:blipFill>
        </p:spPr>
        <p:txBody>
          <a:bodyPr wrap="square" lIns="0" tIns="0" rIns="0" bIns="0" rtlCol="0"/>
          <a:lstStyle/>
          <a:p>
            <a:endParaRPr/>
          </a:p>
        </p:txBody>
      </p:sp>
      <p:sp>
        <p:nvSpPr>
          <p:cNvPr id="81" name="object 81"/>
          <p:cNvSpPr/>
          <p:nvPr/>
        </p:nvSpPr>
        <p:spPr>
          <a:xfrm>
            <a:off x="3582542" y="5130800"/>
            <a:ext cx="771906" cy="240791"/>
          </a:xfrm>
          <a:prstGeom prst="rect">
            <a:avLst/>
          </a:prstGeom>
          <a:blipFill>
            <a:blip r:embed="rId71" cstate="print"/>
            <a:stretch>
              <a:fillRect/>
            </a:stretch>
          </a:blipFill>
        </p:spPr>
        <p:txBody>
          <a:bodyPr wrap="square" lIns="0" tIns="0" rIns="0" bIns="0" rtlCol="0"/>
          <a:lstStyle/>
          <a:p>
            <a:endParaRPr/>
          </a:p>
        </p:txBody>
      </p:sp>
      <p:sp>
        <p:nvSpPr>
          <p:cNvPr id="82" name="object 82"/>
          <p:cNvSpPr/>
          <p:nvPr/>
        </p:nvSpPr>
        <p:spPr>
          <a:xfrm>
            <a:off x="5394959" y="5134736"/>
            <a:ext cx="1488693" cy="311531"/>
          </a:xfrm>
          <a:prstGeom prst="rect">
            <a:avLst/>
          </a:prstGeom>
          <a:blipFill>
            <a:blip r:embed="rId72" cstate="print"/>
            <a:stretch>
              <a:fillRect/>
            </a:stretch>
          </a:blipFill>
        </p:spPr>
        <p:txBody>
          <a:bodyPr wrap="square" lIns="0" tIns="0" rIns="0" bIns="0" rtlCol="0"/>
          <a:lstStyle/>
          <a:p>
            <a:endParaRPr/>
          </a:p>
        </p:txBody>
      </p:sp>
      <p:grpSp>
        <p:nvGrpSpPr>
          <p:cNvPr id="83" name="object 83"/>
          <p:cNvGrpSpPr/>
          <p:nvPr/>
        </p:nvGrpSpPr>
        <p:grpSpPr>
          <a:xfrm>
            <a:off x="335305" y="5134736"/>
            <a:ext cx="2586355" cy="554355"/>
            <a:chOff x="335305" y="5134736"/>
            <a:chExt cx="2586355" cy="554355"/>
          </a:xfrm>
        </p:grpSpPr>
        <p:sp>
          <p:nvSpPr>
            <p:cNvPr id="84" name="object 84"/>
            <p:cNvSpPr/>
            <p:nvPr/>
          </p:nvSpPr>
          <p:spPr>
            <a:xfrm>
              <a:off x="1808099" y="5151500"/>
              <a:ext cx="155828" cy="220090"/>
            </a:xfrm>
            <a:prstGeom prst="rect">
              <a:avLst/>
            </a:prstGeom>
            <a:blipFill>
              <a:blip r:embed="rId73" cstate="print"/>
              <a:stretch>
                <a:fillRect/>
              </a:stretch>
            </a:blipFill>
          </p:spPr>
          <p:txBody>
            <a:bodyPr wrap="square" lIns="0" tIns="0" rIns="0" bIns="0" rtlCol="0"/>
            <a:lstStyle/>
            <a:p>
              <a:endParaRPr/>
            </a:p>
          </p:txBody>
        </p:sp>
        <p:sp>
          <p:nvSpPr>
            <p:cNvPr id="85" name="object 85"/>
            <p:cNvSpPr/>
            <p:nvPr/>
          </p:nvSpPr>
          <p:spPr>
            <a:xfrm>
              <a:off x="2118740" y="5134736"/>
              <a:ext cx="802513" cy="236854"/>
            </a:xfrm>
            <a:prstGeom prst="rect">
              <a:avLst/>
            </a:prstGeom>
            <a:blipFill>
              <a:blip r:embed="rId74" cstate="print"/>
              <a:stretch>
                <a:fillRect/>
              </a:stretch>
            </a:blipFill>
          </p:spPr>
          <p:txBody>
            <a:bodyPr wrap="square" lIns="0" tIns="0" rIns="0" bIns="0" rtlCol="0"/>
            <a:lstStyle/>
            <a:p>
              <a:endParaRPr/>
            </a:p>
          </p:txBody>
        </p:sp>
        <p:sp>
          <p:nvSpPr>
            <p:cNvPr id="86" name="object 86"/>
            <p:cNvSpPr/>
            <p:nvPr/>
          </p:nvSpPr>
          <p:spPr>
            <a:xfrm>
              <a:off x="335305" y="5134736"/>
              <a:ext cx="1792325" cy="553796"/>
            </a:xfrm>
            <a:prstGeom prst="rect">
              <a:avLst/>
            </a:prstGeom>
            <a:blipFill>
              <a:blip r:embed="rId75" cstate="print"/>
              <a:stretch>
                <a:fillRect/>
              </a:stretch>
            </a:blipFill>
          </p:spPr>
          <p:txBody>
            <a:bodyPr wrap="square" lIns="0" tIns="0" rIns="0" bIns="0" rtlCol="0"/>
            <a:lstStyle/>
            <a:p>
              <a:endParaRPr/>
            </a:p>
          </p:txBody>
        </p:sp>
      </p:grpSp>
      <p:sp>
        <p:nvSpPr>
          <p:cNvPr id="87" name="object 87"/>
          <p:cNvSpPr/>
          <p:nvPr/>
        </p:nvSpPr>
        <p:spPr>
          <a:xfrm>
            <a:off x="7071232" y="5134736"/>
            <a:ext cx="1157224" cy="236854"/>
          </a:xfrm>
          <a:prstGeom prst="rect">
            <a:avLst/>
          </a:prstGeom>
          <a:blipFill>
            <a:blip r:embed="rId76" cstate="print"/>
            <a:stretch>
              <a:fillRect/>
            </a:stretch>
          </a:blipFill>
        </p:spPr>
        <p:txBody>
          <a:bodyPr wrap="square" lIns="0" tIns="0" rIns="0" bIns="0" rtlCol="0"/>
          <a:lstStyle/>
          <a:p>
            <a:endParaRPr/>
          </a:p>
        </p:txBody>
      </p:sp>
      <p:sp>
        <p:nvSpPr>
          <p:cNvPr id="88" name="object 88"/>
          <p:cNvSpPr/>
          <p:nvPr/>
        </p:nvSpPr>
        <p:spPr>
          <a:xfrm>
            <a:off x="8406383" y="5134736"/>
            <a:ext cx="805180" cy="236854"/>
          </a:xfrm>
          <a:prstGeom prst="rect">
            <a:avLst/>
          </a:prstGeom>
          <a:blipFill>
            <a:blip r:embed="rId77" cstate="print"/>
            <a:stretch>
              <a:fillRect/>
            </a:stretch>
          </a:blipFill>
        </p:spPr>
        <p:txBody>
          <a:bodyPr wrap="square" lIns="0" tIns="0" rIns="0" bIns="0" rtlCol="0"/>
          <a:lstStyle/>
          <a:p>
            <a:endParaRPr/>
          </a:p>
        </p:txBody>
      </p:sp>
      <p:sp>
        <p:nvSpPr>
          <p:cNvPr id="89" name="object 89"/>
          <p:cNvSpPr/>
          <p:nvPr/>
        </p:nvSpPr>
        <p:spPr>
          <a:xfrm>
            <a:off x="10031983" y="5148453"/>
            <a:ext cx="438912" cy="223139"/>
          </a:xfrm>
          <a:prstGeom prst="rect">
            <a:avLst/>
          </a:prstGeom>
          <a:blipFill>
            <a:blip r:embed="rId78" cstate="print"/>
            <a:stretch>
              <a:fillRect/>
            </a:stretch>
          </a:blipFill>
        </p:spPr>
        <p:txBody>
          <a:bodyPr wrap="square" lIns="0" tIns="0" rIns="0" bIns="0" rtlCol="0"/>
          <a:lstStyle/>
          <a:p>
            <a:endParaRPr/>
          </a:p>
        </p:txBody>
      </p:sp>
      <p:sp>
        <p:nvSpPr>
          <p:cNvPr id="90" name="object 90"/>
          <p:cNvSpPr/>
          <p:nvPr/>
        </p:nvSpPr>
        <p:spPr>
          <a:xfrm>
            <a:off x="9378695" y="5134736"/>
            <a:ext cx="470661" cy="236854"/>
          </a:xfrm>
          <a:prstGeom prst="rect">
            <a:avLst/>
          </a:prstGeom>
          <a:blipFill>
            <a:blip r:embed="rId79" cstate="print"/>
            <a:stretch>
              <a:fillRect/>
            </a:stretch>
          </a:blipFill>
        </p:spPr>
        <p:txBody>
          <a:bodyPr wrap="square" lIns="0" tIns="0" rIns="0" bIns="0" rtlCol="0"/>
          <a:lstStyle/>
          <a:p>
            <a:endParaRPr/>
          </a:p>
        </p:txBody>
      </p:sp>
      <p:sp>
        <p:nvSpPr>
          <p:cNvPr id="91" name="object 91"/>
          <p:cNvSpPr/>
          <p:nvPr/>
        </p:nvSpPr>
        <p:spPr>
          <a:xfrm>
            <a:off x="11603735" y="5134736"/>
            <a:ext cx="470662" cy="236854"/>
          </a:xfrm>
          <a:prstGeom prst="rect">
            <a:avLst/>
          </a:prstGeom>
          <a:blipFill>
            <a:blip r:embed="rId80" cstate="print"/>
            <a:stretch>
              <a:fillRect/>
            </a:stretch>
          </a:blipFill>
        </p:spPr>
        <p:txBody>
          <a:bodyPr wrap="square" lIns="0" tIns="0" rIns="0" bIns="0" rtlCol="0"/>
          <a:lstStyle/>
          <a:p>
            <a:endParaRPr/>
          </a:p>
        </p:txBody>
      </p:sp>
      <p:sp>
        <p:nvSpPr>
          <p:cNvPr id="92" name="object 92"/>
          <p:cNvSpPr/>
          <p:nvPr/>
        </p:nvSpPr>
        <p:spPr>
          <a:xfrm>
            <a:off x="10634471" y="5134736"/>
            <a:ext cx="805179" cy="236854"/>
          </a:xfrm>
          <a:prstGeom prst="rect">
            <a:avLst/>
          </a:prstGeom>
          <a:blipFill>
            <a:blip r:embed="rId81" cstate="print"/>
            <a:stretch>
              <a:fillRect/>
            </a:stretch>
          </a:blipFill>
        </p:spPr>
        <p:txBody>
          <a:bodyPr wrap="square" lIns="0" tIns="0" rIns="0" bIns="0" rtlCol="0"/>
          <a:lstStyle/>
          <a:p>
            <a:endParaRPr/>
          </a:p>
        </p:txBody>
      </p:sp>
      <p:sp>
        <p:nvSpPr>
          <p:cNvPr id="93" name="object 93"/>
          <p:cNvSpPr/>
          <p:nvPr/>
        </p:nvSpPr>
        <p:spPr>
          <a:xfrm>
            <a:off x="108959" y="5970409"/>
            <a:ext cx="81489" cy="81483"/>
          </a:xfrm>
          <a:prstGeom prst="rect">
            <a:avLst/>
          </a:prstGeom>
          <a:blipFill>
            <a:blip r:embed="rId82" cstate="print"/>
            <a:stretch>
              <a:fillRect/>
            </a:stretch>
          </a:blipFill>
        </p:spPr>
        <p:txBody>
          <a:bodyPr wrap="square" lIns="0" tIns="0" rIns="0" bIns="0" rtlCol="0"/>
          <a:lstStyle/>
          <a:p>
            <a:endParaRPr/>
          </a:p>
        </p:txBody>
      </p:sp>
      <p:sp>
        <p:nvSpPr>
          <p:cNvPr id="94" name="object 94"/>
          <p:cNvSpPr/>
          <p:nvPr/>
        </p:nvSpPr>
        <p:spPr>
          <a:xfrm>
            <a:off x="2057400" y="5969761"/>
            <a:ext cx="697241" cy="160731"/>
          </a:xfrm>
          <a:prstGeom prst="rect">
            <a:avLst/>
          </a:prstGeom>
          <a:blipFill>
            <a:blip r:embed="rId83" cstate="print"/>
            <a:stretch>
              <a:fillRect/>
            </a:stretch>
          </a:blipFill>
        </p:spPr>
        <p:txBody>
          <a:bodyPr wrap="square" lIns="0" tIns="0" rIns="0" bIns="0" rtlCol="0"/>
          <a:lstStyle/>
          <a:p>
            <a:endParaRPr/>
          </a:p>
        </p:txBody>
      </p:sp>
      <p:sp>
        <p:nvSpPr>
          <p:cNvPr id="95" name="object 95"/>
          <p:cNvSpPr/>
          <p:nvPr/>
        </p:nvSpPr>
        <p:spPr>
          <a:xfrm>
            <a:off x="8608186" y="5910453"/>
            <a:ext cx="200660" cy="216026"/>
          </a:xfrm>
          <a:prstGeom prst="rect">
            <a:avLst/>
          </a:prstGeom>
          <a:blipFill>
            <a:blip r:embed="rId84" cstate="print"/>
            <a:stretch>
              <a:fillRect/>
            </a:stretch>
          </a:blipFill>
        </p:spPr>
        <p:txBody>
          <a:bodyPr wrap="square" lIns="0" tIns="0" rIns="0" bIns="0" rtlCol="0"/>
          <a:lstStyle/>
          <a:p>
            <a:endParaRPr/>
          </a:p>
        </p:txBody>
      </p:sp>
      <p:sp>
        <p:nvSpPr>
          <p:cNvPr id="96" name="object 96"/>
          <p:cNvSpPr/>
          <p:nvPr/>
        </p:nvSpPr>
        <p:spPr>
          <a:xfrm>
            <a:off x="8967216" y="5969761"/>
            <a:ext cx="569225" cy="160731"/>
          </a:xfrm>
          <a:prstGeom prst="rect">
            <a:avLst/>
          </a:prstGeom>
          <a:blipFill>
            <a:blip r:embed="rId85" cstate="print"/>
            <a:stretch>
              <a:fillRect/>
            </a:stretch>
          </a:blipFill>
        </p:spPr>
        <p:txBody>
          <a:bodyPr wrap="square" lIns="0" tIns="0" rIns="0" bIns="0" rtlCol="0"/>
          <a:lstStyle/>
          <a:p>
            <a:endParaRPr/>
          </a:p>
        </p:txBody>
      </p:sp>
      <p:sp>
        <p:nvSpPr>
          <p:cNvPr id="97" name="object 97"/>
          <p:cNvSpPr/>
          <p:nvPr/>
        </p:nvSpPr>
        <p:spPr>
          <a:xfrm>
            <a:off x="9676765" y="5893739"/>
            <a:ext cx="432700" cy="236753"/>
          </a:xfrm>
          <a:prstGeom prst="rect">
            <a:avLst/>
          </a:prstGeom>
          <a:blipFill>
            <a:blip r:embed="rId86" cstate="print"/>
            <a:stretch>
              <a:fillRect/>
            </a:stretch>
          </a:blipFill>
        </p:spPr>
        <p:txBody>
          <a:bodyPr wrap="square" lIns="0" tIns="0" rIns="0" bIns="0" rtlCol="0"/>
          <a:lstStyle/>
          <a:p>
            <a:endParaRPr/>
          </a:p>
        </p:txBody>
      </p:sp>
      <p:sp>
        <p:nvSpPr>
          <p:cNvPr id="98" name="object 98"/>
          <p:cNvSpPr/>
          <p:nvPr/>
        </p:nvSpPr>
        <p:spPr>
          <a:xfrm>
            <a:off x="10271506" y="5910453"/>
            <a:ext cx="942594" cy="220040"/>
          </a:xfrm>
          <a:prstGeom prst="rect">
            <a:avLst/>
          </a:prstGeom>
          <a:blipFill>
            <a:blip r:embed="rId87" cstate="print"/>
            <a:stretch>
              <a:fillRect/>
            </a:stretch>
          </a:blipFill>
        </p:spPr>
        <p:txBody>
          <a:bodyPr wrap="square" lIns="0" tIns="0" rIns="0" bIns="0" rtlCol="0"/>
          <a:lstStyle/>
          <a:p>
            <a:endParaRPr/>
          </a:p>
        </p:txBody>
      </p:sp>
      <p:sp>
        <p:nvSpPr>
          <p:cNvPr id="99" name="object 99"/>
          <p:cNvSpPr/>
          <p:nvPr/>
        </p:nvSpPr>
        <p:spPr>
          <a:xfrm>
            <a:off x="11362943" y="5969761"/>
            <a:ext cx="721625" cy="160731"/>
          </a:xfrm>
          <a:prstGeom prst="rect">
            <a:avLst/>
          </a:prstGeom>
          <a:blipFill>
            <a:blip r:embed="rId88" cstate="print"/>
            <a:stretch>
              <a:fillRect/>
            </a:stretch>
          </a:blipFill>
        </p:spPr>
        <p:txBody>
          <a:bodyPr wrap="square" lIns="0" tIns="0" rIns="0" bIns="0" rtlCol="0"/>
          <a:lstStyle/>
          <a:p>
            <a:endParaRPr/>
          </a:p>
        </p:txBody>
      </p:sp>
      <p:grpSp>
        <p:nvGrpSpPr>
          <p:cNvPr id="100" name="object 100"/>
          <p:cNvGrpSpPr/>
          <p:nvPr/>
        </p:nvGrpSpPr>
        <p:grpSpPr>
          <a:xfrm>
            <a:off x="324865" y="5893739"/>
            <a:ext cx="6825615" cy="589915"/>
            <a:chOff x="324865" y="5893739"/>
            <a:chExt cx="6825615" cy="589915"/>
          </a:xfrm>
        </p:grpSpPr>
        <p:sp>
          <p:nvSpPr>
            <p:cNvPr id="101" name="object 101"/>
            <p:cNvSpPr/>
            <p:nvPr/>
          </p:nvSpPr>
          <p:spPr>
            <a:xfrm>
              <a:off x="1471549" y="5893739"/>
              <a:ext cx="432700" cy="236753"/>
            </a:xfrm>
            <a:prstGeom prst="rect">
              <a:avLst/>
            </a:prstGeom>
            <a:blipFill>
              <a:blip r:embed="rId89" cstate="print"/>
              <a:stretch>
                <a:fillRect/>
              </a:stretch>
            </a:blipFill>
          </p:spPr>
          <p:txBody>
            <a:bodyPr wrap="square" lIns="0" tIns="0" rIns="0" bIns="0" rtlCol="0"/>
            <a:lstStyle/>
            <a:p>
              <a:endParaRPr/>
            </a:p>
          </p:txBody>
        </p:sp>
        <p:sp>
          <p:nvSpPr>
            <p:cNvPr id="102" name="object 102"/>
            <p:cNvSpPr/>
            <p:nvPr/>
          </p:nvSpPr>
          <p:spPr>
            <a:xfrm>
              <a:off x="324865" y="5893739"/>
              <a:ext cx="1161807" cy="553745"/>
            </a:xfrm>
            <a:prstGeom prst="rect">
              <a:avLst/>
            </a:prstGeom>
            <a:blipFill>
              <a:blip r:embed="rId90" cstate="print"/>
              <a:stretch>
                <a:fillRect/>
              </a:stretch>
            </a:blipFill>
          </p:spPr>
          <p:txBody>
            <a:bodyPr wrap="square" lIns="0" tIns="0" rIns="0" bIns="0" rtlCol="0"/>
            <a:lstStyle/>
            <a:p>
              <a:endParaRPr/>
            </a:p>
          </p:txBody>
        </p:sp>
        <p:sp>
          <p:nvSpPr>
            <p:cNvPr id="103" name="object 103"/>
            <p:cNvSpPr/>
            <p:nvPr/>
          </p:nvSpPr>
          <p:spPr>
            <a:xfrm>
              <a:off x="2899029" y="5893739"/>
              <a:ext cx="802512" cy="236753"/>
            </a:xfrm>
            <a:prstGeom prst="rect">
              <a:avLst/>
            </a:prstGeom>
            <a:blipFill>
              <a:blip r:embed="rId91" cstate="print"/>
              <a:stretch>
                <a:fillRect/>
              </a:stretch>
            </a:blipFill>
          </p:spPr>
          <p:txBody>
            <a:bodyPr wrap="square" lIns="0" tIns="0" rIns="0" bIns="0" rtlCol="0"/>
            <a:lstStyle/>
            <a:p>
              <a:endParaRPr/>
            </a:p>
          </p:txBody>
        </p:sp>
        <p:sp>
          <p:nvSpPr>
            <p:cNvPr id="104" name="object 104"/>
            <p:cNvSpPr/>
            <p:nvPr/>
          </p:nvSpPr>
          <p:spPr>
            <a:xfrm>
              <a:off x="3872230" y="5893739"/>
              <a:ext cx="296683" cy="236753"/>
            </a:xfrm>
            <a:prstGeom prst="rect">
              <a:avLst/>
            </a:prstGeom>
            <a:blipFill>
              <a:blip r:embed="rId92" cstate="print"/>
              <a:stretch>
                <a:fillRect/>
              </a:stretch>
            </a:blipFill>
          </p:spPr>
          <p:txBody>
            <a:bodyPr wrap="square" lIns="0" tIns="0" rIns="0" bIns="0" rtlCol="0"/>
            <a:lstStyle/>
            <a:p>
              <a:endParaRPr/>
            </a:p>
          </p:txBody>
        </p:sp>
        <p:sp>
          <p:nvSpPr>
            <p:cNvPr id="105" name="object 105"/>
            <p:cNvSpPr/>
            <p:nvPr/>
          </p:nvSpPr>
          <p:spPr>
            <a:xfrm>
              <a:off x="4322063" y="5969762"/>
              <a:ext cx="121920" cy="160731"/>
            </a:xfrm>
            <a:prstGeom prst="rect">
              <a:avLst/>
            </a:prstGeom>
            <a:blipFill>
              <a:blip r:embed="rId93" cstate="print"/>
              <a:stretch>
                <a:fillRect/>
              </a:stretch>
            </a:blipFill>
          </p:spPr>
          <p:txBody>
            <a:bodyPr wrap="square" lIns="0" tIns="0" rIns="0" bIns="0" rtlCol="0"/>
            <a:lstStyle/>
            <a:p>
              <a:endParaRPr/>
            </a:p>
          </p:txBody>
        </p:sp>
        <p:sp>
          <p:nvSpPr>
            <p:cNvPr id="106" name="object 106"/>
            <p:cNvSpPr/>
            <p:nvPr/>
          </p:nvSpPr>
          <p:spPr>
            <a:xfrm>
              <a:off x="5489448" y="5893739"/>
              <a:ext cx="1538489" cy="236753"/>
            </a:xfrm>
            <a:prstGeom prst="rect">
              <a:avLst/>
            </a:prstGeom>
            <a:blipFill>
              <a:blip r:embed="rId94" cstate="print"/>
              <a:stretch>
                <a:fillRect/>
              </a:stretch>
            </a:blipFill>
          </p:spPr>
          <p:txBody>
            <a:bodyPr wrap="square" lIns="0" tIns="0" rIns="0" bIns="0" rtlCol="0"/>
            <a:lstStyle/>
            <a:p>
              <a:endParaRPr/>
            </a:p>
          </p:txBody>
        </p:sp>
        <p:sp>
          <p:nvSpPr>
            <p:cNvPr id="107" name="object 107"/>
            <p:cNvSpPr/>
            <p:nvPr/>
          </p:nvSpPr>
          <p:spPr>
            <a:xfrm>
              <a:off x="3596386" y="5893739"/>
              <a:ext cx="2360929" cy="553745"/>
            </a:xfrm>
            <a:prstGeom prst="rect">
              <a:avLst/>
            </a:prstGeom>
            <a:blipFill>
              <a:blip r:embed="rId95" cstate="print"/>
              <a:stretch>
                <a:fillRect/>
              </a:stretch>
            </a:blipFill>
          </p:spPr>
          <p:txBody>
            <a:bodyPr wrap="square" lIns="0" tIns="0" rIns="0" bIns="0" rtlCol="0"/>
            <a:lstStyle/>
            <a:p>
              <a:endParaRPr/>
            </a:p>
          </p:txBody>
        </p:sp>
        <p:sp>
          <p:nvSpPr>
            <p:cNvPr id="108" name="object 108"/>
            <p:cNvSpPr/>
            <p:nvPr/>
          </p:nvSpPr>
          <p:spPr>
            <a:xfrm>
              <a:off x="1588007" y="6210731"/>
              <a:ext cx="1445260" cy="236753"/>
            </a:xfrm>
            <a:prstGeom prst="rect">
              <a:avLst/>
            </a:prstGeom>
            <a:blipFill>
              <a:blip r:embed="rId96" cstate="print"/>
              <a:stretch>
                <a:fillRect/>
              </a:stretch>
            </a:blipFill>
          </p:spPr>
          <p:txBody>
            <a:bodyPr wrap="square" lIns="0" tIns="0" rIns="0" bIns="0" rtlCol="0"/>
            <a:lstStyle/>
            <a:p>
              <a:endParaRPr/>
            </a:p>
          </p:txBody>
        </p:sp>
        <p:sp>
          <p:nvSpPr>
            <p:cNvPr id="109" name="object 109"/>
            <p:cNvSpPr/>
            <p:nvPr/>
          </p:nvSpPr>
          <p:spPr>
            <a:xfrm>
              <a:off x="3119882" y="6206705"/>
              <a:ext cx="383413" cy="240779"/>
            </a:xfrm>
            <a:prstGeom prst="rect">
              <a:avLst/>
            </a:prstGeom>
            <a:blipFill>
              <a:blip r:embed="rId97" cstate="print"/>
              <a:stretch>
                <a:fillRect/>
              </a:stretch>
            </a:blipFill>
          </p:spPr>
          <p:txBody>
            <a:bodyPr wrap="square" lIns="0" tIns="0" rIns="0" bIns="0" rtlCol="0"/>
            <a:lstStyle/>
            <a:p>
              <a:endParaRPr/>
            </a:p>
          </p:txBody>
        </p:sp>
        <p:sp>
          <p:nvSpPr>
            <p:cNvPr id="110" name="object 110"/>
            <p:cNvSpPr/>
            <p:nvPr/>
          </p:nvSpPr>
          <p:spPr>
            <a:xfrm>
              <a:off x="6049010" y="6228410"/>
              <a:ext cx="358393" cy="255079"/>
            </a:xfrm>
            <a:prstGeom prst="rect">
              <a:avLst/>
            </a:prstGeom>
            <a:blipFill>
              <a:blip r:embed="rId98" cstate="print"/>
              <a:stretch>
                <a:fillRect/>
              </a:stretch>
            </a:blipFill>
          </p:spPr>
          <p:txBody>
            <a:bodyPr wrap="square" lIns="0" tIns="0" rIns="0" bIns="0" rtlCol="0"/>
            <a:lstStyle/>
            <a:p>
              <a:endParaRPr/>
            </a:p>
          </p:txBody>
        </p:sp>
        <p:sp>
          <p:nvSpPr>
            <p:cNvPr id="111" name="object 111"/>
            <p:cNvSpPr/>
            <p:nvPr/>
          </p:nvSpPr>
          <p:spPr>
            <a:xfrm>
              <a:off x="6493256" y="6224384"/>
              <a:ext cx="438912" cy="223100"/>
            </a:xfrm>
            <a:prstGeom prst="rect">
              <a:avLst/>
            </a:prstGeom>
            <a:blipFill>
              <a:blip r:embed="rId99" cstate="print"/>
              <a:stretch>
                <a:fillRect/>
              </a:stretch>
            </a:blipFill>
          </p:spPr>
          <p:txBody>
            <a:bodyPr wrap="square" lIns="0" tIns="0" rIns="0" bIns="0" rtlCol="0"/>
            <a:lstStyle/>
            <a:p>
              <a:endParaRPr/>
            </a:p>
          </p:txBody>
        </p:sp>
        <p:sp>
          <p:nvSpPr>
            <p:cNvPr id="112" name="object 112"/>
            <p:cNvSpPr/>
            <p:nvPr/>
          </p:nvSpPr>
          <p:spPr>
            <a:xfrm>
              <a:off x="7024877" y="6290779"/>
              <a:ext cx="125095" cy="152692"/>
            </a:xfrm>
            <a:prstGeom prst="rect">
              <a:avLst/>
            </a:prstGeom>
            <a:blipFill>
              <a:blip r:embed="rId100" cstate="print"/>
              <a:stretch>
                <a:fillRect/>
              </a:stretch>
            </a:blipFill>
          </p:spPr>
          <p:txBody>
            <a:bodyPr wrap="square" lIns="0" tIns="0" rIns="0" bIns="0" rtlCol="0"/>
            <a:lstStyle/>
            <a:p>
              <a:endParaRPr/>
            </a:p>
          </p:txBody>
        </p:sp>
      </p:grpSp>
      <p:sp>
        <p:nvSpPr>
          <p:cNvPr id="113" name="object 113"/>
          <p:cNvSpPr/>
          <p:nvPr/>
        </p:nvSpPr>
        <p:spPr>
          <a:xfrm>
            <a:off x="7239000" y="6286753"/>
            <a:ext cx="269367" cy="160731"/>
          </a:xfrm>
          <a:prstGeom prst="rect">
            <a:avLst/>
          </a:prstGeom>
          <a:blipFill>
            <a:blip r:embed="rId101" cstate="print"/>
            <a:stretch>
              <a:fillRect/>
            </a:stretch>
          </a:blipFill>
        </p:spPr>
        <p:txBody>
          <a:bodyPr wrap="square" lIns="0" tIns="0" rIns="0" bIns="0" rtlCol="0"/>
          <a:lstStyle/>
          <a:p>
            <a:endParaRPr/>
          </a:p>
        </p:txBody>
      </p:sp>
      <p:grpSp>
        <p:nvGrpSpPr>
          <p:cNvPr id="114" name="object 114"/>
          <p:cNvGrpSpPr/>
          <p:nvPr/>
        </p:nvGrpSpPr>
        <p:grpSpPr>
          <a:xfrm>
            <a:off x="7181201" y="5893739"/>
            <a:ext cx="1537335" cy="616585"/>
            <a:chOff x="7181201" y="5893739"/>
            <a:chExt cx="1537335" cy="616585"/>
          </a:xfrm>
        </p:grpSpPr>
        <p:sp>
          <p:nvSpPr>
            <p:cNvPr id="115" name="object 115"/>
            <p:cNvSpPr/>
            <p:nvPr/>
          </p:nvSpPr>
          <p:spPr>
            <a:xfrm>
              <a:off x="7181201" y="5893739"/>
              <a:ext cx="1258329" cy="295427"/>
            </a:xfrm>
            <a:prstGeom prst="rect">
              <a:avLst/>
            </a:prstGeom>
            <a:blipFill>
              <a:blip r:embed="rId102" cstate="print"/>
              <a:stretch>
                <a:fillRect/>
              </a:stretch>
            </a:blipFill>
          </p:spPr>
          <p:txBody>
            <a:bodyPr wrap="square" lIns="0" tIns="0" rIns="0" bIns="0" rtlCol="0"/>
            <a:lstStyle/>
            <a:p>
              <a:endParaRPr/>
            </a:p>
          </p:txBody>
        </p:sp>
        <p:sp>
          <p:nvSpPr>
            <p:cNvPr id="116" name="object 116"/>
            <p:cNvSpPr/>
            <p:nvPr/>
          </p:nvSpPr>
          <p:spPr>
            <a:xfrm>
              <a:off x="7588250" y="6286754"/>
              <a:ext cx="122174" cy="223100"/>
            </a:xfrm>
            <a:prstGeom prst="rect">
              <a:avLst/>
            </a:prstGeom>
            <a:blipFill>
              <a:blip r:embed="rId103" cstate="print"/>
              <a:stretch>
                <a:fillRect/>
              </a:stretch>
            </a:blipFill>
          </p:spPr>
          <p:txBody>
            <a:bodyPr wrap="square" lIns="0" tIns="0" rIns="0" bIns="0" rtlCol="0"/>
            <a:lstStyle/>
            <a:p>
              <a:endParaRPr/>
            </a:p>
          </p:txBody>
        </p:sp>
        <p:sp>
          <p:nvSpPr>
            <p:cNvPr id="117" name="object 117"/>
            <p:cNvSpPr/>
            <p:nvPr/>
          </p:nvSpPr>
          <p:spPr>
            <a:xfrm>
              <a:off x="7753985" y="6228410"/>
              <a:ext cx="147955" cy="215061"/>
            </a:xfrm>
            <a:prstGeom prst="rect">
              <a:avLst/>
            </a:prstGeom>
            <a:blipFill>
              <a:blip r:embed="rId104" cstate="print"/>
              <a:stretch>
                <a:fillRect/>
              </a:stretch>
            </a:blipFill>
          </p:spPr>
          <p:txBody>
            <a:bodyPr wrap="square" lIns="0" tIns="0" rIns="0" bIns="0" rtlCol="0"/>
            <a:lstStyle/>
            <a:p>
              <a:endParaRPr/>
            </a:p>
          </p:txBody>
        </p:sp>
        <p:sp>
          <p:nvSpPr>
            <p:cNvPr id="118" name="object 118"/>
            <p:cNvSpPr/>
            <p:nvPr/>
          </p:nvSpPr>
          <p:spPr>
            <a:xfrm>
              <a:off x="8004048" y="6210731"/>
              <a:ext cx="640587" cy="236753"/>
            </a:xfrm>
            <a:prstGeom prst="rect">
              <a:avLst/>
            </a:prstGeom>
            <a:blipFill>
              <a:blip r:embed="rId105" cstate="print"/>
              <a:stretch>
                <a:fillRect/>
              </a:stretch>
            </a:blipFill>
          </p:spPr>
          <p:txBody>
            <a:bodyPr wrap="square" lIns="0" tIns="0" rIns="0" bIns="0" rtlCol="0"/>
            <a:lstStyle/>
            <a:p>
              <a:endParaRPr/>
            </a:p>
          </p:txBody>
        </p:sp>
        <p:sp>
          <p:nvSpPr>
            <p:cNvPr id="119" name="object 119"/>
            <p:cNvSpPr/>
            <p:nvPr/>
          </p:nvSpPr>
          <p:spPr>
            <a:xfrm>
              <a:off x="8687435" y="6412128"/>
              <a:ext cx="30539" cy="31343"/>
            </a:xfrm>
            <a:prstGeom prst="rect">
              <a:avLst/>
            </a:prstGeom>
            <a:blipFill>
              <a:blip r:embed="rId106" cstate="print"/>
              <a:stretch>
                <a:fillRect/>
              </a:stretch>
            </a:blip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93444" y="401777"/>
            <a:ext cx="10487025"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18.</a:t>
            </a:r>
            <a:r>
              <a:rPr sz="2800" b="1" u="heavy" spc="-150"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Reconciliation</a:t>
            </a:r>
            <a:r>
              <a:rPr sz="2800" b="1" u="heavy" spc="-150"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of</a:t>
            </a:r>
            <a:r>
              <a:rPr sz="2800" b="1" u="heavy" spc="225" dirty="0">
                <a:solidFill>
                  <a:srgbClr val="FFFF00"/>
                </a:solidFill>
                <a:uFill>
                  <a:solidFill>
                    <a:srgbClr val="FFFF00"/>
                  </a:solidFill>
                </a:uFill>
                <a:latin typeface="Arial"/>
                <a:cs typeface="Arial"/>
              </a:rPr>
              <a:t> </a:t>
            </a:r>
            <a:r>
              <a:rPr sz="2800" b="1" u="heavy" spc="35" dirty="0">
                <a:solidFill>
                  <a:srgbClr val="FFFF00"/>
                </a:solidFill>
                <a:uFill>
                  <a:solidFill>
                    <a:srgbClr val="FFFF00"/>
                  </a:solidFill>
                </a:uFill>
                <a:latin typeface="Arial"/>
                <a:cs typeface="Arial"/>
              </a:rPr>
              <a:t>Gst</a:t>
            </a:r>
            <a:r>
              <a:rPr sz="2800" b="1" u="heavy" spc="-140" dirty="0">
                <a:solidFill>
                  <a:srgbClr val="FFFF00"/>
                </a:solidFill>
                <a:uFill>
                  <a:solidFill>
                    <a:srgbClr val="FFFF00"/>
                  </a:solidFill>
                </a:uFill>
                <a:latin typeface="Arial"/>
                <a:cs typeface="Arial"/>
              </a:rPr>
              <a:t> </a:t>
            </a:r>
            <a:r>
              <a:rPr sz="2800" b="1" u="heavy" spc="70" dirty="0">
                <a:solidFill>
                  <a:srgbClr val="FFFF00"/>
                </a:solidFill>
                <a:uFill>
                  <a:solidFill>
                    <a:srgbClr val="FFFF00"/>
                  </a:solidFill>
                </a:uFill>
                <a:latin typeface="Arial"/>
                <a:cs typeface="Arial"/>
              </a:rPr>
              <a:t>1/3B</a:t>
            </a:r>
            <a:r>
              <a:rPr sz="2800" b="1" u="heavy" spc="-165" dirty="0">
                <a:solidFill>
                  <a:srgbClr val="FFFF00"/>
                </a:solidFill>
                <a:uFill>
                  <a:solidFill>
                    <a:srgbClr val="FFFF00"/>
                  </a:solidFill>
                </a:uFill>
                <a:latin typeface="Arial"/>
                <a:cs typeface="Arial"/>
              </a:rPr>
              <a:t> </a:t>
            </a:r>
            <a:r>
              <a:rPr sz="2800" b="1" u="heavy" spc="45" dirty="0">
                <a:solidFill>
                  <a:srgbClr val="FFFF00"/>
                </a:solidFill>
                <a:uFill>
                  <a:solidFill>
                    <a:srgbClr val="FFFF00"/>
                  </a:solidFill>
                </a:uFill>
                <a:latin typeface="Arial"/>
                <a:cs typeface="Arial"/>
              </a:rPr>
              <a:t>Sales</a:t>
            </a:r>
            <a:r>
              <a:rPr sz="2800" b="1" u="heavy" spc="-140"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with</a:t>
            </a:r>
            <a:r>
              <a:rPr sz="2800" b="1" u="heavy" spc="-150" dirty="0">
                <a:solidFill>
                  <a:srgbClr val="FFFF00"/>
                </a:solidFill>
                <a:uFill>
                  <a:solidFill>
                    <a:srgbClr val="FFFF00"/>
                  </a:solidFill>
                </a:uFill>
                <a:latin typeface="Arial"/>
                <a:cs typeface="Arial"/>
              </a:rPr>
              <a:t> </a:t>
            </a:r>
            <a:r>
              <a:rPr sz="2800" b="1" u="heavy" spc="65" dirty="0">
                <a:solidFill>
                  <a:srgbClr val="FFFF00"/>
                </a:solidFill>
                <a:uFill>
                  <a:solidFill>
                    <a:srgbClr val="FFFF00"/>
                  </a:solidFill>
                </a:uFill>
                <a:latin typeface="Arial"/>
                <a:cs typeface="Arial"/>
              </a:rPr>
              <a:t>balance</a:t>
            </a:r>
            <a:r>
              <a:rPr sz="2800" b="1" u="heavy" spc="-170" dirty="0">
                <a:solidFill>
                  <a:srgbClr val="FFFF00"/>
                </a:solidFill>
                <a:uFill>
                  <a:solidFill>
                    <a:srgbClr val="FFFF00"/>
                  </a:solidFill>
                </a:uFill>
                <a:latin typeface="Arial"/>
                <a:cs typeface="Arial"/>
              </a:rPr>
              <a:t> </a:t>
            </a:r>
            <a:r>
              <a:rPr sz="2800" b="1" u="heavy" spc="50" dirty="0">
                <a:solidFill>
                  <a:srgbClr val="FFFF00"/>
                </a:solidFill>
                <a:uFill>
                  <a:solidFill>
                    <a:srgbClr val="FFFF00"/>
                  </a:solidFill>
                </a:uFill>
                <a:latin typeface="Arial"/>
                <a:cs typeface="Arial"/>
              </a:rPr>
              <a:t>sheet</a:t>
            </a:r>
            <a:r>
              <a:rPr sz="2800" b="1" u="heavy" spc="-145" dirty="0">
                <a:solidFill>
                  <a:srgbClr val="FFFF00"/>
                </a:solidFill>
                <a:uFill>
                  <a:solidFill>
                    <a:srgbClr val="FFFF00"/>
                  </a:solidFill>
                </a:uFill>
                <a:latin typeface="Arial"/>
                <a:cs typeface="Arial"/>
              </a:rPr>
              <a:t> </a:t>
            </a:r>
            <a:r>
              <a:rPr sz="2800" b="1" u="heavy" spc="35" dirty="0">
                <a:solidFill>
                  <a:srgbClr val="FFFF00"/>
                </a:solidFill>
                <a:uFill>
                  <a:solidFill>
                    <a:srgbClr val="FFFF00"/>
                  </a:solidFill>
                </a:uFill>
                <a:latin typeface="Arial"/>
                <a:cs typeface="Arial"/>
              </a:rPr>
              <a:t>sales</a:t>
            </a:r>
            <a:endParaRPr sz="2800">
              <a:latin typeface="Arial"/>
              <a:cs typeface="Arial"/>
            </a:endParaRPr>
          </a:p>
        </p:txBody>
      </p:sp>
      <p:sp>
        <p:nvSpPr>
          <p:cNvPr id="4" name="object 4"/>
          <p:cNvSpPr/>
          <p:nvPr/>
        </p:nvSpPr>
        <p:spPr>
          <a:xfrm>
            <a:off x="110420" y="1068450"/>
            <a:ext cx="88284" cy="882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999" y="985392"/>
            <a:ext cx="591807" cy="2564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29957" y="1003427"/>
            <a:ext cx="184505" cy="23837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092820" y="985392"/>
            <a:ext cx="679703" cy="256412"/>
          </a:xfrm>
          <a:prstGeom prst="rect">
            <a:avLst/>
          </a:prstGeom>
          <a:blipFill>
            <a:blip r:embed="rId5" cstate="print"/>
            <a:stretch>
              <a:fillRect/>
            </a:stretch>
          </a:blipFill>
        </p:spPr>
        <p:txBody>
          <a:bodyPr wrap="square" lIns="0" tIns="0" rIns="0" bIns="0" rtlCol="0"/>
          <a:lstStyle/>
          <a:p>
            <a:endParaRPr/>
          </a:p>
        </p:txBody>
      </p:sp>
      <p:grpSp>
        <p:nvGrpSpPr>
          <p:cNvPr id="8" name="object 8"/>
          <p:cNvGrpSpPr/>
          <p:nvPr/>
        </p:nvGrpSpPr>
        <p:grpSpPr>
          <a:xfrm>
            <a:off x="1308480" y="1003427"/>
            <a:ext cx="1918970" cy="579755"/>
            <a:chOff x="1308480" y="1003427"/>
            <a:chExt cx="1918970" cy="579755"/>
          </a:xfrm>
        </p:grpSpPr>
        <p:sp>
          <p:nvSpPr>
            <p:cNvPr id="9" name="object 9"/>
            <p:cNvSpPr/>
            <p:nvPr/>
          </p:nvSpPr>
          <p:spPr>
            <a:xfrm>
              <a:off x="1318005" y="1067689"/>
              <a:ext cx="319150" cy="1741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308480" y="1003427"/>
              <a:ext cx="1918471" cy="579755"/>
            </a:xfrm>
            <a:prstGeom prst="rect">
              <a:avLst/>
            </a:prstGeom>
            <a:blipFill>
              <a:blip r:embed="rId7" cstate="print"/>
              <a:stretch>
                <a:fillRect/>
              </a:stretch>
            </a:blipFill>
          </p:spPr>
          <p:txBody>
            <a:bodyPr wrap="square" lIns="0" tIns="0" rIns="0" bIns="0" rtlCol="0"/>
            <a:lstStyle/>
            <a:p>
              <a:endParaRPr/>
            </a:p>
          </p:txBody>
        </p:sp>
      </p:grpSp>
      <p:sp>
        <p:nvSpPr>
          <p:cNvPr id="11" name="object 11"/>
          <p:cNvSpPr/>
          <p:nvPr/>
        </p:nvSpPr>
        <p:spPr>
          <a:xfrm>
            <a:off x="8886190" y="985392"/>
            <a:ext cx="711082" cy="25641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9703054" y="985392"/>
            <a:ext cx="509397" cy="25641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0318368" y="985392"/>
            <a:ext cx="866394" cy="2564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1300206" y="1067688"/>
            <a:ext cx="781186" cy="174116"/>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347903" y="1326769"/>
            <a:ext cx="880224" cy="333120"/>
          </a:xfrm>
          <a:prstGeom prst="rect">
            <a:avLst/>
          </a:prstGeom>
          <a:blipFill>
            <a:blip r:embed="rId12" cstate="print"/>
            <a:stretch>
              <a:fillRect/>
            </a:stretch>
          </a:blipFill>
        </p:spPr>
        <p:txBody>
          <a:bodyPr wrap="square" lIns="0" tIns="0" rIns="0" bIns="0" rtlCol="0"/>
          <a:lstStyle/>
          <a:p>
            <a:endParaRPr/>
          </a:p>
        </p:txBody>
      </p:sp>
      <p:grpSp>
        <p:nvGrpSpPr>
          <p:cNvPr id="16" name="object 16"/>
          <p:cNvGrpSpPr/>
          <p:nvPr/>
        </p:nvGrpSpPr>
        <p:grpSpPr>
          <a:xfrm>
            <a:off x="3311397" y="985392"/>
            <a:ext cx="5466715" cy="678815"/>
            <a:chOff x="3311397" y="985392"/>
            <a:chExt cx="5466715" cy="678815"/>
          </a:xfrm>
        </p:grpSpPr>
        <p:sp>
          <p:nvSpPr>
            <p:cNvPr id="17" name="object 17"/>
            <p:cNvSpPr/>
            <p:nvPr/>
          </p:nvSpPr>
          <p:spPr>
            <a:xfrm>
              <a:off x="3311397" y="1026794"/>
              <a:ext cx="601217" cy="291718"/>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5490717" y="985392"/>
              <a:ext cx="860542" cy="256412"/>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3863085" y="1003426"/>
              <a:ext cx="2023999" cy="660781"/>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3315842" y="1368170"/>
              <a:ext cx="454787" cy="215011"/>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7318628" y="985392"/>
              <a:ext cx="657107" cy="256412"/>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5987541" y="1026794"/>
              <a:ext cx="1571498" cy="556387"/>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7682738" y="1368170"/>
              <a:ext cx="1017651" cy="215011"/>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8744711" y="1544909"/>
              <a:ext cx="33083" cy="33954"/>
            </a:xfrm>
            <a:prstGeom prst="rect">
              <a:avLst/>
            </a:prstGeom>
            <a:blipFill>
              <a:blip r:embed="rId20" cstate="print"/>
              <a:stretch>
                <a:fillRect/>
              </a:stretch>
            </a:blipFill>
          </p:spPr>
          <p:txBody>
            <a:bodyPr wrap="square" lIns="0" tIns="0" rIns="0" bIns="0" rtlCol="0"/>
            <a:lstStyle/>
            <a:p>
              <a:endParaRPr/>
            </a:p>
          </p:txBody>
        </p:sp>
      </p:grpSp>
      <p:sp>
        <p:nvSpPr>
          <p:cNvPr id="25" name="object 25"/>
          <p:cNvSpPr/>
          <p:nvPr/>
        </p:nvSpPr>
        <p:spPr>
          <a:xfrm>
            <a:off x="110420" y="2814954"/>
            <a:ext cx="88284" cy="88265"/>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349643" y="2750947"/>
            <a:ext cx="172148" cy="237362"/>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645909" y="2749930"/>
            <a:ext cx="184505" cy="238379"/>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946188" y="2731897"/>
            <a:ext cx="1345028" cy="256412"/>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2398395" y="2773298"/>
            <a:ext cx="295910" cy="215011"/>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2821177" y="2731897"/>
            <a:ext cx="1277502" cy="256412"/>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4205859" y="2731897"/>
            <a:ext cx="469001" cy="256412"/>
          </a:xfrm>
          <a:prstGeom prst="rect">
            <a:avLst/>
          </a:prstGeom>
          <a:blipFill>
            <a:blip r:embed="rId27" cstate="print"/>
            <a:stretch>
              <a:fillRect/>
            </a:stretch>
          </a:blipFill>
        </p:spPr>
        <p:txBody>
          <a:bodyPr wrap="square" lIns="0" tIns="0" rIns="0" bIns="0" rtlCol="0"/>
          <a:lstStyle/>
          <a:p>
            <a:endParaRPr/>
          </a:p>
        </p:txBody>
      </p:sp>
      <p:sp>
        <p:nvSpPr>
          <p:cNvPr id="32" name="object 32"/>
          <p:cNvSpPr txBox="1"/>
          <p:nvPr/>
        </p:nvSpPr>
        <p:spPr>
          <a:xfrm>
            <a:off x="2886582" y="2123135"/>
            <a:ext cx="8258175" cy="946785"/>
          </a:xfrm>
          <a:prstGeom prst="rect">
            <a:avLst/>
          </a:prstGeom>
        </p:spPr>
        <p:txBody>
          <a:bodyPr vert="horz" wrap="square" lIns="0" tIns="46355" rIns="0" bIns="0" rtlCol="0">
            <a:spAutoFit/>
          </a:bodyPr>
          <a:lstStyle/>
          <a:p>
            <a:pPr marL="12700">
              <a:lnSpc>
                <a:spcPct val="100000"/>
              </a:lnSpc>
              <a:spcBef>
                <a:spcPts val="365"/>
              </a:spcBef>
            </a:pPr>
            <a:r>
              <a:rPr sz="2800" b="1" u="heavy" spc="120" dirty="0">
                <a:solidFill>
                  <a:srgbClr val="FFFF00"/>
                </a:solidFill>
                <a:uFill>
                  <a:solidFill>
                    <a:srgbClr val="FFFF00"/>
                  </a:solidFill>
                </a:uFill>
                <a:latin typeface="Arial"/>
                <a:cs typeface="Arial"/>
              </a:rPr>
              <a:t>19. </a:t>
            </a:r>
            <a:r>
              <a:rPr sz="2800" b="1" u="heavy" spc="15" dirty="0">
                <a:solidFill>
                  <a:srgbClr val="FFFF00"/>
                </a:solidFill>
                <a:uFill>
                  <a:solidFill>
                    <a:srgbClr val="FFFF00"/>
                  </a:solidFill>
                </a:uFill>
                <a:latin typeface="Arial"/>
                <a:cs typeface="Arial"/>
              </a:rPr>
              <a:t>Reconciliation </a:t>
            </a:r>
            <a:r>
              <a:rPr sz="2800" b="1" u="heavy" spc="5" dirty="0">
                <a:solidFill>
                  <a:srgbClr val="FFFF00"/>
                </a:solidFill>
                <a:uFill>
                  <a:solidFill>
                    <a:srgbClr val="FFFF00"/>
                  </a:solidFill>
                </a:uFill>
                <a:latin typeface="Arial"/>
                <a:cs typeface="Arial"/>
              </a:rPr>
              <a:t>of </a:t>
            </a:r>
            <a:r>
              <a:rPr sz="2800" b="1" u="heavy" spc="55" dirty="0">
                <a:solidFill>
                  <a:srgbClr val="FFFF00"/>
                </a:solidFill>
                <a:uFill>
                  <a:solidFill>
                    <a:srgbClr val="FFFF00"/>
                  </a:solidFill>
                </a:uFill>
                <a:latin typeface="Arial"/>
                <a:cs typeface="Arial"/>
              </a:rPr>
              <a:t>ITC</a:t>
            </a:r>
            <a:r>
              <a:rPr sz="2800" b="1" u="heavy" spc="-39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ledgers:</a:t>
            </a:r>
            <a:endParaRPr sz="2800">
              <a:latin typeface="Arial"/>
              <a:cs typeface="Arial"/>
            </a:endParaRPr>
          </a:p>
          <a:p>
            <a:pPr marL="1893570">
              <a:lnSpc>
                <a:spcPct val="100000"/>
              </a:lnSpc>
              <a:spcBef>
                <a:spcPts val="265"/>
              </a:spcBef>
            </a:pPr>
            <a:r>
              <a:rPr sz="2800" spc="-245" dirty="0">
                <a:solidFill>
                  <a:srgbClr val="FFFF00"/>
                </a:solidFill>
                <a:latin typeface="Arial"/>
                <a:cs typeface="Arial"/>
              </a:rPr>
              <a:t>GSTR-1 </a:t>
            </a:r>
            <a:r>
              <a:rPr sz="2800" spc="10" dirty="0">
                <a:solidFill>
                  <a:srgbClr val="FFFF00"/>
                </a:solidFill>
                <a:latin typeface="Arial"/>
                <a:cs typeface="Arial"/>
              </a:rPr>
              <a:t>&amp; </a:t>
            </a:r>
            <a:r>
              <a:rPr sz="2800" spc="-190" dirty="0">
                <a:solidFill>
                  <a:srgbClr val="FFFF00"/>
                </a:solidFill>
                <a:latin typeface="Arial"/>
                <a:cs typeface="Arial"/>
              </a:rPr>
              <a:t>3B, </a:t>
            </a:r>
            <a:r>
              <a:rPr sz="2800" spc="-180" dirty="0">
                <a:solidFill>
                  <a:srgbClr val="FFFF00"/>
                </a:solidFill>
                <a:latin typeface="Arial"/>
                <a:cs typeface="Arial"/>
              </a:rPr>
              <a:t>cash </a:t>
            </a:r>
            <a:r>
              <a:rPr sz="2800" spc="-70" dirty="0">
                <a:solidFill>
                  <a:srgbClr val="FFFF00"/>
                </a:solidFill>
                <a:latin typeface="Arial"/>
                <a:cs typeface="Arial"/>
              </a:rPr>
              <a:t>ledger </a:t>
            </a:r>
            <a:r>
              <a:rPr sz="2800" spc="-105" dirty="0">
                <a:solidFill>
                  <a:srgbClr val="FFFF00"/>
                </a:solidFill>
                <a:latin typeface="Arial"/>
                <a:cs typeface="Arial"/>
              </a:rPr>
              <a:t>and </a:t>
            </a:r>
            <a:r>
              <a:rPr sz="2800" spc="-35" dirty="0">
                <a:solidFill>
                  <a:srgbClr val="FFFF00"/>
                </a:solidFill>
                <a:latin typeface="Arial"/>
                <a:cs typeface="Arial"/>
              </a:rPr>
              <a:t>credit</a:t>
            </a:r>
            <a:r>
              <a:rPr sz="2800" spc="-20" dirty="0">
                <a:solidFill>
                  <a:srgbClr val="FFFF00"/>
                </a:solidFill>
                <a:latin typeface="Arial"/>
                <a:cs typeface="Arial"/>
              </a:rPr>
              <a:t> </a:t>
            </a:r>
            <a:r>
              <a:rPr sz="2800" spc="-75" dirty="0">
                <a:solidFill>
                  <a:srgbClr val="FFFF00"/>
                </a:solidFill>
                <a:latin typeface="Arial"/>
                <a:cs typeface="Arial"/>
              </a:rPr>
              <a:t>ledger</a:t>
            </a:r>
            <a:endParaRPr sz="2800">
              <a:latin typeface="Arial"/>
              <a:cs typeface="Arial"/>
            </a:endParaRPr>
          </a:p>
        </p:txBody>
      </p:sp>
      <p:sp>
        <p:nvSpPr>
          <p:cNvPr id="33" name="object 33"/>
          <p:cNvSpPr/>
          <p:nvPr/>
        </p:nvSpPr>
        <p:spPr>
          <a:xfrm>
            <a:off x="11230102" y="2814192"/>
            <a:ext cx="286639" cy="174117"/>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2968370" y="3073273"/>
            <a:ext cx="469001" cy="256412"/>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3563492" y="3073273"/>
            <a:ext cx="845312" cy="256412"/>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4518405" y="3068827"/>
            <a:ext cx="294513" cy="260858"/>
          </a:xfrm>
          <a:prstGeom prst="rect">
            <a:avLst/>
          </a:prstGeom>
          <a:blipFill>
            <a:blip r:embed="rId31" cstate="print"/>
            <a:stretch>
              <a:fillRect/>
            </a:stretch>
          </a:blipFill>
        </p:spPr>
        <p:txBody>
          <a:bodyPr wrap="square" lIns="0" tIns="0" rIns="0" bIns="0" rtlCol="0"/>
          <a:lstStyle/>
          <a:p>
            <a:endParaRPr/>
          </a:p>
        </p:txBody>
      </p:sp>
      <p:grpSp>
        <p:nvGrpSpPr>
          <p:cNvPr id="37" name="object 37"/>
          <p:cNvGrpSpPr/>
          <p:nvPr/>
        </p:nvGrpSpPr>
        <p:grpSpPr>
          <a:xfrm>
            <a:off x="4899405" y="3114675"/>
            <a:ext cx="1360805" cy="215265"/>
            <a:chOff x="4899405" y="3114675"/>
            <a:chExt cx="1360805" cy="215265"/>
          </a:xfrm>
        </p:grpSpPr>
        <p:sp>
          <p:nvSpPr>
            <p:cNvPr id="38" name="object 38"/>
            <p:cNvSpPr/>
            <p:nvPr/>
          </p:nvSpPr>
          <p:spPr>
            <a:xfrm>
              <a:off x="4899405" y="3114675"/>
              <a:ext cx="1283335" cy="215011"/>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6227063" y="3291413"/>
              <a:ext cx="33084" cy="33954"/>
            </a:xfrm>
            <a:prstGeom prst="rect">
              <a:avLst/>
            </a:prstGeom>
            <a:blipFill>
              <a:blip r:embed="rId33" cstate="print"/>
              <a:stretch>
                <a:fillRect/>
              </a:stretch>
            </a:blipFill>
          </p:spPr>
          <p:txBody>
            <a:bodyPr wrap="square" lIns="0" tIns="0" rIns="0" bIns="0" rtlCol="0"/>
            <a:lstStyle/>
            <a:p>
              <a:endParaRPr/>
            </a:p>
          </p:txBody>
        </p:sp>
      </p:grpSp>
      <p:sp>
        <p:nvSpPr>
          <p:cNvPr id="40" name="object 40"/>
          <p:cNvSpPr/>
          <p:nvPr/>
        </p:nvSpPr>
        <p:spPr>
          <a:xfrm>
            <a:off x="6377304" y="3092323"/>
            <a:ext cx="496189" cy="237362"/>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6962520" y="3091307"/>
            <a:ext cx="629167" cy="238378"/>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8788654" y="3073273"/>
            <a:ext cx="619632" cy="256412"/>
          </a:xfrm>
          <a:prstGeom prst="rect">
            <a:avLst/>
          </a:prstGeom>
          <a:blipFill>
            <a:blip r:embed="rId36" cstate="print"/>
            <a:stretch>
              <a:fillRect/>
            </a:stretch>
          </a:blipFill>
        </p:spPr>
        <p:txBody>
          <a:bodyPr wrap="square" lIns="0" tIns="0" rIns="0" bIns="0" rtlCol="0"/>
          <a:lstStyle/>
          <a:p>
            <a:endParaRPr/>
          </a:p>
        </p:txBody>
      </p:sp>
      <p:sp>
        <p:nvSpPr>
          <p:cNvPr id="43" name="object 43"/>
          <p:cNvSpPr/>
          <p:nvPr/>
        </p:nvSpPr>
        <p:spPr>
          <a:xfrm>
            <a:off x="9540620" y="3073273"/>
            <a:ext cx="905890" cy="337438"/>
          </a:xfrm>
          <a:prstGeom prst="rect">
            <a:avLst/>
          </a:prstGeom>
          <a:blipFill>
            <a:blip r:embed="rId37" cstate="print"/>
            <a:stretch>
              <a:fillRect/>
            </a:stretch>
          </a:blipFill>
        </p:spPr>
        <p:txBody>
          <a:bodyPr wrap="square" lIns="0" tIns="0" rIns="0" bIns="0" rtlCol="0"/>
          <a:lstStyle/>
          <a:p>
            <a:endParaRPr/>
          </a:p>
        </p:txBody>
      </p:sp>
      <p:sp>
        <p:nvSpPr>
          <p:cNvPr id="44" name="object 44"/>
          <p:cNvSpPr/>
          <p:nvPr/>
        </p:nvSpPr>
        <p:spPr>
          <a:xfrm>
            <a:off x="10553954" y="3073273"/>
            <a:ext cx="679576" cy="256412"/>
          </a:xfrm>
          <a:prstGeom prst="rect">
            <a:avLst/>
          </a:prstGeom>
          <a:blipFill>
            <a:blip r:embed="rId38" cstate="print"/>
            <a:stretch>
              <a:fillRect/>
            </a:stretch>
          </a:blipFill>
        </p:spPr>
        <p:txBody>
          <a:bodyPr wrap="square" lIns="0" tIns="0" rIns="0" bIns="0" rtlCol="0"/>
          <a:lstStyle/>
          <a:p>
            <a:endParaRPr/>
          </a:p>
        </p:txBody>
      </p:sp>
      <p:grpSp>
        <p:nvGrpSpPr>
          <p:cNvPr id="45" name="object 45"/>
          <p:cNvGrpSpPr/>
          <p:nvPr/>
        </p:nvGrpSpPr>
        <p:grpSpPr>
          <a:xfrm>
            <a:off x="11344275" y="2814192"/>
            <a:ext cx="754380" cy="515620"/>
            <a:chOff x="11344275" y="2814192"/>
            <a:chExt cx="754380" cy="515620"/>
          </a:xfrm>
        </p:grpSpPr>
        <p:sp>
          <p:nvSpPr>
            <p:cNvPr id="46" name="object 46"/>
            <p:cNvSpPr/>
            <p:nvPr/>
          </p:nvSpPr>
          <p:spPr>
            <a:xfrm>
              <a:off x="11642090" y="2814192"/>
              <a:ext cx="456437" cy="515493"/>
            </a:xfrm>
            <a:prstGeom prst="rect">
              <a:avLst/>
            </a:prstGeom>
            <a:blipFill>
              <a:blip r:embed="rId39" cstate="print"/>
              <a:stretch>
                <a:fillRect/>
              </a:stretch>
            </a:blipFill>
          </p:spPr>
          <p:txBody>
            <a:bodyPr wrap="square" lIns="0" tIns="0" rIns="0" bIns="0" rtlCol="0"/>
            <a:lstStyle/>
            <a:p>
              <a:endParaRPr/>
            </a:p>
          </p:txBody>
        </p:sp>
        <p:sp>
          <p:nvSpPr>
            <p:cNvPr id="47" name="object 47"/>
            <p:cNvSpPr/>
            <p:nvPr/>
          </p:nvSpPr>
          <p:spPr>
            <a:xfrm>
              <a:off x="11344275" y="3114674"/>
              <a:ext cx="295909" cy="215011"/>
            </a:xfrm>
            <a:prstGeom prst="rect">
              <a:avLst/>
            </a:prstGeom>
            <a:blipFill>
              <a:blip r:embed="rId40" cstate="print"/>
              <a:stretch>
                <a:fillRect/>
              </a:stretch>
            </a:blipFill>
          </p:spPr>
          <p:txBody>
            <a:bodyPr wrap="square" lIns="0" tIns="0" rIns="0" bIns="0" rtlCol="0"/>
            <a:lstStyle/>
            <a:p>
              <a:endParaRPr/>
            </a:p>
          </p:txBody>
        </p:sp>
      </p:grpSp>
      <p:grpSp>
        <p:nvGrpSpPr>
          <p:cNvPr id="48" name="object 48"/>
          <p:cNvGrpSpPr/>
          <p:nvPr/>
        </p:nvGrpSpPr>
        <p:grpSpPr>
          <a:xfrm>
            <a:off x="340931" y="3073273"/>
            <a:ext cx="2548255" cy="598170"/>
            <a:chOff x="340931" y="3073273"/>
            <a:chExt cx="2548255" cy="598170"/>
          </a:xfrm>
        </p:grpSpPr>
        <p:sp>
          <p:nvSpPr>
            <p:cNvPr id="49" name="object 49"/>
            <p:cNvSpPr/>
            <p:nvPr/>
          </p:nvSpPr>
          <p:spPr>
            <a:xfrm>
              <a:off x="340931" y="3088005"/>
              <a:ext cx="831977" cy="241681"/>
            </a:xfrm>
            <a:prstGeom prst="rect">
              <a:avLst/>
            </a:prstGeom>
            <a:blipFill>
              <a:blip r:embed="rId41" cstate="print"/>
              <a:stretch>
                <a:fillRect/>
              </a:stretch>
            </a:blipFill>
          </p:spPr>
          <p:txBody>
            <a:bodyPr wrap="square" lIns="0" tIns="0" rIns="0" bIns="0" rtlCol="0"/>
            <a:lstStyle/>
            <a:p>
              <a:endParaRPr/>
            </a:p>
          </p:txBody>
        </p:sp>
        <p:sp>
          <p:nvSpPr>
            <p:cNvPr id="50" name="object 50"/>
            <p:cNvSpPr/>
            <p:nvPr/>
          </p:nvSpPr>
          <p:spPr>
            <a:xfrm>
              <a:off x="2244217" y="3073273"/>
              <a:ext cx="616965" cy="256412"/>
            </a:xfrm>
            <a:prstGeom prst="rect">
              <a:avLst/>
            </a:prstGeom>
            <a:blipFill>
              <a:blip r:embed="rId42" cstate="print"/>
              <a:stretch>
                <a:fillRect/>
              </a:stretch>
            </a:blipFill>
          </p:spPr>
          <p:txBody>
            <a:bodyPr wrap="square" lIns="0" tIns="0" rIns="0" bIns="0" rtlCol="0"/>
            <a:lstStyle/>
            <a:p>
              <a:endParaRPr/>
            </a:p>
          </p:txBody>
        </p:sp>
        <p:sp>
          <p:nvSpPr>
            <p:cNvPr id="51" name="object 51"/>
            <p:cNvSpPr/>
            <p:nvPr/>
          </p:nvSpPr>
          <p:spPr>
            <a:xfrm>
              <a:off x="346163" y="3073273"/>
              <a:ext cx="1975523" cy="597788"/>
            </a:xfrm>
            <a:prstGeom prst="rect">
              <a:avLst/>
            </a:prstGeom>
            <a:blipFill>
              <a:blip r:embed="rId43" cstate="print"/>
              <a:stretch>
                <a:fillRect/>
              </a:stretch>
            </a:blipFill>
          </p:spPr>
          <p:txBody>
            <a:bodyPr wrap="square" lIns="0" tIns="0" rIns="0" bIns="0" rtlCol="0"/>
            <a:lstStyle/>
            <a:p>
              <a:endParaRPr/>
            </a:p>
          </p:txBody>
        </p:sp>
        <p:sp>
          <p:nvSpPr>
            <p:cNvPr id="52" name="object 52"/>
            <p:cNvSpPr/>
            <p:nvPr/>
          </p:nvSpPr>
          <p:spPr>
            <a:xfrm>
              <a:off x="2419730" y="3414649"/>
              <a:ext cx="469001" cy="256412"/>
            </a:xfrm>
            <a:prstGeom prst="rect">
              <a:avLst/>
            </a:prstGeom>
            <a:blipFill>
              <a:blip r:embed="rId44" cstate="print"/>
              <a:stretch>
                <a:fillRect/>
              </a:stretch>
            </a:blipFill>
          </p:spPr>
          <p:txBody>
            <a:bodyPr wrap="square" lIns="0" tIns="0" rIns="0" bIns="0" rtlCol="0"/>
            <a:lstStyle/>
            <a:p>
              <a:endParaRPr/>
            </a:p>
          </p:txBody>
        </p:sp>
      </p:grpSp>
      <p:sp>
        <p:nvSpPr>
          <p:cNvPr id="53" name="object 53"/>
          <p:cNvSpPr/>
          <p:nvPr/>
        </p:nvSpPr>
        <p:spPr>
          <a:xfrm>
            <a:off x="3001010" y="3432683"/>
            <a:ext cx="1463538" cy="315086"/>
          </a:xfrm>
          <a:prstGeom prst="rect">
            <a:avLst/>
          </a:prstGeom>
          <a:blipFill>
            <a:blip r:embed="rId45" cstate="print"/>
            <a:stretch>
              <a:fillRect/>
            </a:stretch>
          </a:blipFill>
        </p:spPr>
        <p:txBody>
          <a:bodyPr wrap="square" lIns="0" tIns="0" rIns="0" bIns="0" rtlCol="0"/>
          <a:lstStyle/>
          <a:p>
            <a:endParaRPr/>
          </a:p>
        </p:txBody>
      </p:sp>
      <p:sp>
        <p:nvSpPr>
          <p:cNvPr id="54" name="object 54"/>
          <p:cNvSpPr/>
          <p:nvPr/>
        </p:nvSpPr>
        <p:spPr>
          <a:xfrm>
            <a:off x="4581525" y="3414648"/>
            <a:ext cx="1037336" cy="337438"/>
          </a:xfrm>
          <a:prstGeom prst="rect">
            <a:avLst/>
          </a:prstGeom>
          <a:blipFill>
            <a:blip r:embed="rId46" cstate="print"/>
            <a:stretch>
              <a:fillRect/>
            </a:stretch>
          </a:blipFill>
        </p:spPr>
        <p:txBody>
          <a:bodyPr wrap="square" lIns="0" tIns="0" rIns="0" bIns="0" rtlCol="0"/>
          <a:lstStyle/>
          <a:p>
            <a:endParaRPr/>
          </a:p>
        </p:txBody>
      </p:sp>
      <p:sp>
        <p:nvSpPr>
          <p:cNvPr id="55" name="object 55"/>
          <p:cNvSpPr/>
          <p:nvPr/>
        </p:nvSpPr>
        <p:spPr>
          <a:xfrm>
            <a:off x="5719317" y="3496945"/>
            <a:ext cx="286639" cy="174116"/>
          </a:xfrm>
          <a:prstGeom prst="rect">
            <a:avLst/>
          </a:prstGeom>
          <a:blipFill>
            <a:blip r:embed="rId47" cstate="print"/>
            <a:stretch>
              <a:fillRect/>
            </a:stretch>
          </a:blipFill>
        </p:spPr>
        <p:txBody>
          <a:bodyPr wrap="square" lIns="0" tIns="0" rIns="0" bIns="0" rtlCol="0"/>
          <a:lstStyle/>
          <a:p>
            <a:endParaRPr/>
          </a:p>
        </p:txBody>
      </p:sp>
      <p:sp>
        <p:nvSpPr>
          <p:cNvPr id="56" name="object 56"/>
          <p:cNvSpPr/>
          <p:nvPr/>
        </p:nvSpPr>
        <p:spPr>
          <a:xfrm>
            <a:off x="6119114" y="3496945"/>
            <a:ext cx="456438" cy="250824"/>
          </a:xfrm>
          <a:prstGeom prst="rect">
            <a:avLst/>
          </a:prstGeom>
          <a:blipFill>
            <a:blip r:embed="rId48" cstate="print"/>
            <a:stretch>
              <a:fillRect/>
            </a:stretch>
          </a:blipFill>
        </p:spPr>
        <p:txBody>
          <a:bodyPr wrap="square" lIns="0" tIns="0" rIns="0" bIns="0" rtlCol="0"/>
          <a:lstStyle/>
          <a:p>
            <a:endParaRPr/>
          </a:p>
        </p:txBody>
      </p:sp>
      <p:sp>
        <p:nvSpPr>
          <p:cNvPr id="57" name="object 57"/>
          <p:cNvSpPr/>
          <p:nvPr/>
        </p:nvSpPr>
        <p:spPr>
          <a:xfrm>
            <a:off x="6678548" y="3414648"/>
            <a:ext cx="845311" cy="256412"/>
          </a:xfrm>
          <a:prstGeom prst="rect">
            <a:avLst/>
          </a:prstGeom>
          <a:blipFill>
            <a:blip r:embed="rId49" cstate="print"/>
            <a:stretch>
              <a:fillRect/>
            </a:stretch>
          </a:blipFill>
        </p:spPr>
        <p:txBody>
          <a:bodyPr wrap="square" lIns="0" tIns="0" rIns="0" bIns="0" rtlCol="0"/>
          <a:lstStyle/>
          <a:p>
            <a:endParaRPr/>
          </a:p>
        </p:txBody>
      </p:sp>
      <p:grpSp>
        <p:nvGrpSpPr>
          <p:cNvPr id="58" name="object 58"/>
          <p:cNvGrpSpPr/>
          <p:nvPr/>
        </p:nvGrpSpPr>
        <p:grpSpPr>
          <a:xfrm>
            <a:off x="7624318" y="3073273"/>
            <a:ext cx="1729739" cy="598170"/>
            <a:chOff x="7624318" y="3073273"/>
            <a:chExt cx="1729739" cy="598170"/>
          </a:xfrm>
        </p:grpSpPr>
        <p:sp>
          <p:nvSpPr>
            <p:cNvPr id="59" name="object 59"/>
            <p:cNvSpPr/>
            <p:nvPr/>
          </p:nvSpPr>
          <p:spPr>
            <a:xfrm>
              <a:off x="7714107" y="3073273"/>
              <a:ext cx="949960" cy="320039"/>
            </a:xfrm>
            <a:prstGeom prst="rect">
              <a:avLst/>
            </a:prstGeom>
            <a:blipFill>
              <a:blip r:embed="rId50" cstate="print"/>
              <a:stretch>
                <a:fillRect/>
              </a:stretch>
            </a:blipFill>
          </p:spPr>
          <p:txBody>
            <a:bodyPr wrap="square" lIns="0" tIns="0" rIns="0" bIns="0" rtlCol="0"/>
            <a:lstStyle/>
            <a:p>
              <a:endParaRPr/>
            </a:p>
          </p:txBody>
        </p:sp>
        <p:sp>
          <p:nvSpPr>
            <p:cNvPr id="60" name="object 60"/>
            <p:cNvSpPr/>
            <p:nvPr/>
          </p:nvSpPr>
          <p:spPr>
            <a:xfrm>
              <a:off x="7624318" y="3410204"/>
              <a:ext cx="294512" cy="260858"/>
            </a:xfrm>
            <a:prstGeom prst="rect">
              <a:avLst/>
            </a:prstGeom>
            <a:blipFill>
              <a:blip r:embed="rId51" cstate="print"/>
              <a:stretch>
                <a:fillRect/>
              </a:stretch>
            </a:blipFill>
          </p:spPr>
          <p:txBody>
            <a:bodyPr wrap="square" lIns="0" tIns="0" rIns="0" bIns="0" rtlCol="0"/>
            <a:lstStyle/>
            <a:p>
              <a:endParaRPr/>
            </a:p>
          </p:txBody>
        </p:sp>
        <p:sp>
          <p:nvSpPr>
            <p:cNvPr id="61" name="object 61"/>
            <p:cNvSpPr/>
            <p:nvPr/>
          </p:nvSpPr>
          <p:spPr>
            <a:xfrm>
              <a:off x="7996174" y="3456051"/>
              <a:ext cx="1280286" cy="215011"/>
            </a:xfrm>
            <a:prstGeom prst="rect">
              <a:avLst/>
            </a:prstGeom>
            <a:blipFill>
              <a:blip r:embed="rId52" cstate="print"/>
              <a:stretch>
                <a:fillRect/>
              </a:stretch>
            </a:blipFill>
          </p:spPr>
          <p:txBody>
            <a:bodyPr wrap="square" lIns="0" tIns="0" rIns="0" bIns="0" rtlCol="0"/>
            <a:lstStyle/>
            <a:p>
              <a:endParaRPr/>
            </a:p>
          </p:txBody>
        </p:sp>
        <p:sp>
          <p:nvSpPr>
            <p:cNvPr id="62" name="object 62"/>
            <p:cNvSpPr/>
            <p:nvPr/>
          </p:nvSpPr>
          <p:spPr>
            <a:xfrm>
              <a:off x="9320784" y="3632789"/>
              <a:ext cx="33083" cy="33954"/>
            </a:xfrm>
            <a:prstGeom prst="rect">
              <a:avLst/>
            </a:prstGeom>
            <a:blipFill>
              <a:blip r:embed="rId53" cstate="print"/>
              <a:stretch>
                <a:fillRect/>
              </a:stretch>
            </a:blipFill>
          </p:spPr>
          <p:txBody>
            <a:bodyPr wrap="square" lIns="0" tIns="0" rIns="0" bIns="0" rtlCol="0"/>
            <a:lstStyle/>
            <a:p>
              <a:endParaRPr/>
            </a:p>
          </p:txBody>
        </p:sp>
      </p:grpSp>
      <p:sp>
        <p:nvSpPr>
          <p:cNvPr id="63" name="object 63"/>
          <p:cNvSpPr txBox="1"/>
          <p:nvPr/>
        </p:nvSpPr>
        <p:spPr>
          <a:xfrm>
            <a:off x="1972182" y="4244162"/>
            <a:ext cx="8315325"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20.</a:t>
            </a:r>
            <a:r>
              <a:rPr sz="2800" b="1" u="heavy" spc="-160" dirty="0">
                <a:solidFill>
                  <a:srgbClr val="FFFF00"/>
                </a:solidFill>
                <a:uFill>
                  <a:solidFill>
                    <a:srgbClr val="FFFF00"/>
                  </a:solidFill>
                </a:uFill>
                <a:latin typeface="Arial"/>
                <a:cs typeface="Arial"/>
              </a:rPr>
              <a:t> </a:t>
            </a:r>
            <a:r>
              <a:rPr sz="2800" b="1" u="heavy" spc="45" dirty="0">
                <a:solidFill>
                  <a:srgbClr val="FFFF00"/>
                </a:solidFill>
                <a:uFill>
                  <a:solidFill>
                    <a:srgbClr val="FFFF00"/>
                  </a:solidFill>
                </a:uFill>
                <a:latin typeface="Arial"/>
                <a:cs typeface="Arial"/>
              </a:rPr>
              <a:t>Reco</a:t>
            </a:r>
            <a:r>
              <a:rPr sz="2800" b="1" u="heavy" spc="-170" dirty="0">
                <a:solidFill>
                  <a:srgbClr val="FFFF00"/>
                </a:solidFill>
                <a:uFill>
                  <a:solidFill>
                    <a:srgbClr val="FFFF00"/>
                  </a:solidFill>
                </a:uFill>
                <a:latin typeface="Arial"/>
                <a:cs typeface="Arial"/>
              </a:rPr>
              <a:t> </a:t>
            </a:r>
            <a:r>
              <a:rPr sz="2800" b="1" u="heavy" spc="10" dirty="0">
                <a:solidFill>
                  <a:srgbClr val="FFFF00"/>
                </a:solidFill>
                <a:uFill>
                  <a:solidFill>
                    <a:srgbClr val="FFFF00"/>
                  </a:solidFill>
                </a:uFill>
                <a:latin typeface="Arial"/>
                <a:cs typeface="Arial"/>
              </a:rPr>
              <a:t>of</a:t>
            </a:r>
            <a:r>
              <a:rPr sz="2800" b="1" u="heavy" spc="195" dirty="0">
                <a:solidFill>
                  <a:srgbClr val="FFFF00"/>
                </a:solidFill>
                <a:uFill>
                  <a:solidFill>
                    <a:srgbClr val="FFFF00"/>
                  </a:solidFill>
                </a:uFill>
                <a:latin typeface="Arial"/>
                <a:cs typeface="Arial"/>
              </a:rPr>
              <a:t> </a:t>
            </a:r>
            <a:r>
              <a:rPr sz="2800" b="1" u="heavy" spc="35" dirty="0">
                <a:solidFill>
                  <a:srgbClr val="FFFF00"/>
                </a:solidFill>
                <a:uFill>
                  <a:solidFill>
                    <a:srgbClr val="FFFF00"/>
                  </a:solidFill>
                </a:uFill>
                <a:latin typeface="Arial"/>
                <a:cs typeface="Arial"/>
              </a:rPr>
              <a:t>GSTR</a:t>
            </a:r>
            <a:r>
              <a:rPr sz="2800" b="1" u="heavy" spc="-170" dirty="0">
                <a:solidFill>
                  <a:srgbClr val="FFFF00"/>
                </a:solidFill>
                <a:uFill>
                  <a:solidFill>
                    <a:srgbClr val="FFFF00"/>
                  </a:solidFill>
                </a:uFill>
                <a:latin typeface="Arial"/>
                <a:cs typeface="Arial"/>
              </a:rPr>
              <a:t> </a:t>
            </a:r>
            <a:r>
              <a:rPr sz="2800" b="1" u="heavy" spc="70" dirty="0">
                <a:solidFill>
                  <a:srgbClr val="FFFF00"/>
                </a:solidFill>
                <a:uFill>
                  <a:solidFill>
                    <a:srgbClr val="FFFF00"/>
                  </a:solidFill>
                </a:uFill>
                <a:latin typeface="Arial"/>
                <a:cs typeface="Arial"/>
              </a:rPr>
              <a:t>2A</a:t>
            </a:r>
            <a:r>
              <a:rPr sz="2800" b="1" u="heavy" spc="-114"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with</a:t>
            </a:r>
            <a:r>
              <a:rPr sz="2800" b="1" u="heavy" spc="-150" dirty="0">
                <a:solidFill>
                  <a:srgbClr val="FFFF00"/>
                </a:solidFill>
                <a:uFill>
                  <a:solidFill>
                    <a:srgbClr val="FFFF00"/>
                  </a:solidFill>
                </a:uFill>
                <a:latin typeface="Arial"/>
                <a:cs typeface="Arial"/>
              </a:rPr>
              <a:t> </a:t>
            </a:r>
            <a:r>
              <a:rPr sz="2800" b="1" u="heavy" spc="65" dirty="0">
                <a:solidFill>
                  <a:srgbClr val="FFFF00"/>
                </a:solidFill>
                <a:uFill>
                  <a:solidFill>
                    <a:srgbClr val="FFFF00"/>
                  </a:solidFill>
                </a:uFill>
                <a:latin typeface="Arial"/>
                <a:cs typeface="Arial"/>
              </a:rPr>
              <a:t>the</a:t>
            </a:r>
            <a:r>
              <a:rPr sz="2800" b="1" u="heavy" spc="-150"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purchase</a:t>
            </a:r>
            <a:r>
              <a:rPr sz="2800" b="1" u="heavy" spc="-145"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invoices</a:t>
            </a:r>
            <a:endParaRPr sz="2800">
              <a:latin typeface="Arial"/>
              <a:cs typeface="Arial"/>
            </a:endParaRPr>
          </a:p>
        </p:txBody>
      </p:sp>
      <p:sp>
        <p:nvSpPr>
          <p:cNvPr id="64" name="object 64"/>
          <p:cNvSpPr/>
          <p:nvPr/>
        </p:nvSpPr>
        <p:spPr>
          <a:xfrm>
            <a:off x="110420" y="4902834"/>
            <a:ext cx="88284" cy="88264"/>
          </a:xfrm>
          <a:prstGeom prst="rect">
            <a:avLst/>
          </a:prstGeom>
          <a:blipFill>
            <a:blip r:embed="rId54" cstate="print"/>
            <a:stretch>
              <a:fillRect/>
            </a:stretch>
          </a:blipFill>
        </p:spPr>
        <p:txBody>
          <a:bodyPr wrap="square" lIns="0" tIns="0" rIns="0" bIns="0" rtlCol="0"/>
          <a:lstStyle/>
          <a:p>
            <a:endParaRPr/>
          </a:p>
        </p:txBody>
      </p:sp>
      <p:sp>
        <p:nvSpPr>
          <p:cNvPr id="65" name="object 65"/>
          <p:cNvSpPr/>
          <p:nvPr/>
        </p:nvSpPr>
        <p:spPr>
          <a:xfrm>
            <a:off x="349643" y="4838827"/>
            <a:ext cx="172148" cy="237362"/>
          </a:xfrm>
          <a:prstGeom prst="rect">
            <a:avLst/>
          </a:prstGeom>
          <a:blipFill>
            <a:blip r:embed="rId55" cstate="print"/>
            <a:stretch>
              <a:fillRect/>
            </a:stretch>
          </a:blipFill>
        </p:spPr>
        <p:txBody>
          <a:bodyPr wrap="square" lIns="0" tIns="0" rIns="0" bIns="0" rtlCol="0"/>
          <a:lstStyle/>
          <a:p>
            <a:endParaRPr/>
          </a:p>
        </p:txBody>
      </p:sp>
      <p:sp>
        <p:nvSpPr>
          <p:cNvPr id="66" name="object 66"/>
          <p:cNvSpPr/>
          <p:nvPr/>
        </p:nvSpPr>
        <p:spPr>
          <a:xfrm>
            <a:off x="685533" y="4837810"/>
            <a:ext cx="184505" cy="238378"/>
          </a:xfrm>
          <a:prstGeom prst="rect">
            <a:avLst/>
          </a:prstGeom>
          <a:blipFill>
            <a:blip r:embed="rId56" cstate="print"/>
            <a:stretch>
              <a:fillRect/>
            </a:stretch>
          </a:blipFill>
        </p:spPr>
        <p:txBody>
          <a:bodyPr wrap="square" lIns="0" tIns="0" rIns="0" bIns="0" rtlCol="0"/>
          <a:lstStyle/>
          <a:p>
            <a:endParaRPr/>
          </a:p>
        </p:txBody>
      </p:sp>
      <p:sp>
        <p:nvSpPr>
          <p:cNvPr id="67" name="object 67"/>
          <p:cNvSpPr/>
          <p:nvPr/>
        </p:nvSpPr>
        <p:spPr>
          <a:xfrm>
            <a:off x="4318634" y="4861178"/>
            <a:ext cx="295910" cy="215010"/>
          </a:xfrm>
          <a:prstGeom prst="rect">
            <a:avLst/>
          </a:prstGeom>
          <a:blipFill>
            <a:blip r:embed="rId57" cstate="print"/>
            <a:stretch>
              <a:fillRect/>
            </a:stretch>
          </a:blipFill>
        </p:spPr>
        <p:txBody>
          <a:bodyPr wrap="square" lIns="0" tIns="0" rIns="0" bIns="0" rtlCol="0"/>
          <a:lstStyle/>
          <a:p>
            <a:endParaRPr/>
          </a:p>
        </p:txBody>
      </p:sp>
      <p:sp>
        <p:nvSpPr>
          <p:cNvPr id="68" name="object 68"/>
          <p:cNvSpPr/>
          <p:nvPr/>
        </p:nvSpPr>
        <p:spPr>
          <a:xfrm>
            <a:off x="4757546" y="4819777"/>
            <a:ext cx="465845" cy="256412"/>
          </a:xfrm>
          <a:prstGeom prst="rect">
            <a:avLst/>
          </a:prstGeom>
          <a:blipFill>
            <a:blip r:embed="rId58" cstate="print"/>
            <a:stretch>
              <a:fillRect/>
            </a:stretch>
          </a:blipFill>
        </p:spPr>
        <p:txBody>
          <a:bodyPr wrap="square" lIns="0" tIns="0" rIns="0" bIns="0" rtlCol="0"/>
          <a:lstStyle/>
          <a:p>
            <a:endParaRPr/>
          </a:p>
        </p:txBody>
      </p:sp>
      <p:sp>
        <p:nvSpPr>
          <p:cNvPr id="69" name="object 69"/>
          <p:cNvSpPr/>
          <p:nvPr/>
        </p:nvSpPr>
        <p:spPr>
          <a:xfrm>
            <a:off x="9123933" y="4819777"/>
            <a:ext cx="294386" cy="256412"/>
          </a:xfrm>
          <a:prstGeom prst="rect">
            <a:avLst/>
          </a:prstGeom>
          <a:blipFill>
            <a:blip r:embed="rId59" cstate="print"/>
            <a:stretch>
              <a:fillRect/>
            </a:stretch>
          </a:blipFill>
        </p:spPr>
        <p:txBody>
          <a:bodyPr wrap="square" lIns="0" tIns="0" rIns="0" bIns="0" rtlCol="0"/>
          <a:lstStyle/>
          <a:p>
            <a:endParaRPr/>
          </a:p>
        </p:txBody>
      </p:sp>
      <p:sp>
        <p:nvSpPr>
          <p:cNvPr id="70" name="object 70"/>
          <p:cNvSpPr/>
          <p:nvPr/>
        </p:nvSpPr>
        <p:spPr>
          <a:xfrm>
            <a:off x="9591675" y="4834509"/>
            <a:ext cx="805433" cy="241681"/>
          </a:xfrm>
          <a:prstGeom prst="rect">
            <a:avLst/>
          </a:prstGeom>
          <a:blipFill>
            <a:blip r:embed="rId60" cstate="print"/>
            <a:stretch>
              <a:fillRect/>
            </a:stretch>
          </a:blipFill>
        </p:spPr>
        <p:txBody>
          <a:bodyPr wrap="square" lIns="0" tIns="0" rIns="0" bIns="0" rtlCol="0"/>
          <a:lstStyle/>
          <a:p>
            <a:endParaRPr/>
          </a:p>
        </p:txBody>
      </p:sp>
      <p:grpSp>
        <p:nvGrpSpPr>
          <p:cNvPr id="71" name="object 71"/>
          <p:cNvGrpSpPr/>
          <p:nvPr/>
        </p:nvGrpSpPr>
        <p:grpSpPr>
          <a:xfrm>
            <a:off x="10567034" y="4838827"/>
            <a:ext cx="376555" cy="233045"/>
            <a:chOff x="10567034" y="4838827"/>
            <a:chExt cx="376555" cy="233045"/>
          </a:xfrm>
        </p:grpSpPr>
        <p:sp>
          <p:nvSpPr>
            <p:cNvPr id="72" name="object 72"/>
            <p:cNvSpPr/>
            <p:nvPr/>
          </p:nvSpPr>
          <p:spPr>
            <a:xfrm>
              <a:off x="10567034" y="4902073"/>
              <a:ext cx="134493" cy="169799"/>
            </a:xfrm>
            <a:prstGeom prst="rect">
              <a:avLst/>
            </a:prstGeom>
            <a:blipFill>
              <a:blip r:embed="rId61" cstate="print"/>
              <a:stretch>
                <a:fillRect/>
              </a:stretch>
            </a:blipFill>
          </p:spPr>
          <p:txBody>
            <a:bodyPr wrap="square" lIns="0" tIns="0" rIns="0" bIns="0" rtlCol="0"/>
            <a:lstStyle/>
            <a:p>
              <a:endParaRPr/>
            </a:p>
          </p:txBody>
        </p:sp>
        <p:sp>
          <p:nvSpPr>
            <p:cNvPr id="73" name="object 73"/>
            <p:cNvSpPr/>
            <p:nvPr/>
          </p:nvSpPr>
          <p:spPr>
            <a:xfrm>
              <a:off x="10728959" y="4838827"/>
              <a:ext cx="214375" cy="233045"/>
            </a:xfrm>
            <a:prstGeom prst="rect">
              <a:avLst/>
            </a:prstGeom>
            <a:blipFill>
              <a:blip r:embed="rId62" cstate="print"/>
              <a:stretch>
                <a:fillRect/>
              </a:stretch>
            </a:blipFill>
          </p:spPr>
          <p:txBody>
            <a:bodyPr wrap="square" lIns="0" tIns="0" rIns="0" bIns="0" rtlCol="0"/>
            <a:lstStyle/>
            <a:p>
              <a:endParaRPr/>
            </a:p>
          </p:txBody>
        </p:sp>
      </p:grpSp>
      <p:sp>
        <p:nvSpPr>
          <p:cNvPr id="74" name="object 74"/>
          <p:cNvSpPr/>
          <p:nvPr/>
        </p:nvSpPr>
        <p:spPr>
          <a:xfrm>
            <a:off x="11078591" y="4815332"/>
            <a:ext cx="413384" cy="260857"/>
          </a:xfrm>
          <a:prstGeom prst="rect">
            <a:avLst/>
          </a:prstGeom>
          <a:blipFill>
            <a:blip r:embed="rId63" cstate="print"/>
            <a:stretch>
              <a:fillRect/>
            </a:stretch>
          </a:blipFill>
        </p:spPr>
        <p:txBody>
          <a:bodyPr wrap="square" lIns="0" tIns="0" rIns="0" bIns="0" rtlCol="0"/>
          <a:lstStyle/>
          <a:p>
            <a:endParaRPr/>
          </a:p>
        </p:txBody>
      </p:sp>
      <p:grpSp>
        <p:nvGrpSpPr>
          <p:cNvPr id="75" name="object 75"/>
          <p:cNvGrpSpPr/>
          <p:nvPr/>
        </p:nvGrpSpPr>
        <p:grpSpPr>
          <a:xfrm>
            <a:off x="11648567" y="4838700"/>
            <a:ext cx="424180" cy="233679"/>
            <a:chOff x="11648567" y="4838700"/>
            <a:chExt cx="424180" cy="233679"/>
          </a:xfrm>
        </p:grpSpPr>
        <p:sp>
          <p:nvSpPr>
            <p:cNvPr id="76" name="object 76"/>
            <p:cNvSpPr/>
            <p:nvPr/>
          </p:nvSpPr>
          <p:spPr>
            <a:xfrm>
              <a:off x="11648567" y="4838700"/>
              <a:ext cx="138937" cy="233680"/>
            </a:xfrm>
            <a:prstGeom prst="rect">
              <a:avLst/>
            </a:prstGeom>
            <a:blipFill>
              <a:blip r:embed="rId64" cstate="print"/>
              <a:stretch>
                <a:fillRect/>
              </a:stretch>
            </a:blipFill>
          </p:spPr>
          <p:txBody>
            <a:bodyPr wrap="square" lIns="0" tIns="0" rIns="0" bIns="0" rtlCol="0"/>
            <a:lstStyle/>
            <a:p>
              <a:endParaRPr/>
            </a:p>
          </p:txBody>
        </p:sp>
        <p:sp>
          <p:nvSpPr>
            <p:cNvPr id="77" name="object 77"/>
            <p:cNvSpPr/>
            <p:nvPr/>
          </p:nvSpPr>
          <p:spPr>
            <a:xfrm>
              <a:off x="11804904" y="4838826"/>
              <a:ext cx="267779" cy="233045"/>
            </a:xfrm>
            <a:prstGeom prst="rect">
              <a:avLst/>
            </a:prstGeom>
            <a:blipFill>
              <a:blip r:embed="rId65" cstate="print"/>
              <a:stretch>
                <a:fillRect/>
              </a:stretch>
            </a:blipFill>
          </p:spPr>
          <p:txBody>
            <a:bodyPr wrap="square" lIns="0" tIns="0" rIns="0" bIns="0" rtlCol="0"/>
            <a:lstStyle/>
            <a:p>
              <a:endParaRPr/>
            </a:p>
          </p:txBody>
        </p:sp>
      </p:grpSp>
      <p:grpSp>
        <p:nvGrpSpPr>
          <p:cNvPr id="78" name="object 78"/>
          <p:cNvGrpSpPr/>
          <p:nvPr/>
        </p:nvGrpSpPr>
        <p:grpSpPr>
          <a:xfrm>
            <a:off x="347027" y="4819777"/>
            <a:ext cx="3830954" cy="598170"/>
            <a:chOff x="347027" y="4819777"/>
            <a:chExt cx="3830954" cy="598170"/>
          </a:xfrm>
        </p:grpSpPr>
        <p:sp>
          <p:nvSpPr>
            <p:cNvPr id="79" name="object 79"/>
            <p:cNvSpPr/>
            <p:nvPr/>
          </p:nvSpPr>
          <p:spPr>
            <a:xfrm>
              <a:off x="2062225" y="4819777"/>
              <a:ext cx="2099945" cy="256412"/>
            </a:xfrm>
            <a:prstGeom prst="rect">
              <a:avLst/>
            </a:prstGeom>
            <a:blipFill>
              <a:blip r:embed="rId66" cstate="print"/>
              <a:stretch>
                <a:fillRect/>
              </a:stretch>
            </a:blipFill>
          </p:spPr>
          <p:txBody>
            <a:bodyPr wrap="square" lIns="0" tIns="0" rIns="0" bIns="0" rtlCol="0"/>
            <a:lstStyle/>
            <a:p>
              <a:endParaRPr/>
            </a:p>
          </p:txBody>
        </p:sp>
        <p:sp>
          <p:nvSpPr>
            <p:cNvPr id="80" name="object 80"/>
            <p:cNvSpPr/>
            <p:nvPr/>
          </p:nvSpPr>
          <p:spPr>
            <a:xfrm>
              <a:off x="1036751" y="4819777"/>
              <a:ext cx="1061923" cy="597789"/>
            </a:xfrm>
            <a:prstGeom prst="rect">
              <a:avLst/>
            </a:prstGeom>
            <a:blipFill>
              <a:blip r:embed="rId67" cstate="print"/>
              <a:stretch>
                <a:fillRect/>
              </a:stretch>
            </a:blipFill>
          </p:spPr>
          <p:txBody>
            <a:bodyPr wrap="square" lIns="0" tIns="0" rIns="0" bIns="0" rtlCol="0"/>
            <a:lstStyle/>
            <a:p>
              <a:endParaRPr/>
            </a:p>
          </p:txBody>
        </p:sp>
        <p:sp>
          <p:nvSpPr>
            <p:cNvPr id="81" name="object 81"/>
            <p:cNvSpPr/>
            <p:nvPr/>
          </p:nvSpPr>
          <p:spPr>
            <a:xfrm>
              <a:off x="347027" y="5243449"/>
              <a:ext cx="657555" cy="174116"/>
            </a:xfrm>
            <a:prstGeom prst="rect">
              <a:avLst/>
            </a:prstGeom>
            <a:blipFill>
              <a:blip r:embed="rId68" cstate="print"/>
              <a:stretch>
                <a:fillRect/>
              </a:stretch>
            </a:blipFill>
          </p:spPr>
          <p:txBody>
            <a:bodyPr wrap="square" lIns="0" tIns="0" rIns="0" bIns="0" rtlCol="0"/>
            <a:lstStyle/>
            <a:p>
              <a:endParaRPr/>
            </a:p>
          </p:txBody>
        </p:sp>
        <p:sp>
          <p:nvSpPr>
            <p:cNvPr id="82" name="object 82"/>
            <p:cNvSpPr/>
            <p:nvPr/>
          </p:nvSpPr>
          <p:spPr>
            <a:xfrm>
              <a:off x="1032827" y="5313831"/>
              <a:ext cx="76790" cy="25248"/>
            </a:xfrm>
            <a:prstGeom prst="rect">
              <a:avLst/>
            </a:prstGeom>
            <a:blipFill>
              <a:blip r:embed="rId69" cstate="print"/>
              <a:stretch>
                <a:fillRect/>
              </a:stretch>
            </a:blipFill>
          </p:spPr>
          <p:txBody>
            <a:bodyPr wrap="square" lIns="0" tIns="0" rIns="0" bIns="0" rtlCol="0"/>
            <a:lstStyle/>
            <a:p>
              <a:endParaRPr/>
            </a:p>
          </p:txBody>
        </p:sp>
        <p:sp>
          <p:nvSpPr>
            <p:cNvPr id="83" name="object 83"/>
            <p:cNvSpPr/>
            <p:nvPr/>
          </p:nvSpPr>
          <p:spPr>
            <a:xfrm>
              <a:off x="1154747" y="5243449"/>
              <a:ext cx="299148" cy="169798"/>
            </a:xfrm>
            <a:prstGeom prst="rect">
              <a:avLst/>
            </a:prstGeom>
            <a:blipFill>
              <a:blip r:embed="rId70" cstate="print"/>
              <a:stretch>
                <a:fillRect/>
              </a:stretch>
            </a:blipFill>
          </p:spPr>
          <p:txBody>
            <a:bodyPr wrap="square" lIns="0" tIns="0" rIns="0" bIns="0" rtlCol="0"/>
            <a:lstStyle/>
            <a:p>
              <a:endParaRPr/>
            </a:p>
          </p:txBody>
        </p:sp>
        <p:sp>
          <p:nvSpPr>
            <p:cNvPr id="84" name="object 84"/>
            <p:cNvSpPr/>
            <p:nvPr/>
          </p:nvSpPr>
          <p:spPr>
            <a:xfrm>
              <a:off x="2251201" y="5161153"/>
              <a:ext cx="892937" cy="256413"/>
            </a:xfrm>
            <a:prstGeom prst="rect">
              <a:avLst/>
            </a:prstGeom>
            <a:blipFill>
              <a:blip r:embed="rId71" cstate="print"/>
              <a:stretch>
                <a:fillRect/>
              </a:stretch>
            </a:blipFill>
          </p:spPr>
          <p:txBody>
            <a:bodyPr wrap="square" lIns="0" tIns="0" rIns="0" bIns="0" rtlCol="0"/>
            <a:lstStyle/>
            <a:p>
              <a:endParaRPr/>
            </a:p>
          </p:txBody>
        </p:sp>
        <p:sp>
          <p:nvSpPr>
            <p:cNvPr id="85" name="object 85"/>
            <p:cNvSpPr/>
            <p:nvPr/>
          </p:nvSpPr>
          <p:spPr>
            <a:xfrm>
              <a:off x="3287013" y="5161153"/>
              <a:ext cx="294386" cy="256413"/>
            </a:xfrm>
            <a:prstGeom prst="rect">
              <a:avLst/>
            </a:prstGeom>
            <a:blipFill>
              <a:blip r:embed="rId72" cstate="print"/>
              <a:stretch>
                <a:fillRect/>
              </a:stretch>
            </a:blipFill>
          </p:spPr>
          <p:txBody>
            <a:bodyPr wrap="square" lIns="0" tIns="0" rIns="0" bIns="0" rtlCol="0"/>
            <a:lstStyle/>
            <a:p>
              <a:endParaRPr/>
            </a:p>
          </p:txBody>
        </p:sp>
        <p:sp>
          <p:nvSpPr>
            <p:cNvPr id="86" name="object 86"/>
            <p:cNvSpPr/>
            <p:nvPr/>
          </p:nvSpPr>
          <p:spPr>
            <a:xfrm>
              <a:off x="3709035" y="5161153"/>
              <a:ext cx="468893" cy="256413"/>
            </a:xfrm>
            <a:prstGeom prst="rect">
              <a:avLst/>
            </a:prstGeom>
            <a:blipFill>
              <a:blip r:embed="rId73" cstate="print"/>
              <a:stretch>
                <a:fillRect/>
              </a:stretch>
            </a:blipFill>
          </p:spPr>
          <p:txBody>
            <a:bodyPr wrap="square" lIns="0" tIns="0" rIns="0" bIns="0" rtlCol="0"/>
            <a:lstStyle/>
            <a:p>
              <a:endParaRPr/>
            </a:p>
          </p:txBody>
        </p:sp>
      </p:grpSp>
      <p:sp>
        <p:nvSpPr>
          <p:cNvPr id="87" name="object 87"/>
          <p:cNvSpPr/>
          <p:nvPr/>
        </p:nvSpPr>
        <p:spPr>
          <a:xfrm>
            <a:off x="4315586" y="5175884"/>
            <a:ext cx="605916" cy="241680"/>
          </a:xfrm>
          <a:prstGeom prst="rect">
            <a:avLst/>
          </a:prstGeom>
          <a:blipFill>
            <a:blip r:embed="rId74" cstate="print"/>
            <a:stretch>
              <a:fillRect/>
            </a:stretch>
          </a:blipFill>
        </p:spPr>
        <p:txBody>
          <a:bodyPr wrap="square" lIns="0" tIns="0" rIns="0" bIns="0" rtlCol="0"/>
          <a:lstStyle/>
          <a:p>
            <a:endParaRPr/>
          </a:p>
        </p:txBody>
      </p:sp>
      <p:sp>
        <p:nvSpPr>
          <p:cNvPr id="88" name="object 88"/>
          <p:cNvSpPr/>
          <p:nvPr/>
        </p:nvSpPr>
        <p:spPr>
          <a:xfrm>
            <a:off x="9588118" y="5175884"/>
            <a:ext cx="440562" cy="241680"/>
          </a:xfrm>
          <a:prstGeom prst="rect">
            <a:avLst/>
          </a:prstGeom>
          <a:blipFill>
            <a:blip r:embed="rId75" cstate="print"/>
            <a:stretch>
              <a:fillRect/>
            </a:stretch>
          </a:blipFill>
        </p:spPr>
        <p:txBody>
          <a:bodyPr wrap="square" lIns="0" tIns="0" rIns="0" bIns="0" rtlCol="0"/>
          <a:lstStyle/>
          <a:p>
            <a:endParaRPr/>
          </a:p>
        </p:txBody>
      </p:sp>
      <p:sp>
        <p:nvSpPr>
          <p:cNvPr id="89" name="object 89"/>
          <p:cNvSpPr/>
          <p:nvPr/>
        </p:nvSpPr>
        <p:spPr>
          <a:xfrm>
            <a:off x="336588" y="5498084"/>
            <a:ext cx="294487" cy="260896"/>
          </a:xfrm>
          <a:prstGeom prst="rect">
            <a:avLst/>
          </a:prstGeom>
          <a:blipFill>
            <a:blip r:embed="rId76" cstate="print"/>
            <a:stretch>
              <a:fillRect/>
            </a:stretch>
          </a:blipFill>
        </p:spPr>
        <p:txBody>
          <a:bodyPr wrap="square" lIns="0" tIns="0" rIns="0" bIns="0" rtlCol="0"/>
          <a:lstStyle/>
          <a:p>
            <a:endParaRPr/>
          </a:p>
        </p:txBody>
      </p:sp>
      <p:sp>
        <p:nvSpPr>
          <p:cNvPr id="90" name="object 90"/>
          <p:cNvSpPr/>
          <p:nvPr/>
        </p:nvSpPr>
        <p:spPr>
          <a:xfrm>
            <a:off x="706704" y="5502528"/>
            <a:ext cx="469029" cy="256451"/>
          </a:xfrm>
          <a:prstGeom prst="rect">
            <a:avLst/>
          </a:prstGeom>
          <a:blipFill>
            <a:blip r:embed="rId77" cstate="print"/>
            <a:stretch>
              <a:fillRect/>
            </a:stretch>
          </a:blipFill>
        </p:spPr>
        <p:txBody>
          <a:bodyPr wrap="square" lIns="0" tIns="0" rIns="0" bIns="0" rtlCol="0"/>
          <a:lstStyle/>
          <a:p>
            <a:endParaRPr/>
          </a:p>
        </p:txBody>
      </p:sp>
      <p:sp>
        <p:nvSpPr>
          <p:cNvPr id="91" name="object 91"/>
          <p:cNvSpPr/>
          <p:nvPr/>
        </p:nvSpPr>
        <p:spPr>
          <a:xfrm>
            <a:off x="3049777" y="5502528"/>
            <a:ext cx="1557401" cy="256451"/>
          </a:xfrm>
          <a:prstGeom prst="rect">
            <a:avLst/>
          </a:prstGeom>
          <a:blipFill>
            <a:blip r:embed="rId78" cstate="print"/>
            <a:stretch>
              <a:fillRect/>
            </a:stretch>
          </a:blipFill>
        </p:spPr>
        <p:txBody>
          <a:bodyPr wrap="square" lIns="0" tIns="0" rIns="0" bIns="0" rtlCol="0"/>
          <a:lstStyle/>
          <a:p>
            <a:endParaRPr/>
          </a:p>
        </p:txBody>
      </p:sp>
      <p:sp>
        <p:nvSpPr>
          <p:cNvPr id="92" name="object 92"/>
          <p:cNvSpPr/>
          <p:nvPr/>
        </p:nvSpPr>
        <p:spPr>
          <a:xfrm>
            <a:off x="4745482" y="5520563"/>
            <a:ext cx="217042" cy="234061"/>
          </a:xfrm>
          <a:prstGeom prst="rect">
            <a:avLst/>
          </a:prstGeom>
          <a:blipFill>
            <a:blip r:embed="rId79" cstate="print"/>
            <a:stretch>
              <a:fillRect/>
            </a:stretch>
          </a:blipFill>
        </p:spPr>
        <p:txBody>
          <a:bodyPr wrap="square" lIns="0" tIns="0" rIns="0" bIns="0" rtlCol="0"/>
          <a:lstStyle/>
          <a:p>
            <a:endParaRPr/>
          </a:p>
        </p:txBody>
      </p:sp>
      <p:sp>
        <p:nvSpPr>
          <p:cNvPr id="93" name="object 93"/>
          <p:cNvSpPr/>
          <p:nvPr/>
        </p:nvSpPr>
        <p:spPr>
          <a:xfrm>
            <a:off x="10186161" y="5520563"/>
            <a:ext cx="184531" cy="238417"/>
          </a:xfrm>
          <a:prstGeom prst="rect">
            <a:avLst/>
          </a:prstGeom>
          <a:blipFill>
            <a:blip r:embed="rId80" cstate="print"/>
            <a:stretch>
              <a:fillRect/>
            </a:stretch>
          </a:blipFill>
        </p:spPr>
        <p:txBody>
          <a:bodyPr wrap="square" lIns="0" tIns="0" rIns="0" bIns="0" rtlCol="0"/>
          <a:lstStyle/>
          <a:p>
            <a:endParaRPr/>
          </a:p>
        </p:txBody>
      </p:sp>
      <p:sp>
        <p:nvSpPr>
          <p:cNvPr id="94" name="object 94"/>
          <p:cNvSpPr/>
          <p:nvPr/>
        </p:nvSpPr>
        <p:spPr>
          <a:xfrm>
            <a:off x="3214751" y="5843866"/>
            <a:ext cx="1154429" cy="256489"/>
          </a:xfrm>
          <a:prstGeom prst="rect">
            <a:avLst/>
          </a:prstGeom>
          <a:blipFill>
            <a:blip r:embed="rId81" cstate="print"/>
            <a:stretch>
              <a:fillRect/>
            </a:stretch>
          </a:blipFill>
        </p:spPr>
        <p:txBody>
          <a:bodyPr wrap="square" lIns="0" tIns="0" rIns="0" bIns="0" rtlCol="0"/>
          <a:lstStyle/>
          <a:p>
            <a:endParaRPr/>
          </a:p>
        </p:txBody>
      </p:sp>
      <p:grpSp>
        <p:nvGrpSpPr>
          <p:cNvPr id="95" name="object 95"/>
          <p:cNvGrpSpPr/>
          <p:nvPr/>
        </p:nvGrpSpPr>
        <p:grpSpPr>
          <a:xfrm>
            <a:off x="4515358" y="4819777"/>
            <a:ext cx="7579359" cy="1362075"/>
            <a:chOff x="4515358" y="4819777"/>
            <a:chExt cx="7579359" cy="1362075"/>
          </a:xfrm>
        </p:grpSpPr>
        <p:sp>
          <p:nvSpPr>
            <p:cNvPr id="96" name="object 96"/>
            <p:cNvSpPr/>
            <p:nvPr/>
          </p:nvSpPr>
          <p:spPr>
            <a:xfrm>
              <a:off x="7089267" y="4861179"/>
              <a:ext cx="295909" cy="215010"/>
            </a:xfrm>
            <a:prstGeom prst="rect">
              <a:avLst/>
            </a:prstGeom>
            <a:blipFill>
              <a:blip r:embed="rId82" cstate="print"/>
              <a:stretch>
                <a:fillRect/>
              </a:stretch>
            </a:blipFill>
          </p:spPr>
          <p:txBody>
            <a:bodyPr wrap="square" lIns="0" tIns="0" rIns="0" bIns="0" rtlCol="0"/>
            <a:lstStyle/>
            <a:p>
              <a:endParaRPr/>
            </a:p>
          </p:txBody>
        </p:sp>
        <p:sp>
          <p:nvSpPr>
            <p:cNvPr id="97" name="object 97"/>
            <p:cNvSpPr/>
            <p:nvPr/>
          </p:nvSpPr>
          <p:spPr>
            <a:xfrm>
              <a:off x="7542022" y="4819777"/>
              <a:ext cx="1411604" cy="256412"/>
            </a:xfrm>
            <a:prstGeom prst="rect">
              <a:avLst/>
            </a:prstGeom>
            <a:blipFill>
              <a:blip r:embed="rId83" cstate="print"/>
              <a:stretch>
                <a:fillRect/>
              </a:stretch>
            </a:blipFill>
          </p:spPr>
          <p:txBody>
            <a:bodyPr wrap="square" lIns="0" tIns="0" rIns="0" bIns="0" rtlCol="0"/>
            <a:lstStyle/>
            <a:p>
              <a:endParaRPr/>
            </a:p>
          </p:txBody>
        </p:sp>
        <p:sp>
          <p:nvSpPr>
            <p:cNvPr id="98" name="object 98"/>
            <p:cNvSpPr/>
            <p:nvPr/>
          </p:nvSpPr>
          <p:spPr>
            <a:xfrm>
              <a:off x="5384038" y="4837811"/>
              <a:ext cx="2430154" cy="921169"/>
            </a:xfrm>
            <a:prstGeom prst="rect">
              <a:avLst/>
            </a:prstGeom>
            <a:blipFill>
              <a:blip r:embed="rId84" cstate="print"/>
              <a:stretch>
                <a:fillRect/>
              </a:stretch>
            </a:blipFill>
          </p:spPr>
          <p:txBody>
            <a:bodyPr wrap="square" lIns="0" tIns="0" rIns="0" bIns="0" rtlCol="0"/>
            <a:lstStyle/>
            <a:p>
              <a:endParaRPr/>
            </a:p>
          </p:txBody>
        </p:sp>
        <p:sp>
          <p:nvSpPr>
            <p:cNvPr id="99" name="object 99"/>
            <p:cNvSpPr/>
            <p:nvPr/>
          </p:nvSpPr>
          <p:spPr>
            <a:xfrm>
              <a:off x="5053330" y="5179187"/>
              <a:ext cx="870331" cy="315087"/>
            </a:xfrm>
            <a:prstGeom prst="rect">
              <a:avLst/>
            </a:prstGeom>
            <a:blipFill>
              <a:blip r:embed="rId85" cstate="print"/>
              <a:stretch>
                <a:fillRect/>
              </a:stretch>
            </a:blipFill>
          </p:spPr>
          <p:txBody>
            <a:bodyPr wrap="square" lIns="0" tIns="0" rIns="0" bIns="0" rtlCol="0"/>
            <a:lstStyle/>
            <a:p>
              <a:endParaRPr/>
            </a:p>
          </p:txBody>
        </p:sp>
        <p:sp>
          <p:nvSpPr>
            <p:cNvPr id="100" name="object 100"/>
            <p:cNvSpPr/>
            <p:nvPr/>
          </p:nvSpPr>
          <p:spPr>
            <a:xfrm>
              <a:off x="7546467" y="5161153"/>
              <a:ext cx="468893" cy="256413"/>
            </a:xfrm>
            <a:prstGeom prst="rect">
              <a:avLst/>
            </a:prstGeom>
            <a:blipFill>
              <a:blip r:embed="rId86" cstate="print"/>
              <a:stretch>
                <a:fillRect/>
              </a:stretch>
            </a:blipFill>
          </p:spPr>
          <p:txBody>
            <a:bodyPr wrap="square" lIns="0" tIns="0" rIns="0" bIns="0" rtlCol="0"/>
            <a:lstStyle/>
            <a:p>
              <a:endParaRPr/>
            </a:p>
          </p:txBody>
        </p:sp>
        <p:sp>
          <p:nvSpPr>
            <p:cNvPr id="101" name="object 101"/>
            <p:cNvSpPr/>
            <p:nvPr/>
          </p:nvSpPr>
          <p:spPr>
            <a:xfrm>
              <a:off x="8159242" y="5161153"/>
              <a:ext cx="1285630" cy="337439"/>
            </a:xfrm>
            <a:prstGeom prst="rect">
              <a:avLst/>
            </a:prstGeom>
            <a:blipFill>
              <a:blip r:embed="rId87" cstate="print"/>
              <a:stretch>
                <a:fillRect/>
              </a:stretch>
            </a:blipFill>
          </p:spPr>
          <p:txBody>
            <a:bodyPr wrap="square" lIns="0" tIns="0" rIns="0" bIns="0" rtlCol="0"/>
            <a:lstStyle/>
            <a:p>
              <a:endParaRPr/>
            </a:p>
          </p:txBody>
        </p:sp>
        <p:sp>
          <p:nvSpPr>
            <p:cNvPr id="102" name="object 102"/>
            <p:cNvSpPr/>
            <p:nvPr/>
          </p:nvSpPr>
          <p:spPr>
            <a:xfrm>
              <a:off x="5092827" y="5517261"/>
              <a:ext cx="805434" cy="241719"/>
            </a:xfrm>
            <a:prstGeom prst="rect">
              <a:avLst/>
            </a:prstGeom>
            <a:blipFill>
              <a:blip r:embed="rId88" cstate="print"/>
              <a:stretch>
                <a:fillRect/>
              </a:stretch>
            </a:blipFill>
          </p:spPr>
          <p:txBody>
            <a:bodyPr wrap="square" lIns="0" tIns="0" rIns="0" bIns="0" rtlCol="0"/>
            <a:lstStyle/>
            <a:p>
              <a:endParaRPr/>
            </a:p>
          </p:txBody>
        </p:sp>
        <p:sp>
          <p:nvSpPr>
            <p:cNvPr id="103" name="object 103"/>
            <p:cNvSpPr/>
            <p:nvPr/>
          </p:nvSpPr>
          <p:spPr>
            <a:xfrm>
              <a:off x="6025515" y="5584825"/>
              <a:ext cx="134493" cy="169799"/>
            </a:xfrm>
            <a:prstGeom prst="rect">
              <a:avLst/>
            </a:prstGeom>
            <a:blipFill>
              <a:blip r:embed="rId89" cstate="print"/>
              <a:stretch>
                <a:fillRect/>
              </a:stretch>
            </a:blipFill>
          </p:spPr>
          <p:txBody>
            <a:bodyPr wrap="square" lIns="0" tIns="0" rIns="0" bIns="0" rtlCol="0"/>
            <a:lstStyle/>
            <a:p>
              <a:endParaRPr/>
            </a:p>
          </p:txBody>
        </p:sp>
        <p:sp>
          <p:nvSpPr>
            <p:cNvPr id="104" name="object 104"/>
            <p:cNvSpPr/>
            <p:nvPr/>
          </p:nvSpPr>
          <p:spPr>
            <a:xfrm>
              <a:off x="6187440" y="5521579"/>
              <a:ext cx="282067" cy="300951"/>
            </a:xfrm>
            <a:prstGeom prst="rect">
              <a:avLst/>
            </a:prstGeom>
            <a:blipFill>
              <a:blip r:embed="rId90" cstate="print"/>
              <a:stretch>
                <a:fillRect/>
              </a:stretch>
            </a:blipFill>
          </p:spPr>
          <p:txBody>
            <a:bodyPr wrap="square" lIns="0" tIns="0" rIns="0" bIns="0" rtlCol="0"/>
            <a:lstStyle/>
            <a:p>
              <a:endParaRPr/>
            </a:p>
          </p:txBody>
        </p:sp>
        <p:sp>
          <p:nvSpPr>
            <p:cNvPr id="105" name="object 105"/>
            <p:cNvSpPr/>
            <p:nvPr/>
          </p:nvSpPr>
          <p:spPr>
            <a:xfrm>
              <a:off x="7932166" y="5543931"/>
              <a:ext cx="1280286" cy="215049"/>
            </a:xfrm>
            <a:prstGeom prst="rect">
              <a:avLst/>
            </a:prstGeom>
            <a:blipFill>
              <a:blip r:embed="rId91" cstate="print"/>
              <a:stretch>
                <a:fillRect/>
              </a:stretch>
            </a:blipFill>
          </p:spPr>
          <p:txBody>
            <a:bodyPr wrap="square" lIns="0" tIns="0" rIns="0" bIns="0" rtlCol="0"/>
            <a:lstStyle/>
            <a:p>
              <a:endParaRPr/>
            </a:p>
          </p:txBody>
        </p:sp>
        <p:sp>
          <p:nvSpPr>
            <p:cNvPr id="106" name="object 106"/>
            <p:cNvSpPr/>
            <p:nvPr/>
          </p:nvSpPr>
          <p:spPr>
            <a:xfrm>
              <a:off x="9311259" y="5543931"/>
              <a:ext cx="739267" cy="215049"/>
            </a:xfrm>
            <a:prstGeom prst="rect">
              <a:avLst/>
            </a:prstGeom>
            <a:blipFill>
              <a:blip r:embed="rId92" cstate="print"/>
              <a:stretch>
                <a:fillRect/>
              </a:stretch>
            </a:blipFill>
          </p:spPr>
          <p:txBody>
            <a:bodyPr wrap="square" lIns="0" tIns="0" rIns="0" bIns="0" rtlCol="0"/>
            <a:lstStyle/>
            <a:p>
              <a:endParaRPr/>
            </a:p>
          </p:txBody>
        </p:sp>
        <p:sp>
          <p:nvSpPr>
            <p:cNvPr id="107" name="object 107"/>
            <p:cNvSpPr/>
            <p:nvPr/>
          </p:nvSpPr>
          <p:spPr>
            <a:xfrm>
              <a:off x="4515358" y="5843867"/>
              <a:ext cx="509396" cy="256489"/>
            </a:xfrm>
            <a:prstGeom prst="rect">
              <a:avLst/>
            </a:prstGeom>
            <a:blipFill>
              <a:blip r:embed="rId93" cstate="print"/>
              <a:stretch>
                <a:fillRect/>
              </a:stretch>
            </a:blipFill>
          </p:spPr>
          <p:txBody>
            <a:bodyPr wrap="square" lIns="0" tIns="0" rIns="0" bIns="0" rtlCol="0"/>
            <a:lstStyle/>
            <a:p>
              <a:endParaRPr/>
            </a:p>
          </p:txBody>
        </p:sp>
        <p:sp>
          <p:nvSpPr>
            <p:cNvPr id="108" name="object 108"/>
            <p:cNvSpPr/>
            <p:nvPr/>
          </p:nvSpPr>
          <p:spPr>
            <a:xfrm>
              <a:off x="5196586" y="5839510"/>
              <a:ext cx="934212" cy="260845"/>
            </a:xfrm>
            <a:prstGeom prst="rect">
              <a:avLst/>
            </a:prstGeom>
            <a:blipFill>
              <a:blip r:embed="rId94" cstate="print"/>
              <a:stretch>
                <a:fillRect/>
              </a:stretch>
            </a:blipFill>
          </p:spPr>
          <p:txBody>
            <a:bodyPr wrap="square" lIns="0" tIns="0" rIns="0" bIns="0" rtlCol="0"/>
            <a:lstStyle/>
            <a:p>
              <a:endParaRPr/>
            </a:p>
          </p:txBody>
        </p:sp>
        <p:sp>
          <p:nvSpPr>
            <p:cNvPr id="109" name="object 109"/>
            <p:cNvSpPr/>
            <p:nvPr/>
          </p:nvSpPr>
          <p:spPr>
            <a:xfrm>
              <a:off x="6905498" y="5885307"/>
              <a:ext cx="1946528" cy="296011"/>
            </a:xfrm>
            <a:prstGeom prst="rect">
              <a:avLst/>
            </a:prstGeom>
            <a:blipFill>
              <a:blip r:embed="rId95" cstate="print"/>
              <a:stretch>
                <a:fillRect/>
              </a:stretch>
            </a:blipFill>
          </p:spPr>
          <p:txBody>
            <a:bodyPr wrap="square" lIns="0" tIns="0" rIns="0" bIns="0" rtlCol="0"/>
            <a:lstStyle/>
            <a:p>
              <a:endParaRPr/>
            </a:p>
          </p:txBody>
        </p:sp>
        <p:sp>
          <p:nvSpPr>
            <p:cNvPr id="110" name="object 110"/>
            <p:cNvSpPr/>
            <p:nvPr/>
          </p:nvSpPr>
          <p:spPr>
            <a:xfrm>
              <a:off x="6275451" y="5843867"/>
              <a:ext cx="468893" cy="256489"/>
            </a:xfrm>
            <a:prstGeom prst="rect">
              <a:avLst/>
            </a:prstGeom>
            <a:blipFill>
              <a:blip r:embed="rId96" cstate="print"/>
              <a:stretch>
                <a:fillRect/>
              </a:stretch>
            </a:blipFill>
          </p:spPr>
          <p:txBody>
            <a:bodyPr wrap="square" lIns="0" tIns="0" rIns="0" bIns="0" rtlCol="0"/>
            <a:lstStyle/>
            <a:p>
              <a:endParaRPr/>
            </a:p>
          </p:txBody>
        </p:sp>
        <p:sp>
          <p:nvSpPr>
            <p:cNvPr id="111" name="object 111"/>
            <p:cNvSpPr/>
            <p:nvPr/>
          </p:nvSpPr>
          <p:spPr>
            <a:xfrm>
              <a:off x="8995917" y="5926226"/>
              <a:ext cx="300354" cy="174129"/>
            </a:xfrm>
            <a:prstGeom prst="rect">
              <a:avLst/>
            </a:prstGeom>
            <a:blipFill>
              <a:blip r:embed="rId97" cstate="print"/>
              <a:stretch>
                <a:fillRect/>
              </a:stretch>
            </a:blipFill>
          </p:spPr>
          <p:txBody>
            <a:bodyPr wrap="square" lIns="0" tIns="0" rIns="0" bIns="0" rtlCol="0"/>
            <a:lstStyle/>
            <a:p>
              <a:endParaRPr/>
            </a:p>
          </p:txBody>
        </p:sp>
        <p:sp>
          <p:nvSpPr>
            <p:cNvPr id="112" name="object 112"/>
            <p:cNvSpPr/>
            <p:nvPr/>
          </p:nvSpPr>
          <p:spPr>
            <a:xfrm>
              <a:off x="9454642" y="5861964"/>
              <a:ext cx="171576" cy="238391"/>
            </a:xfrm>
            <a:prstGeom prst="rect">
              <a:avLst/>
            </a:prstGeom>
            <a:blipFill>
              <a:blip r:embed="rId98" cstate="print"/>
              <a:stretch>
                <a:fillRect/>
              </a:stretch>
            </a:blipFill>
          </p:spPr>
          <p:txBody>
            <a:bodyPr wrap="square" lIns="0" tIns="0" rIns="0" bIns="0" rtlCol="0"/>
            <a:lstStyle/>
            <a:p>
              <a:endParaRPr/>
            </a:p>
          </p:txBody>
        </p:sp>
        <p:sp>
          <p:nvSpPr>
            <p:cNvPr id="113" name="object 113"/>
            <p:cNvSpPr/>
            <p:nvPr/>
          </p:nvSpPr>
          <p:spPr>
            <a:xfrm>
              <a:off x="11106912" y="5379293"/>
              <a:ext cx="33083" cy="33954"/>
            </a:xfrm>
            <a:prstGeom prst="rect">
              <a:avLst/>
            </a:prstGeom>
            <a:blipFill>
              <a:blip r:embed="rId99" cstate="print"/>
              <a:stretch>
                <a:fillRect/>
              </a:stretch>
            </a:blipFill>
          </p:spPr>
          <p:txBody>
            <a:bodyPr wrap="square" lIns="0" tIns="0" rIns="0" bIns="0" rtlCol="0"/>
            <a:lstStyle/>
            <a:p>
              <a:endParaRPr/>
            </a:p>
          </p:txBody>
        </p:sp>
        <p:sp>
          <p:nvSpPr>
            <p:cNvPr id="114" name="object 114"/>
            <p:cNvSpPr/>
            <p:nvPr/>
          </p:nvSpPr>
          <p:spPr>
            <a:xfrm>
              <a:off x="10160254" y="5161153"/>
              <a:ext cx="902335" cy="256413"/>
            </a:xfrm>
            <a:prstGeom prst="rect">
              <a:avLst/>
            </a:prstGeom>
            <a:blipFill>
              <a:blip r:embed="rId100" cstate="print"/>
              <a:stretch>
                <a:fillRect/>
              </a:stretch>
            </a:blipFill>
          </p:spPr>
          <p:txBody>
            <a:bodyPr wrap="square" lIns="0" tIns="0" rIns="0" bIns="0" rtlCol="0"/>
            <a:lstStyle/>
            <a:p>
              <a:endParaRPr/>
            </a:p>
          </p:txBody>
        </p:sp>
        <p:sp>
          <p:nvSpPr>
            <p:cNvPr id="115" name="object 115"/>
            <p:cNvSpPr/>
            <p:nvPr/>
          </p:nvSpPr>
          <p:spPr>
            <a:xfrm>
              <a:off x="11298047" y="5156708"/>
              <a:ext cx="180848" cy="256540"/>
            </a:xfrm>
            <a:prstGeom prst="rect">
              <a:avLst/>
            </a:prstGeom>
            <a:blipFill>
              <a:blip r:embed="rId101" cstate="print"/>
              <a:stretch>
                <a:fillRect/>
              </a:stretch>
            </a:blipFill>
          </p:spPr>
          <p:txBody>
            <a:bodyPr wrap="square" lIns="0" tIns="0" rIns="0" bIns="0" rtlCol="0"/>
            <a:lstStyle/>
            <a:p>
              <a:endParaRPr/>
            </a:p>
          </p:txBody>
        </p:sp>
        <p:sp>
          <p:nvSpPr>
            <p:cNvPr id="116" name="object 116"/>
            <p:cNvSpPr/>
            <p:nvPr/>
          </p:nvSpPr>
          <p:spPr>
            <a:xfrm>
              <a:off x="10415397" y="5243449"/>
              <a:ext cx="1678812" cy="856907"/>
            </a:xfrm>
            <a:prstGeom prst="rect">
              <a:avLst/>
            </a:prstGeom>
            <a:blipFill>
              <a:blip r:embed="rId102" cstate="print"/>
              <a:stretch>
                <a:fillRect/>
              </a:stretch>
            </a:blipFill>
          </p:spPr>
          <p:txBody>
            <a:bodyPr wrap="square" lIns="0" tIns="0" rIns="0" bIns="0" rtlCol="0"/>
            <a:lstStyle/>
            <a:p>
              <a:endParaRPr/>
            </a:p>
          </p:txBody>
        </p:sp>
        <p:sp>
          <p:nvSpPr>
            <p:cNvPr id="117" name="object 117"/>
            <p:cNvSpPr/>
            <p:nvPr/>
          </p:nvSpPr>
          <p:spPr>
            <a:xfrm>
              <a:off x="9770110" y="5926226"/>
              <a:ext cx="474599" cy="174129"/>
            </a:xfrm>
            <a:prstGeom prst="rect">
              <a:avLst/>
            </a:prstGeom>
            <a:blipFill>
              <a:blip r:embed="rId103" cstate="print"/>
              <a:stretch>
                <a:fillRect/>
              </a:stretch>
            </a:blipFill>
          </p:spPr>
          <p:txBody>
            <a:bodyPr wrap="square" lIns="0" tIns="0" rIns="0" bIns="0" rtlCol="0"/>
            <a:lstStyle/>
            <a:p>
              <a:endParaRPr/>
            </a:p>
          </p:txBody>
        </p:sp>
      </p:grpSp>
      <p:grpSp>
        <p:nvGrpSpPr>
          <p:cNvPr id="118" name="object 118"/>
          <p:cNvGrpSpPr/>
          <p:nvPr/>
        </p:nvGrpSpPr>
        <p:grpSpPr>
          <a:xfrm>
            <a:off x="325259" y="5520563"/>
            <a:ext cx="2749550" cy="998219"/>
            <a:chOff x="325259" y="5520563"/>
            <a:chExt cx="2749550" cy="998219"/>
          </a:xfrm>
        </p:grpSpPr>
        <p:sp>
          <p:nvSpPr>
            <p:cNvPr id="119" name="object 119"/>
            <p:cNvSpPr/>
            <p:nvPr/>
          </p:nvSpPr>
          <p:spPr>
            <a:xfrm>
              <a:off x="2157730" y="5520563"/>
              <a:ext cx="184531" cy="238417"/>
            </a:xfrm>
            <a:prstGeom prst="rect">
              <a:avLst/>
            </a:prstGeom>
            <a:blipFill>
              <a:blip r:embed="rId104" cstate="print"/>
              <a:stretch>
                <a:fillRect/>
              </a:stretch>
            </a:blipFill>
          </p:spPr>
          <p:txBody>
            <a:bodyPr wrap="square" lIns="0" tIns="0" rIns="0" bIns="0" rtlCol="0"/>
            <a:lstStyle/>
            <a:p>
              <a:endParaRPr/>
            </a:p>
          </p:txBody>
        </p:sp>
        <p:sp>
          <p:nvSpPr>
            <p:cNvPr id="120" name="object 120"/>
            <p:cNvSpPr/>
            <p:nvPr/>
          </p:nvSpPr>
          <p:spPr>
            <a:xfrm>
              <a:off x="2464562" y="5543931"/>
              <a:ext cx="465200" cy="215049"/>
            </a:xfrm>
            <a:prstGeom prst="rect">
              <a:avLst/>
            </a:prstGeom>
            <a:blipFill>
              <a:blip r:embed="rId105" cstate="print"/>
              <a:stretch>
                <a:fillRect/>
              </a:stretch>
            </a:blipFill>
          </p:spPr>
          <p:txBody>
            <a:bodyPr wrap="square" lIns="0" tIns="0" rIns="0" bIns="0" rtlCol="0"/>
            <a:lstStyle/>
            <a:p>
              <a:endParaRPr/>
            </a:p>
          </p:txBody>
        </p:sp>
        <p:sp>
          <p:nvSpPr>
            <p:cNvPr id="121" name="object 121"/>
            <p:cNvSpPr/>
            <p:nvPr/>
          </p:nvSpPr>
          <p:spPr>
            <a:xfrm>
              <a:off x="1304289" y="5520563"/>
              <a:ext cx="1154557" cy="579793"/>
            </a:xfrm>
            <a:prstGeom prst="rect">
              <a:avLst/>
            </a:prstGeom>
            <a:blipFill>
              <a:blip r:embed="rId106" cstate="print"/>
              <a:stretch>
                <a:fillRect/>
              </a:stretch>
            </a:blipFill>
          </p:spPr>
          <p:txBody>
            <a:bodyPr wrap="square" lIns="0" tIns="0" rIns="0" bIns="0" rtlCol="0"/>
            <a:lstStyle/>
            <a:p>
              <a:endParaRPr/>
            </a:p>
          </p:txBody>
        </p:sp>
        <p:sp>
          <p:nvSpPr>
            <p:cNvPr id="122" name="object 122"/>
            <p:cNvSpPr/>
            <p:nvPr/>
          </p:nvSpPr>
          <p:spPr>
            <a:xfrm>
              <a:off x="2605659" y="5843866"/>
              <a:ext cx="468893" cy="256489"/>
            </a:xfrm>
            <a:prstGeom prst="rect">
              <a:avLst/>
            </a:prstGeom>
            <a:blipFill>
              <a:blip r:embed="rId107" cstate="print"/>
              <a:stretch>
                <a:fillRect/>
              </a:stretch>
            </a:blipFill>
          </p:spPr>
          <p:txBody>
            <a:bodyPr wrap="square" lIns="0" tIns="0" rIns="0" bIns="0" rtlCol="0"/>
            <a:lstStyle/>
            <a:p>
              <a:endParaRPr/>
            </a:p>
          </p:txBody>
        </p:sp>
        <p:sp>
          <p:nvSpPr>
            <p:cNvPr id="123" name="object 123"/>
            <p:cNvSpPr/>
            <p:nvPr/>
          </p:nvSpPr>
          <p:spPr>
            <a:xfrm>
              <a:off x="325259" y="5839510"/>
              <a:ext cx="896670" cy="260845"/>
            </a:xfrm>
            <a:prstGeom prst="rect">
              <a:avLst/>
            </a:prstGeom>
            <a:blipFill>
              <a:blip r:embed="rId108" cstate="print"/>
              <a:stretch>
                <a:fillRect/>
              </a:stretch>
            </a:blipFill>
          </p:spPr>
          <p:txBody>
            <a:bodyPr wrap="square" lIns="0" tIns="0" rIns="0" bIns="0" rtlCol="0"/>
            <a:lstStyle/>
            <a:p>
              <a:endParaRPr/>
            </a:p>
          </p:txBody>
        </p:sp>
        <p:sp>
          <p:nvSpPr>
            <p:cNvPr id="124" name="object 124"/>
            <p:cNvSpPr/>
            <p:nvPr/>
          </p:nvSpPr>
          <p:spPr>
            <a:xfrm>
              <a:off x="347205" y="5926226"/>
              <a:ext cx="1819668" cy="592124"/>
            </a:xfrm>
            <a:prstGeom prst="rect">
              <a:avLst/>
            </a:prstGeom>
            <a:blipFill>
              <a:blip r:embed="rId109" cstate="print"/>
              <a:stretch>
                <a:fillRect/>
              </a:stretch>
            </a:blipFill>
          </p:spPr>
          <p:txBody>
            <a:bodyPr wrap="square" lIns="0" tIns="0" rIns="0" bIns="0" rtlCol="0"/>
            <a:lstStyle/>
            <a:p>
              <a:endParaRPr/>
            </a:p>
          </p:txBody>
        </p:sp>
        <p:sp>
          <p:nvSpPr>
            <p:cNvPr id="125" name="object 125"/>
            <p:cNvSpPr/>
            <p:nvPr/>
          </p:nvSpPr>
          <p:spPr>
            <a:xfrm>
              <a:off x="2185415" y="6403421"/>
              <a:ext cx="33084" cy="33954"/>
            </a:xfrm>
            <a:prstGeom prst="rect">
              <a:avLst/>
            </a:prstGeom>
            <a:blipFill>
              <a:blip r:embed="rId110" cstate="print"/>
              <a:stretch>
                <a:fillRect/>
              </a:stretch>
            </a:blip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408045" y="993470"/>
            <a:ext cx="5031740"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21.</a:t>
            </a:r>
            <a:r>
              <a:rPr sz="2800" b="1" u="heavy" spc="-57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B2B, </a:t>
            </a:r>
            <a:r>
              <a:rPr sz="2800" b="1" u="heavy" spc="70" dirty="0">
                <a:solidFill>
                  <a:srgbClr val="FFFF00"/>
                </a:solidFill>
                <a:uFill>
                  <a:solidFill>
                    <a:srgbClr val="FFFF00"/>
                  </a:solidFill>
                </a:uFill>
                <a:latin typeface="Arial"/>
                <a:cs typeface="Arial"/>
              </a:rPr>
              <a:t>B2C </a:t>
            </a:r>
            <a:r>
              <a:rPr sz="2800" b="1" u="heavy" spc="10" dirty="0">
                <a:solidFill>
                  <a:srgbClr val="FFFF00"/>
                </a:solidFill>
                <a:uFill>
                  <a:solidFill>
                    <a:srgbClr val="FFFF00"/>
                  </a:solidFill>
                </a:uFill>
                <a:latin typeface="Arial"/>
                <a:cs typeface="Arial"/>
              </a:rPr>
              <a:t>Reconciliations</a:t>
            </a:r>
            <a:endParaRPr sz="2800">
              <a:latin typeface="Arial"/>
              <a:cs typeface="Arial"/>
            </a:endParaRPr>
          </a:p>
        </p:txBody>
      </p:sp>
      <p:sp>
        <p:nvSpPr>
          <p:cNvPr id="4" name="object 4"/>
          <p:cNvSpPr/>
          <p:nvPr/>
        </p:nvSpPr>
        <p:spPr>
          <a:xfrm>
            <a:off x="110420" y="2211451"/>
            <a:ext cx="88284" cy="882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9643" y="2147442"/>
            <a:ext cx="160197" cy="23304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7339" y="2210689"/>
            <a:ext cx="134607" cy="1697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42835" y="2147442"/>
            <a:ext cx="160197" cy="23304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49820" y="2128392"/>
            <a:ext cx="509358" cy="2564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727326" y="2147442"/>
            <a:ext cx="160147" cy="233045"/>
          </a:xfrm>
          <a:prstGeom prst="rect">
            <a:avLst/>
          </a:prstGeom>
          <a:blipFill>
            <a:blip r:embed="rId7" cstate="print"/>
            <a:stretch>
              <a:fillRect/>
            </a:stretch>
          </a:blipFill>
        </p:spPr>
        <p:txBody>
          <a:bodyPr wrap="square" lIns="0" tIns="0" rIns="0" bIns="0" rtlCol="0"/>
          <a:lstStyle/>
          <a:p>
            <a:endParaRPr/>
          </a:p>
        </p:txBody>
      </p:sp>
      <p:grpSp>
        <p:nvGrpSpPr>
          <p:cNvPr id="10" name="object 10"/>
          <p:cNvGrpSpPr/>
          <p:nvPr/>
        </p:nvGrpSpPr>
        <p:grpSpPr>
          <a:xfrm>
            <a:off x="1935098" y="2143125"/>
            <a:ext cx="348615" cy="241935"/>
            <a:chOff x="1935098" y="2143125"/>
            <a:chExt cx="348615" cy="241935"/>
          </a:xfrm>
        </p:grpSpPr>
        <p:sp>
          <p:nvSpPr>
            <p:cNvPr id="11" name="object 11"/>
            <p:cNvSpPr/>
            <p:nvPr/>
          </p:nvSpPr>
          <p:spPr>
            <a:xfrm>
              <a:off x="1935098" y="2210689"/>
              <a:ext cx="134493" cy="16979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111882" y="2143125"/>
              <a:ext cx="171831" cy="241680"/>
            </a:xfrm>
            <a:prstGeom prst="rect">
              <a:avLst/>
            </a:prstGeom>
            <a:blipFill>
              <a:blip r:embed="rId9" cstate="print"/>
              <a:stretch>
                <a:fillRect/>
              </a:stretch>
            </a:blipFill>
          </p:spPr>
          <p:txBody>
            <a:bodyPr wrap="square" lIns="0" tIns="0" rIns="0" bIns="0" rtlCol="0"/>
            <a:lstStyle/>
            <a:p>
              <a:endParaRPr/>
            </a:p>
          </p:txBody>
        </p:sp>
      </p:grpSp>
      <p:sp>
        <p:nvSpPr>
          <p:cNvPr id="13" name="object 13"/>
          <p:cNvSpPr/>
          <p:nvPr/>
        </p:nvSpPr>
        <p:spPr>
          <a:xfrm>
            <a:off x="2427477" y="2128392"/>
            <a:ext cx="688975" cy="2564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266185" y="2128392"/>
            <a:ext cx="682625" cy="256412"/>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090034" y="2169795"/>
            <a:ext cx="295910" cy="21501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4538853" y="2128392"/>
            <a:ext cx="321827" cy="256412"/>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5015738" y="2128392"/>
            <a:ext cx="1459864" cy="256412"/>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618096" y="2128392"/>
            <a:ext cx="616966" cy="256412"/>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7372731" y="2128392"/>
            <a:ext cx="468893" cy="256412"/>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7991475" y="2143125"/>
            <a:ext cx="473455" cy="24168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8598027" y="2210689"/>
            <a:ext cx="132333" cy="241681"/>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8777351" y="2147442"/>
            <a:ext cx="278892" cy="276352"/>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9184005" y="2215007"/>
            <a:ext cx="135509" cy="16548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9449689" y="2128392"/>
            <a:ext cx="616965" cy="256412"/>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10204322" y="2128392"/>
            <a:ext cx="468893" cy="256412"/>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10829925" y="2128392"/>
            <a:ext cx="845311" cy="256412"/>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11815318" y="2123948"/>
            <a:ext cx="294512" cy="260857"/>
          </a:xfrm>
          <a:prstGeom prst="rect">
            <a:avLst/>
          </a:prstGeom>
          <a:blipFill>
            <a:blip r:embed="rId24" cstate="print"/>
            <a:stretch>
              <a:fillRect/>
            </a:stretch>
          </a:blipFill>
        </p:spPr>
        <p:txBody>
          <a:bodyPr wrap="square" lIns="0" tIns="0" rIns="0" bIns="0" rtlCol="0"/>
          <a:lstStyle/>
          <a:p>
            <a:endParaRPr/>
          </a:p>
        </p:txBody>
      </p:sp>
      <p:grpSp>
        <p:nvGrpSpPr>
          <p:cNvPr id="28" name="object 28"/>
          <p:cNvGrpSpPr/>
          <p:nvPr/>
        </p:nvGrpSpPr>
        <p:grpSpPr>
          <a:xfrm>
            <a:off x="336588" y="2553842"/>
            <a:ext cx="1358265" cy="215265"/>
            <a:chOff x="336588" y="2553842"/>
            <a:chExt cx="1358265" cy="215265"/>
          </a:xfrm>
        </p:grpSpPr>
        <p:sp>
          <p:nvSpPr>
            <p:cNvPr id="29" name="object 29"/>
            <p:cNvSpPr/>
            <p:nvPr/>
          </p:nvSpPr>
          <p:spPr>
            <a:xfrm>
              <a:off x="336588" y="2553842"/>
              <a:ext cx="1280248" cy="215011"/>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1661159" y="2730581"/>
              <a:ext cx="33084" cy="33954"/>
            </a:xfrm>
            <a:prstGeom prst="rect">
              <a:avLst/>
            </a:prstGeom>
            <a:blipFill>
              <a:blip r:embed="rId26" cstate="print"/>
              <a:stretch>
                <a:fillRect/>
              </a:stretch>
            </a:blipFill>
          </p:spPr>
          <p:txBody>
            <a:bodyPr wrap="square" lIns="0" tIns="0" rIns="0" bIns="0" rtlCol="0"/>
            <a:lstStyle/>
            <a:p>
              <a:endParaRPr/>
            </a:p>
          </p:txBody>
        </p:sp>
      </p:grpSp>
      <p:sp>
        <p:nvSpPr>
          <p:cNvPr id="31" name="object 31"/>
          <p:cNvSpPr/>
          <p:nvPr/>
        </p:nvSpPr>
        <p:spPr>
          <a:xfrm>
            <a:off x="1805304" y="2512441"/>
            <a:ext cx="591819" cy="256412"/>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2510282" y="2512441"/>
            <a:ext cx="676529" cy="256412"/>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3291459" y="2553842"/>
            <a:ext cx="292862" cy="215011"/>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3700653" y="2512441"/>
            <a:ext cx="321827" cy="256412"/>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4131309" y="2512441"/>
            <a:ext cx="708034" cy="256412"/>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5441950" y="2594736"/>
            <a:ext cx="132079" cy="174116"/>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4936871" y="2507995"/>
            <a:ext cx="413384" cy="260857"/>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5677534" y="2507995"/>
            <a:ext cx="776097" cy="260857"/>
          </a:xfrm>
          <a:prstGeom prst="rect">
            <a:avLst/>
          </a:prstGeom>
          <a:blipFill>
            <a:blip r:embed="rId34" cstate="print"/>
            <a:stretch>
              <a:fillRect/>
            </a:stretch>
          </a:blipFill>
        </p:spPr>
        <p:txBody>
          <a:bodyPr wrap="square" lIns="0" tIns="0" rIns="0" bIns="0" rtlCol="0"/>
          <a:lstStyle/>
          <a:p>
            <a:endParaRPr/>
          </a:p>
        </p:txBody>
      </p:sp>
      <p:sp>
        <p:nvSpPr>
          <p:cNvPr id="39" name="object 39"/>
          <p:cNvSpPr/>
          <p:nvPr/>
        </p:nvSpPr>
        <p:spPr>
          <a:xfrm>
            <a:off x="6554978" y="2530475"/>
            <a:ext cx="988050" cy="315087"/>
          </a:xfrm>
          <a:prstGeom prst="rect">
            <a:avLst/>
          </a:prstGeom>
          <a:blipFill>
            <a:blip r:embed="rId35" cstate="print"/>
            <a:stretch>
              <a:fillRect/>
            </a:stretch>
          </a:blipFill>
        </p:spPr>
        <p:txBody>
          <a:bodyPr wrap="square" lIns="0" tIns="0" rIns="0" bIns="0" rtlCol="0"/>
          <a:lstStyle/>
          <a:p>
            <a:endParaRPr/>
          </a:p>
        </p:txBody>
      </p:sp>
      <p:sp>
        <p:nvSpPr>
          <p:cNvPr id="40" name="object 40"/>
          <p:cNvSpPr/>
          <p:nvPr/>
        </p:nvSpPr>
        <p:spPr>
          <a:xfrm>
            <a:off x="7651750" y="2512441"/>
            <a:ext cx="509397" cy="256412"/>
          </a:xfrm>
          <a:prstGeom prst="rect">
            <a:avLst/>
          </a:prstGeom>
          <a:blipFill>
            <a:blip r:embed="rId36" cstate="print"/>
            <a:stretch>
              <a:fillRect/>
            </a:stretch>
          </a:blipFill>
        </p:spPr>
        <p:txBody>
          <a:bodyPr wrap="square" lIns="0" tIns="0" rIns="0" bIns="0" rtlCol="0"/>
          <a:lstStyle/>
          <a:p>
            <a:endParaRPr/>
          </a:p>
        </p:txBody>
      </p:sp>
      <p:sp>
        <p:nvSpPr>
          <p:cNvPr id="41" name="object 41"/>
          <p:cNvSpPr/>
          <p:nvPr/>
        </p:nvSpPr>
        <p:spPr>
          <a:xfrm>
            <a:off x="9535414" y="2594736"/>
            <a:ext cx="319150" cy="174116"/>
          </a:xfrm>
          <a:prstGeom prst="rect">
            <a:avLst/>
          </a:prstGeom>
          <a:blipFill>
            <a:blip r:embed="rId37" cstate="print"/>
            <a:stretch>
              <a:fillRect/>
            </a:stretch>
          </a:blipFill>
        </p:spPr>
        <p:txBody>
          <a:bodyPr wrap="square" lIns="0" tIns="0" rIns="0" bIns="0" rtlCol="0"/>
          <a:lstStyle/>
          <a:p>
            <a:endParaRPr/>
          </a:p>
        </p:txBody>
      </p:sp>
      <p:sp>
        <p:nvSpPr>
          <p:cNvPr id="42" name="object 42"/>
          <p:cNvSpPr/>
          <p:nvPr/>
        </p:nvSpPr>
        <p:spPr>
          <a:xfrm>
            <a:off x="9971287" y="2553842"/>
            <a:ext cx="800979" cy="215011"/>
          </a:xfrm>
          <a:prstGeom prst="rect">
            <a:avLst/>
          </a:prstGeom>
          <a:blipFill>
            <a:blip r:embed="rId38" cstate="print"/>
            <a:stretch>
              <a:fillRect/>
            </a:stretch>
          </a:blipFill>
        </p:spPr>
        <p:txBody>
          <a:bodyPr wrap="square" lIns="0" tIns="0" rIns="0" bIns="0" rtlCol="0"/>
          <a:lstStyle/>
          <a:p>
            <a:endParaRPr/>
          </a:p>
        </p:txBody>
      </p:sp>
      <p:sp>
        <p:nvSpPr>
          <p:cNvPr id="43" name="object 43"/>
          <p:cNvSpPr/>
          <p:nvPr/>
        </p:nvSpPr>
        <p:spPr>
          <a:xfrm>
            <a:off x="10884154" y="2530475"/>
            <a:ext cx="213995" cy="234061"/>
          </a:xfrm>
          <a:prstGeom prst="rect">
            <a:avLst/>
          </a:prstGeom>
          <a:blipFill>
            <a:blip r:embed="rId39" cstate="print"/>
            <a:stretch>
              <a:fillRect/>
            </a:stretch>
          </a:blipFill>
        </p:spPr>
        <p:txBody>
          <a:bodyPr wrap="square" lIns="0" tIns="0" rIns="0" bIns="0" rtlCol="0"/>
          <a:lstStyle/>
          <a:p>
            <a:endParaRPr/>
          </a:p>
        </p:txBody>
      </p:sp>
      <p:sp>
        <p:nvSpPr>
          <p:cNvPr id="44" name="object 44"/>
          <p:cNvSpPr/>
          <p:nvPr/>
        </p:nvSpPr>
        <p:spPr>
          <a:xfrm>
            <a:off x="11203558" y="2507995"/>
            <a:ext cx="877833" cy="260857"/>
          </a:xfrm>
          <a:prstGeom prst="rect">
            <a:avLst/>
          </a:prstGeom>
          <a:blipFill>
            <a:blip r:embed="rId40" cstate="print"/>
            <a:stretch>
              <a:fillRect/>
            </a:stretch>
          </a:blipFill>
        </p:spPr>
        <p:txBody>
          <a:bodyPr wrap="square" lIns="0" tIns="0" rIns="0" bIns="0" rtlCol="0"/>
          <a:lstStyle/>
          <a:p>
            <a:endParaRPr/>
          </a:p>
        </p:txBody>
      </p:sp>
      <p:sp>
        <p:nvSpPr>
          <p:cNvPr id="45" name="object 45"/>
          <p:cNvSpPr/>
          <p:nvPr/>
        </p:nvSpPr>
        <p:spPr>
          <a:xfrm>
            <a:off x="326999" y="2896489"/>
            <a:ext cx="973099" cy="320039"/>
          </a:xfrm>
          <a:prstGeom prst="rect">
            <a:avLst/>
          </a:prstGeom>
          <a:blipFill>
            <a:blip r:embed="rId41" cstate="print"/>
            <a:stretch>
              <a:fillRect/>
            </a:stretch>
          </a:blipFill>
        </p:spPr>
        <p:txBody>
          <a:bodyPr wrap="square" lIns="0" tIns="0" rIns="0" bIns="0" rtlCol="0"/>
          <a:lstStyle/>
          <a:p>
            <a:endParaRPr/>
          </a:p>
        </p:txBody>
      </p:sp>
      <p:sp>
        <p:nvSpPr>
          <p:cNvPr id="46" name="object 46"/>
          <p:cNvSpPr txBox="1"/>
          <p:nvPr/>
        </p:nvSpPr>
        <p:spPr>
          <a:xfrm>
            <a:off x="307340" y="2396185"/>
            <a:ext cx="11812270" cy="1222375"/>
          </a:xfrm>
          <a:prstGeom prst="rect">
            <a:avLst/>
          </a:prstGeom>
        </p:spPr>
        <p:txBody>
          <a:bodyPr vert="horz" wrap="square" lIns="0" tIns="13970" rIns="0" bIns="0" rtlCol="0">
            <a:spAutoFit/>
          </a:bodyPr>
          <a:lstStyle/>
          <a:p>
            <a:pPr marL="7954645">
              <a:lnSpc>
                <a:spcPts val="3195"/>
              </a:lnSpc>
              <a:spcBef>
                <a:spcPts val="110"/>
              </a:spcBef>
            </a:pPr>
            <a:r>
              <a:rPr sz="2800" spc="70" dirty="0">
                <a:solidFill>
                  <a:srgbClr val="FFFF00"/>
                </a:solidFill>
                <a:latin typeface="Arial"/>
                <a:cs typeface="Arial"/>
              </a:rPr>
              <a:t>to</a:t>
            </a:r>
            <a:r>
              <a:rPr sz="2800" spc="-220" dirty="0">
                <a:solidFill>
                  <a:srgbClr val="FFFF00"/>
                </a:solidFill>
                <a:latin typeface="Arial"/>
                <a:cs typeface="Arial"/>
              </a:rPr>
              <a:t> </a:t>
            </a:r>
            <a:r>
              <a:rPr sz="2800" spc="-80" dirty="0">
                <a:solidFill>
                  <a:srgbClr val="FFFF00"/>
                </a:solidFill>
                <a:latin typeface="Arial"/>
                <a:cs typeface="Arial"/>
              </a:rPr>
              <a:t>avoid</a:t>
            </a:r>
            <a:endParaRPr sz="2800">
              <a:latin typeface="Arial"/>
              <a:cs typeface="Arial"/>
            </a:endParaRPr>
          </a:p>
          <a:p>
            <a:pPr marL="12700" marR="5080" indent="1094105">
              <a:lnSpc>
                <a:spcPts val="3020"/>
              </a:lnSpc>
              <a:spcBef>
                <a:spcPts val="215"/>
              </a:spcBef>
            </a:pPr>
            <a:r>
              <a:rPr sz="2800" spc="-180" dirty="0">
                <a:solidFill>
                  <a:srgbClr val="FFFF00"/>
                </a:solidFill>
                <a:latin typeface="Arial"/>
                <a:cs typeface="Arial"/>
              </a:rPr>
              <a:t>B2B sales </a:t>
            </a:r>
            <a:r>
              <a:rPr sz="2800" spc="-40" dirty="0">
                <a:solidFill>
                  <a:srgbClr val="FFFF00"/>
                </a:solidFill>
                <a:latin typeface="Arial"/>
                <a:cs typeface="Arial"/>
              </a:rPr>
              <a:t>wrongly </a:t>
            </a:r>
            <a:r>
              <a:rPr sz="2800" spc="-105" dirty="0">
                <a:solidFill>
                  <a:srgbClr val="FFFF00"/>
                </a:solidFill>
                <a:latin typeface="Arial"/>
                <a:cs typeface="Arial"/>
              </a:rPr>
              <a:t>shown </a:t>
            </a:r>
            <a:r>
              <a:rPr sz="2800" spc="-229" dirty="0">
                <a:solidFill>
                  <a:srgbClr val="FFFF00"/>
                </a:solidFill>
                <a:latin typeface="Arial"/>
                <a:cs typeface="Arial"/>
              </a:rPr>
              <a:t>as </a:t>
            </a:r>
            <a:r>
              <a:rPr sz="2800" spc="-235" dirty="0">
                <a:solidFill>
                  <a:srgbClr val="FFFF00"/>
                </a:solidFill>
                <a:latin typeface="Arial"/>
                <a:cs typeface="Arial"/>
              </a:rPr>
              <a:t>B2C </a:t>
            </a:r>
            <a:r>
              <a:rPr sz="2800" spc="-180" dirty="0">
                <a:solidFill>
                  <a:srgbClr val="FFFF00"/>
                </a:solidFill>
                <a:latin typeface="Arial"/>
                <a:cs typeface="Arial"/>
              </a:rPr>
              <a:t>sales </a:t>
            </a:r>
            <a:r>
              <a:rPr sz="2800" spc="-105" dirty="0">
                <a:solidFill>
                  <a:srgbClr val="FFFF00"/>
                </a:solidFill>
                <a:latin typeface="Arial"/>
                <a:cs typeface="Arial"/>
              </a:rPr>
              <a:t>and </a:t>
            </a:r>
            <a:r>
              <a:rPr sz="2800" spc="-10" dirty="0">
                <a:solidFill>
                  <a:srgbClr val="FFFF00"/>
                </a:solidFill>
                <a:latin typeface="Arial"/>
                <a:cs typeface="Arial"/>
              </a:rPr>
              <a:t>the </a:t>
            </a:r>
            <a:r>
              <a:rPr sz="2800" spc="-100" dirty="0">
                <a:solidFill>
                  <a:srgbClr val="FFFF00"/>
                </a:solidFill>
                <a:latin typeface="Arial"/>
                <a:cs typeface="Arial"/>
              </a:rPr>
              <a:t>receiver </a:t>
            </a:r>
            <a:r>
              <a:rPr sz="2800" spc="-125" dirty="0">
                <a:solidFill>
                  <a:srgbClr val="FFFF00"/>
                </a:solidFill>
                <a:latin typeface="Arial"/>
                <a:cs typeface="Arial"/>
              </a:rPr>
              <a:t>is </a:t>
            </a:r>
            <a:r>
              <a:rPr sz="2800" spc="15" dirty="0">
                <a:solidFill>
                  <a:srgbClr val="FFFF00"/>
                </a:solidFill>
                <a:latin typeface="Arial"/>
                <a:cs typeface="Arial"/>
              </a:rPr>
              <a:t>not </a:t>
            </a:r>
            <a:r>
              <a:rPr sz="2800" spc="-95" dirty="0">
                <a:solidFill>
                  <a:srgbClr val="FFFF00"/>
                </a:solidFill>
                <a:latin typeface="Arial"/>
                <a:cs typeface="Arial"/>
              </a:rPr>
              <a:t>able </a:t>
            </a:r>
            <a:r>
              <a:rPr sz="2800" spc="70" dirty="0">
                <a:solidFill>
                  <a:srgbClr val="FFFF00"/>
                </a:solidFill>
                <a:latin typeface="Arial"/>
                <a:cs typeface="Arial"/>
              </a:rPr>
              <a:t>to </a:t>
            </a:r>
            <a:r>
              <a:rPr sz="2800" spc="-10" dirty="0">
                <a:solidFill>
                  <a:srgbClr val="FFFF00"/>
                </a:solidFill>
                <a:latin typeface="Arial"/>
                <a:cs typeface="Arial"/>
              </a:rPr>
              <a:t>get  the</a:t>
            </a:r>
            <a:r>
              <a:rPr sz="2800" spc="-240" dirty="0">
                <a:solidFill>
                  <a:srgbClr val="FFFF00"/>
                </a:solidFill>
                <a:latin typeface="Arial"/>
                <a:cs typeface="Arial"/>
              </a:rPr>
              <a:t> </a:t>
            </a:r>
            <a:r>
              <a:rPr sz="2800" spc="-30" dirty="0">
                <a:solidFill>
                  <a:srgbClr val="FFFF00"/>
                </a:solidFill>
                <a:latin typeface="Arial"/>
                <a:cs typeface="Arial"/>
              </a:rPr>
              <a:t>credit</a:t>
            </a:r>
            <a:endParaRPr sz="2800">
              <a:latin typeface="Arial"/>
              <a:cs typeface="Arial"/>
            </a:endParaRPr>
          </a:p>
        </p:txBody>
      </p:sp>
      <p:sp>
        <p:nvSpPr>
          <p:cNvPr id="47" name="object 47"/>
          <p:cNvSpPr/>
          <p:nvPr/>
        </p:nvSpPr>
        <p:spPr>
          <a:xfrm>
            <a:off x="1814829" y="3362833"/>
            <a:ext cx="286638" cy="174116"/>
          </a:xfrm>
          <a:prstGeom prst="rect">
            <a:avLst/>
          </a:prstGeom>
          <a:blipFill>
            <a:blip r:embed="rId42" cstate="print"/>
            <a:stretch>
              <a:fillRect/>
            </a:stretch>
          </a:blipFill>
        </p:spPr>
        <p:txBody>
          <a:bodyPr wrap="square" lIns="0" tIns="0" rIns="0" bIns="0" rtlCol="0"/>
          <a:lstStyle/>
          <a:p>
            <a:endParaRPr/>
          </a:p>
        </p:txBody>
      </p:sp>
      <p:sp>
        <p:nvSpPr>
          <p:cNvPr id="48" name="object 48"/>
          <p:cNvSpPr/>
          <p:nvPr/>
        </p:nvSpPr>
        <p:spPr>
          <a:xfrm>
            <a:off x="2217673" y="3362833"/>
            <a:ext cx="456438" cy="250824"/>
          </a:xfrm>
          <a:prstGeom prst="rect">
            <a:avLst/>
          </a:prstGeom>
          <a:blipFill>
            <a:blip r:embed="rId43" cstate="print"/>
            <a:stretch>
              <a:fillRect/>
            </a:stretch>
          </a:blipFill>
        </p:spPr>
        <p:txBody>
          <a:bodyPr wrap="square" lIns="0" tIns="0" rIns="0" bIns="0" rtlCol="0"/>
          <a:lstStyle/>
          <a:p>
            <a:endParaRPr/>
          </a:p>
        </p:txBody>
      </p:sp>
      <p:sp>
        <p:nvSpPr>
          <p:cNvPr id="49" name="object 49"/>
          <p:cNvSpPr/>
          <p:nvPr/>
        </p:nvSpPr>
        <p:spPr>
          <a:xfrm>
            <a:off x="2774060" y="3280536"/>
            <a:ext cx="372871" cy="256412"/>
          </a:xfrm>
          <a:prstGeom prst="rect">
            <a:avLst/>
          </a:prstGeom>
          <a:blipFill>
            <a:blip r:embed="rId44" cstate="print"/>
            <a:stretch>
              <a:fillRect/>
            </a:stretch>
          </a:blipFill>
        </p:spPr>
        <p:txBody>
          <a:bodyPr wrap="square" lIns="0" tIns="0" rIns="0" bIns="0" rtlCol="0"/>
          <a:lstStyle/>
          <a:p>
            <a:endParaRPr/>
          </a:p>
        </p:txBody>
      </p:sp>
      <p:grpSp>
        <p:nvGrpSpPr>
          <p:cNvPr id="50" name="object 50"/>
          <p:cNvGrpSpPr/>
          <p:nvPr/>
        </p:nvGrpSpPr>
        <p:grpSpPr>
          <a:xfrm>
            <a:off x="3260978" y="3299586"/>
            <a:ext cx="376555" cy="233045"/>
            <a:chOff x="3260978" y="3299586"/>
            <a:chExt cx="376555" cy="233045"/>
          </a:xfrm>
        </p:grpSpPr>
        <p:sp>
          <p:nvSpPr>
            <p:cNvPr id="51" name="object 51"/>
            <p:cNvSpPr/>
            <p:nvPr/>
          </p:nvSpPr>
          <p:spPr>
            <a:xfrm>
              <a:off x="3260978" y="3362832"/>
              <a:ext cx="134493" cy="169799"/>
            </a:xfrm>
            <a:prstGeom prst="rect">
              <a:avLst/>
            </a:prstGeom>
            <a:blipFill>
              <a:blip r:embed="rId45" cstate="print"/>
              <a:stretch>
                <a:fillRect/>
              </a:stretch>
            </a:blipFill>
          </p:spPr>
          <p:txBody>
            <a:bodyPr wrap="square" lIns="0" tIns="0" rIns="0" bIns="0" rtlCol="0"/>
            <a:lstStyle/>
            <a:p>
              <a:endParaRPr/>
            </a:p>
          </p:txBody>
        </p:sp>
        <p:sp>
          <p:nvSpPr>
            <p:cNvPr id="52" name="object 52"/>
            <p:cNvSpPr/>
            <p:nvPr/>
          </p:nvSpPr>
          <p:spPr>
            <a:xfrm>
              <a:off x="3422903" y="3299586"/>
              <a:ext cx="214375" cy="233045"/>
            </a:xfrm>
            <a:prstGeom prst="rect">
              <a:avLst/>
            </a:prstGeom>
            <a:blipFill>
              <a:blip r:embed="rId46" cstate="print"/>
              <a:stretch>
                <a:fillRect/>
              </a:stretch>
            </a:blipFill>
          </p:spPr>
          <p:txBody>
            <a:bodyPr wrap="square" lIns="0" tIns="0" rIns="0" bIns="0" rtlCol="0"/>
            <a:lstStyle/>
            <a:p>
              <a:endParaRPr/>
            </a:p>
          </p:txBody>
        </p:sp>
      </p:grpSp>
      <p:sp>
        <p:nvSpPr>
          <p:cNvPr id="53" name="object 53"/>
          <p:cNvSpPr/>
          <p:nvPr/>
        </p:nvSpPr>
        <p:spPr>
          <a:xfrm>
            <a:off x="4350765" y="3280536"/>
            <a:ext cx="908685" cy="337438"/>
          </a:xfrm>
          <a:prstGeom prst="rect">
            <a:avLst/>
          </a:prstGeom>
          <a:blipFill>
            <a:blip r:embed="rId47" cstate="print"/>
            <a:stretch>
              <a:fillRect/>
            </a:stretch>
          </a:blipFill>
        </p:spPr>
        <p:txBody>
          <a:bodyPr wrap="square" lIns="0" tIns="0" rIns="0" bIns="0" rtlCol="0"/>
          <a:lstStyle/>
          <a:p>
            <a:endParaRPr/>
          </a:p>
        </p:txBody>
      </p:sp>
      <p:sp>
        <p:nvSpPr>
          <p:cNvPr id="54" name="object 54"/>
          <p:cNvSpPr/>
          <p:nvPr/>
        </p:nvSpPr>
        <p:spPr>
          <a:xfrm>
            <a:off x="3728973" y="3280536"/>
            <a:ext cx="509397" cy="256412"/>
          </a:xfrm>
          <a:prstGeom prst="rect">
            <a:avLst/>
          </a:prstGeom>
          <a:blipFill>
            <a:blip r:embed="rId48" cstate="print"/>
            <a:stretch>
              <a:fillRect/>
            </a:stretch>
          </a:blipFill>
        </p:spPr>
        <p:txBody>
          <a:bodyPr wrap="square" lIns="0" tIns="0" rIns="0" bIns="0" rtlCol="0"/>
          <a:lstStyle/>
          <a:p>
            <a:endParaRPr/>
          </a:p>
        </p:txBody>
      </p:sp>
      <p:sp>
        <p:nvSpPr>
          <p:cNvPr id="55" name="object 55"/>
          <p:cNvSpPr/>
          <p:nvPr/>
        </p:nvSpPr>
        <p:spPr>
          <a:xfrm>
            <a:off x="5363590" y="3276091"/>
            <a:ext cx="413385" cy="260858"/>
          </a:xfrm>
          <a:prstGeom prst="rect">
            <a:avLst/>
          </a:prstGeom>
          <a:blipFill>
            <a:blip r:embed="rId49" cstate="print"/>
            <a:stretch>
              <a:fillRect/>
            </a:stretch>
          </a:blipFill>
        </p:spPr>
        <p:txBody>
          <a:bodyPr wrap="square" lIns="0" tIns="0" rIns="0" bIns="0" rtlCol="0"/>
          <a:lstStyle/>
          <a:p>
            <a:endParaRPr/>
          </a:p>
        </p:txBody>
      </p:sp>
      <p:sp>
        <p:nvSpPr>
          <p:cNvPr id="56" name="object 56"/>
          <p:cNvSpPr/>
          <p:nvPr/>
        </p:nvSpPr>
        <p:spPr>
          <a:xfrm>
            <a:off x="5851778" y="3280536"/>
            <a:ext cx="468893" cy="256412"/>
          </a:xfrm>
          <a:prstGeom prst="rect">
            <a:avLst/>
          </a:prstGeom>
          <a:blipFill>
            <a:blip r:embed="rId50" cstate="print"/>
            <a:stretch>
              <a:fillRect/>
            </a:stretch>
          </a:blipFill>
        </p:spPr>
        <p:txBody>
          <a:bodyPr wrap="square" lIns="0" tIns="0" rIns="0" bIns="0" rtlCol="0"/>
          <a:lstStyle/>
          <a:p>
            <a:endParaRPr/>
          </a:p>
        </p:txBody>
      </p:sp>
      <p:sp>
        <p:nvSpPr>
          <p:cNvPr id="57" name="object 57"/>
          <p:cNvSpPr/>
          <p:nvPr/>
        </p:nvSpPr>
        <p:spPr>
          <a:xfrm>
            <a:off x="6956806" y="3280536"/>
            <a:ext cx="509397" cy="256412"/>
          </a:xfrm>
          <a:prstGeom prst="rect">
            <a:avLst/>
          </a:prstGeom>
          <a:blipFill>
            <a:blip r:embed="rId51" cstate="print"/>
            <a:stretch>
              <a:fillRect/>
            </a:stretch>
          </a:blipFill>
        </p:spPr>
        <p:txBody>
          <a:bodyPr wrap="square" lIns="0" tIns="0" rIns="0" bIns="0" rtlCol="0"/>
          <a:lstStyle/>
          <a:p>
            <a:endParaRPr/>
          </a:p>
        </p:txBody>
      </p:sp>
      <p:sp>
        <p:nvSpPr>
          <p:cNvPr id="58" name="object 58"/>
          <p:cNvSpPr/>
          <p:nvPr/>
        </p:nvSpPr>
        <p:spPr>
          <a:xfrm>
            <a:off x="6412610" y="3321939"/>
            <a:ext cx="454787" cy="215011"/>
          </a:xfrm>
          <a:prstGeom prst="rect">
            <a:avLst/>
          </a:prstGeom>
          <a:blipFill>
            <a:blip r:embed="rId52" cstate="print"/>
            <a:stretch>
              <a:fillRect/>
            </a:stretch>
          </a:blipFill>
        </p:spPr>
        <p:txBody>
          <a:bodyPr wrap="square" lIns="0" tIns="0" rIns="0" bIns="0" rtlCol="0"/>
          <a:lstStyle/>
          <a:p>
            <a:endParaRPr/>
          </a:p>
        </p:txBody>
      </p:sp>
      <p:sp>
        <p:nvSpPr>
          <p:cNvPr id="59" name="object 59"/>
          <p:cNvSpPr/>
          <p:nvPr/>
        </p:nvSpPr>
        <p:spPr>
          <a:xfrm>
            <a:off x="7592314" y="3298571"/>
            <a:ext cx="1098168" cy="238378"/>
          </a:xfrm>
          <a:prstGeom prst="rect">
            <a:avLst/>
          </a:prstGeom>
          <a:blipFill>
            <a:blip r:embed="rId53" cstate="print"/>
            <a:stretch>
              <a:fillRect/>
            </a:stretch>
          </a:blipFill>
        </p:spPr>
        <p:txBody>
          <a:bodyPr wrap="square" lIns="0" tIns="0" rIns="0" bIns="0" rtlCol="0"/>
          <a:lstStyle/>
          <a:p>
            <a:endParaRPr/>
          </a:p>
        </p:txBody>
      </p:sp>
      <p:sp>
        <p:nvSpPr>
          <p:cNvPr id="60" name="object 60"/>
          <p:cNvSpPr/>
          <p:nvPr/>
        </p:nvSpPr>
        <p:spPr>
          <a:xfrm>
            <a:off x="8796908" y="3280536"/>
            <a:ext cx="1038733" cy="333120"/>
          </a:xfrm>
          <a:prstGeom prst="rect">
            <a:avLst/>
          </a:prstGeom>
          <a:blipFill>
            <a:blip r:embed="rId54" cstate="print"/>
            <a:stretch>
              <a:fillRect/>
            </a:stretch>
          </a:blipFill>
        </p:spPr>
        <p:txBody>
          <a:bodyPr wrap="square" lIns="0" tIns="0" rIns="0" bIns="0" rtlCol="0"/>
          <a:lstStyle/>
          <a:p>
            <a:endParaRPr/>
          </a:p>
        </p:txBody>
      </p:sp>
      <p:sp>
        <p:nvSpPr>
          <p:cNvPr id="61" name="object 61"/>
          <p:cNvSpPr/>
          <p:nvPr/>
        </p:nvSpPr>
        <p:spPr>
          <a:xfrm>
            <a:off x="9914763" y="3280536"/>
            <a:ext cx="1134617" cy="256412"/>
          </a:xfrm>
          <a:prstGeom prst="rect">
            <a:avLst/>
          </a:prstGeom>
          <a:blipFill>
            <a:blip r:embed="rId55" cstate="print"/>
            <a:stretch>
              <a:fillRect/>
            </a:stretch>
          </a:blipFill>
        </p:spPr>
        <p:txBody>
          <a:bodyPr wrap="square" lIns="0" tIns="0" rIns="0" bIns="0" rtlCol="0"/>
          <a:lstStyle/>
          <a:p>
            <a:endParaRPr/>
          </a:p>
        </p:txBody>
      </p:sp>
      <p:sp>
        <p:nvSpPr>
          <p:cNvPr id="62" name="object 62"/>
          <p:cNvSpPr/>
          <p:nvPr/>
        </p:nvSpPr>
        <p:spPr>
          <a:xfrm>
            <a:off x="11106911" y="3498677"/>
            <a:ext cx="33083" cy="33954"/>
          </a:xfrm>
          <a:prstGeom prst="rect">
            <a:avLst/>
          </a:prstGeom>
          <a:blipFill>
            <a:blip r:embed="rId56"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145021" y="172212"/>
            <a:ext cx="11759196" cy="6573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17034" y="958088"/>
            <a:ext cx="731265" cy="4480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26227" y="1073658"/>
            <a:ext cx="1298575" cy="34086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986523" y="1202576"/>
            <a:ext cx="147675" cy="7199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205091" y="1073658"/>
            <a:ext cx="612901" cy="332486"/>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3709796" y="1759076"/>
            <a:ext cx="4470400" cy="453390"/>
          </a:xfrm>
          <a:prstGeom prst="rect">
            <a:avLst/>
          </a:prstGeom>
        </p:spPr>
        <p:txBody>
          <a:bodyPr vert="horz" wrap="square" lIns="0" tIns="13335" rIns="0" bIns="0" rtlCol="0">
            <a:spAutoFit/>
          </a:bodyPr>
          <a:lstStyle/>
          <a:p>
            <a:pPr marL="12700">
              <a:lnSpc>
                <a:spcPct val="100000"/>
              </a:lnSpc>
              <a:spcBef>
                <a:spcPts val="105"/>
              </a:spcBef>
            </a:pPr>
            <a:r>
              <a:rPr sz="2800" b="1" u="heavy" spc="120" dirty="0">
                <a:solidFill>
                  <a:srgbClr val="FFFF00"/>
                </a:solidFill>
                <a:uFill>
                  <a:solidFill>
                    <a:srgbClr val="FFFF00"/>
                  </a:solidFill>
                </a:uFill>
                <a:latin typeface="Arial"/>
                <a:cs typeface="Arial"/>
              </a:rPr>
              <a:t>22. </a:t>
            </a:r>
            <a:r>
              <a:rPr sz="2800" b="1" u="heavy" spc="25" dirty="0">
                <a:solidFill>
                  <a:srgbClr val="FFFF00"/>
                </a:solidFill>
                <a:uFill>
                  <a:solidFill>
                    <a:srgbClr val="FFFF00"/>
                  </a:solidFill>
                </a:uFill>
                <a:latin typeface="Arial"/>
                <a:cs typeface="Arial"/>
              </a:rPr>
              <a:t>Expense</a:t>
            </a:r>
            <a:r>
              <a:rPr sz="2800" b="1" u="heavy" spc="-450"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Provisioning:</a:t>
            </a:r>
            <a:endParaRPr sz="2800">
              <a:latin typeface="Arial"/>
              <a:cs typeface="Arial"/>
            </a:endParaRPr>
          </a:p>
        </p:txBody>
      </p:sp>
      <p:sp>
        <p:nvSpPr>
          <p:cNvPr id="9" name="object 9"/>
          <p:cNvSpPr/>
          <p:nvPr/>
        </p:nvSpPr>
        <p:spPr>
          <a:xfrm>
            <a:off x="108959" y="2864357"/>
            <a:ext cx="81489" cy="8153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023997" y="2787650"/>
            <a:ext cx="574420" cy="23685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730497" y="2826004"/>
            <a:ext cx="970534" cy="26924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4799965" y="2826004"/>
            <a:ext cx="273685" cy="1985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5200522" y="2804414"/>
            <a:ext cx="887349" cy="290830"/>
          </a:xfrm>
          <a:prstGeom prst="rect">
            <a:avLst/>
          </a:prstGeom>
          <a:blipFill>
            <a:blip r:embed="rId11" cstate="print"/>
            <a:stretch>
              <a:fillRect/>
            </a:stretch>
          </a:blipFill>
        </p:spPr>
        <p:txBody>
          <a:bodyPr wrap="square" lIns="0" tIns="0" rIns="0" bIns="0" rtlCol="0"/>
          <a:lstStyle/>
          <a:p>
            <a:endParaRPr/>
          </a:p>
        </p:txBody>
      </p:sp>
      <p:grpSp>
        <p:nvGrpSpPr>
          <p:cNvPr id="14" name="object 14"/>
          <p:cNvGrpSpPr/>
          <p:nvPr/>
        </p:nvGrpSpPr>
        <p:grpSpPr>
          <a:xfrm>
            <a:off x="326466" y="2804414"/>
            <a:ext cx="2591435" cy="537210"/>
            <a:chOff x="326466" y="2804414"/>
            <a:chExt cx="2591435" cy="537210"/>
          </a:xfrm>
        </p:grpSpPr>
        <p:sp>
          <p:nvSpPr>
            <p:cNvPr id="15" name="object 15"/>
            <p:cNvSpPr/>
            <p:nvPr/>
          </p:nvSpPr>
          <p:spPr>
            <a:xfrm>
              <a:off x="1296669" y="2804414"/>
              <a:ext cx="1620774" cy="537083"/>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26466" y="2805430"/>
              <a:ext cx="1117534" cy="536067"/>
            </a:xfrm>
            <a:prstGeom prst="rect">
              <a:avLst/>
            </a:prstGeom>
            <a:blipFill>
              <a:blip r:embed="rId13" cstate="print"/>
              <a:stretch>
                <a:fillRect/>
              </a:stretch>
            </a:blipFill>
          </p:spPr>
          <p:txBody>
            <a:bodyPr wrap="square" lIns="0" tIns="0" rIns="0" bIns="0" rtlCol="0"/>
            <a:lstStyle/>
            <a:p>
              <a:endParaRPr/>
            </a:p>
          </p:txBody>
        </p:sp>
      </p:grpSp>
      <p:sp>
        <p:nvSpPr>
          <p:cNvPr id="17" name="object 17"/>
          <p:cNvSpPr/>
          <p:nvPr/>
        </p:nvSpPr>
        <p:spPr>
          <a:xfrm>
            <a:off x="6187313" y="2805429"/>
            <a:ext cx="84836" cy="255016"/>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376415" y="2787650"/>
            <a:ext cx="1231011" cy="236854"/>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7720583" y="2804414"/>
            <a:ext cx="1049020" cy="220090"/>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8876156" y="2787650"/>
            <a:ext cx="571373" cy="236854"/>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9570719" y="2787650"/>
            <a:ext cx="1403350" cy="236854"/>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11100928" y="2804414"/>
            <a:ext cx="987947" cy="220090"/>
          </a:xfrm>
          <a:prstGeom prst="rect">
            <a:avLst/>
          </a:prstGeom>
          <a:blipFill>
            <a:blip r:embed="rId19" cstate="print"/>
            <a:stretch>
              <a:fillRect/>
            </a:stretch>
          </a:blipFill>
        </p:spPr>
        <p:txBody>
          <a:bodyPr wrap="square" lIns="0" tIns="0" rIns="0" bIns="0" rtlCol="0"/>
          <a:lstStyle/>
          <a:p>
            <a:endParaRPr/>
          </a:p>
        </p:txBody>
      </p:sp>
      <p:sp>
        <p:nvSpPr>
          <p:cNvPr id="23" name="object 23"/>
          <p:cNvSpPr txBox="1"/>
          <p:nvPr/>
        </p:nvSpPr>
        <p:spPr>
          <a:xfrm>
            <a:off x="2027047" y="2997200"/>
            <a:ext cx="9258935" cy="421005"/>
          </a:xfrm>
          <a:prstGeom prst="rect">
            <a:avLst/>
          </a:prstGeom>
        </p:spPr>
        <p:txBody>
          <a:bodyPr vert="horz" wrap="square" lIns="0" tIns="11430" rIns="0" bIns="0" rtlCol="0">
            <a:spAutoFit/>
          </a:bodyPr>
          <a:lstStyle/>
          <a:p>
            <a:pPr marL="12700">
              <a:lnSpc>
                <a:spcPct val="100000"/>
              </a:lnSpc>
              <a:spcBef>
                <a:spcPts val="90"/>
              </a:spcBef>
            </a:pPr>
            <a:r>
              <a:rPr sz="2600" spc="-105" dirty="0">
                <a:solidFill>
                  <a:srgbClr val="FFFF00"/>
                </a:solidFill>
                <a:latin typeface="Arial"/>
                <a:cs typeface="Arial"/>
              </a:rPr>
              <a:t>possible </a:t>
            </a:r>
            <a:r>
              <a:rPr sz="2600" spc="-250" dirty="0">
                <a:solidFill>
                  <a:srgbClr val="FFFF00"/>
                </a:solidFill>
                <a:latin typeface="Arial"/>
                <a:cs typeface="Arial"/>
              </a:rPr>
              <a:t>GST </a:t>
            </a:r>
            <a:r>
              <a:rPr sz="2600" spc="-50" dirty="0">
                <a:solidFill>
                  <a:srgbClr val="FFFF00"/>
                </a:solidFill>
                <a:latin typeface="Arial"/>
                <a:cs typeface="Arial"/>
              </a:rPr>
              <a:t>implications </a:t>
            </a:r>
            <a:r>
              <a:rPr sz="2600" spc="-75" dirty="0">
                <a:solidFill>
                  <a:srgbClr val="FFFF00"/>
                </a:solidFill>
                <a:latin typeface="Arial"/>
                <a:cs typeface="Arial"/>
              </a:rPr>
              <a:t>under </a:t>
            </a:r>
            <a:r>
              <a:rPr sz="2600" spc="-120" dirty="0">
                <a:solidFill>
                  <a:srgbClr val="FFFF00"/>
                </a:solidFill>
                <a:latin typeface="Arial"/>
                <a:cs typeface="Arial"/>
              </a:rPr>
              <a:t>reverse </a:t>
            </a:r>
            <a:r>
              <a:rPr sz="2600" spc="-110" dirty="0">
                <a:solidFill>
                  <a:srgbClr val="FFFF00"/>
                </a:solidFill>
                <a:latin typeface="Arial"/>
                <a:cs typeface="Arial"/>
              </a:rPr>
              <a:t>charge </a:t>
            </a:r>
            <a:r>
              <a:rPr sz="2600" spc="-105" dirty="0">
                <a:solidFill>
                  <a:srgbClr val="FFFF00"/>
                </a:solidFill>
                <a:latin typeface="Arial"/>
                <a:cs typeface="Arial"/>
              </a:rPr>
              <a:t>mechanism</a:t>
            </a:r>
            <a:r>
              <a:rPr sz="2600" spc="-125" dirty="0">
                <a:solidFill>
                  <a:srgbClr val="FFFF00"/>
                </a:solidFill>
                <a:latin typeface="Arial"/>
                <a:cs typeface="Arial"/>
              </a:rPr>
              <a:t> </a:t>
            </a:r>
            <a:r>
              <a:rPr sz="2600" spc="-210" dirty="0">
                <a:solidFill>
                  <a:srgbClr val="FFFF00"/>
                </a:solidFill>
                <a:latin typeface="Arial"/>
                <a:cs typeface="Arial"/>
              </a:rPr>
              <a:t>(RCM</a:t>
            </a:r>
            <a:endParaRPr sz="2600">
              <a:latin typeface="Arial"/>
              <a:cs typeface="Arial"/>
            </a:endParaRPr>
          </a:p>
        </p:txBody>
      </p:sp>
      <p:sp>
        <p:nvSpPr>
          <p:cNvPr id="24" name="object 24"/>
          <p:cNvSpPr/>
          <p:nvPr/>
        </p:nvSpPr>
        <p:spPr>
          <a:xfrm>
            <a:off x="11579732" y="3104642"/>
            <a:ext cx="498856" cy="236855"/>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1987408" y="3438397"/>
            <a:ext cx="908699" cy="220090"/>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3081273" y="3421634"/>
            <a:ext cx="626363" cy="236854"/>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3879469" y="3459988"/>
            <a:ext cx="273684" cy="19850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4341621" y="3421634"/>
            <a:ext cx="293634" cy="236854"/>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6188075" y="3438397"/>
            <a:ext cx="200660" cy="216026"/>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6571488" y="3421634"/>
            <a:ext cx="727328" cy="236854"/>
          </a:xfrm>
          <a:prstGeom prst="rect">
            <a:avLst/>
          </a:prstGeom>
          <a:blipFill>
            <a:blip r:embed="rId26" cstate="print"/>
            <a:stretch>
              <a:fillRect/>
            </a:stretch>
          </a:blipFill>
        </p:spPr>
        <p:txBody>
          <a:bodyPr wrap="square" lIns="0" tIns="0" rIns="0" bIns="0" rtlCol="0"/>
          <a:lstStyle/>
          <a:p>
            <a:endParaRPr/>
          </a:p>
        </p:txBody>
      </p:sp>
      <p:grpSp>
        <p:nvGrpSpPr>
          <p:cNvPr id="31" name="object 31"/>
          <p:cNvGrpSpPr/>
          <p:nvPr/>
        </p:nvGrpSpPr>
        <p:grpSpPr>
          <a:xfrm>
            <a:off x="11283060" y="3118357"/>
            <a:ext cx="229235" cy="536575"/>
            <a:chOff x="11283060" y="3118357"/>
            <a:chExt cx="229235" cy="536575"/>
          </a:xfrm>
        </p:grpSpPr>
        <p:sp>
          <p:nvSpPr>
            <p:cNvPr id="32" name="object 32"/>
            <p:cNvSpPr/>
            <p:nvPr/>
          </p:nvSpPr>
          <p:spPr>
            <a:xfrm>
              <a:off x="11283060" y="3118357"/>
              <a:ext cx="70612" cy="271271"/>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11397106" y="3306089"/>
              <a:ext cx="30539" cy="31343"/>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11344528" y="3417696"/>
              <a:ext cx="167640" cy="236727"/>
            </a:xfrm>
            <a:prstGeom prst="rect">
              <a:avLst/>
            </a:prstGeom>
            <a:blipFill>
              <a:blip r:embed="rId29" cstate="print"/>
              <a:stretch>
                <a:fillRect/>
              </a:stretch>
            </a:blipFill>
          </p:spPr>
          <p:txBody>
            <a:bodyPr wrap="square" lIns="0" tIns="0" rIns="0" bIns="0" rtlCol="0"/>
            <a:lstStyle/>
            <a:p>
              <a:endParaRPr/>
            </a:p>
          </p:txBody>
        </p:sp>
      </p:grpSp>
      <p:sp>
        <p:nvSpPr>
          <p:cNvPr id="35" name="object 35"/>
          <p:cNvSpPr/>
          <p:nvPr/>
        </p:nvSpPr>
        <p:spPr>
          <a:xfrm>
            <a:off x="11648820" y="3421634"/>
            <a:ext cx="432699" cy="236854"/>
          </a:xfrm>
          <a:prstGeom prst="rect">
            <a:avLst/>
          </a:prstGeom>
          <a:blipFill>
            <a:blip r:embed="rId30" cstate="print"/>
            <a:stretch>
              <a:fillRect/>
            </a:stretch>
          </a:blipFill>
        </p:spPr>
        <p:txBody>
          <a:bodyPr wrap="square" lIns="0" tIns="0" rIns="0" bIns="0" rtlCol="0"/>
          <a:lstStyle/>
          <a:p>
            <a:endParaRPr/>
          </a:p>
        </p:txBody>
      </p:sp>
      <p:grpSp>
        <p:nvGrpSpPr>
          <p:cNvPr id="36" name="object 36"/>
          <p:cNvGrpSpPr/>
          <p:nvPr/>
        </p:nvGrpSpPr>
        <p:grpSpPr>
          <a:xfrm>
            <a:off x="335305" y="3438397"/>
            <a:ext cx="1497330" cy="608330"/>
            <a:chOff x="335305" y="3438397"/>
            <a:chExt cx="1497330" cy="608330"/>
          </a:xfrm>
        </p:grpSpPr>
        <p:sp>
          <p:nvSpPr>
            <p:cNvPr id="37" name="object 37"/>
            <p:cNvSpPr/>
            <p:nvPr/>
          </p:nvSpPr>
          <p:spPr>
            <a:xfrm>
              <a:off x="335305" y="3438397"/>
              <a:ext cx="1467332" cy="294766"/>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344144" y="3755389"/>
              <a:ext cx="1201318" cy="290830"/>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1661794" y="3755389"/>
              <a:ext cx="170561" cy="220091"/>
            </a:xfrm>
            <a:prstGeom prst="rect">
              <a:avLst/>
            </a:prstGeom>
            <a:blipFill>
              <a:blip r:embed="rId33" cstate="print"/>
              <a:stretch>
                <a:fillRect/>
              </a:stretch>
            </a:blipFill>
          </p:spPr>
          <p:txBody>
            <a:bodyPr wrap="square" lIns="0" tIns="0" rIns="0" bIns="0" rtlCol="0"/>
            <a:lstStyle/>
            <a:p>
              <a:endParaRPr/>
            </a:p>
          </p:txBody>
        </p:sp>
      </p:grpSp>
      <p:sp>
        <p:nvSpPr>
          <p:cNvPr id="40" name="object 40"/>
          <p:cNvSpPr/>
          <p:nvPr/>
        </p:nvSpPr>
        <p:spPr>
          <a:xfrm>
            <a:off x="1939925" y="3738626"/>
            <a:ext cx="716152" cy="311531"/>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2770377" y="3738626"/>
            <a:ext cx="810641" cy="295529"/>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3703192" y="3752341"/>
            <a:ext cx="606044" cy="223138"/>
          </a:xfrm>
          <a:prstGeom prst="rect">
            <a:avLst/>
          </a:prstGeom>
          <a:blipFill>
            <a:blip r:embed="rId36" cstate="print"/>
            <a:stretch>
              <a:fillRect/>
            </a:stretch>
          </a:blipFill>
        </p:spPr>
        <p:txBody>
          <a:bodyPr wrap="square" lIns="0" tIns="0" rIns="0" bIns="0" rtlCol="0"/>
          <a:lstStyle/>
          <a:p>
            <a:endParaRPr/>
          </a:p>
        </p:txBody>
      </p:sp>
      <p:grpSp>
        <p:nvGrpSpPr>
          <p:cNvPr id="43" name="object 43"/>
          <p:cNvGrpSpPr/>
          <p:nvPr/>
        </p:nvGrpSpPr>
        <p:grpSpPr>
          <a:xfrm>
            <a:off x="4406772" y="3421634"/>
            <a:ext cx="1914525" cy="554355"/>
            <a:chOff x="4406772" y="3421634"/>
            <a:chExt cx="1914525" cy="554355"/>
          </a:xfrm>
        </p:grpSpPr>
        <p:sp>
          <p:nvSpPr>
            <p:cNvPr id="44" name="object 44"/>
            <p:cNvSpPr/>
            <p:nvPr/>
          </p:nvSpPr>
          <p:spPr>
            <a:xfrm>
              <a:off x="4815839" y="3421634"/>
              <a:ext cx="1177798" cy="553846"/>
            </a:xfrm>
            <a:prstGeom prst="rect">
              <a:avLst/>
            </a:prstGeom>
            <a:blipFill>
              <a:blip r:embed="rId37" cstate="print"/>
              <a:stretch>
                <a:fillRect/>
              </a:stretch>
            </a:blipFill>
          </p:spPr>
          <p:txBody>
            <a:bodyPr wrap="square" lIns="0" tIns="0" rIns="0" bIns="0" rtlCol="0"/>
            <a:lstStyle/>
            <a:p>
              <a:endParaRPr/>
            </a:p>
          </p:txBody>
        </p:sp>
        <p:sp>
          <p:nvSpPr>
            <p:cNvPr id="45" name="object 45"/>
            <p:cNvSpPr/>
            <p:nvPr/>
          </p:nvSpPr>
          <p:spPr>
            <a:xfrm>
              <a:off x="4406772" y="3776980"/>
              <a:ext cx="421513" cy="198500"/>
            </a:xfrm>
            <a:prstGeom prst="rect">
              <a:avLst/>
            </a:prstGeom>
            <a:blipFill>
              <a:blip r:embed="rId38" cstate="print"/>
              <a:stretch>
                <a:fillRect/>
              </a:stretch>
            </a:blipFill>
          </p:spPr>
          <p:txBody>
            <a:bodyPr wrap="square" lIns="0" tIns="0" rIns="0" bIns="0" rtlCol="0"/>
            <a:lstStyle/>
            <a:p>
              <a:endParaRPr/>
            </a:p>
          </p:txBody>
        </p:sp>
        <p:sp>
          <p:nvSpPr>
            <p:cNvPr id="46" name="object 46"/>
            <p:cNvSpPr/>
            <p:nvPr/>
          </p:nvSpPr>
          <p:spPr>
            <a:xfrm>
              <a:off x="6024117" y="3738626"/>
              <a:ext cx="296682" cy="236855"/>
            </a:xfrm>
            <a:prstGeom prst="rect">
              <a:avLst/>
            </a:prstGeom>
            <a:blipFill>
              <a:blip r:embed="rId39" cstate="print"/>
              <a:stretch>
                <a:fillRect/>
              </a:stretch>
            </a:blipFill>
          </p:spPr>
          <p:txBody>
            <a:bodyPr wrap="square" lIns="0" tIns="0" rIns="0" bIns="0" rtlCol="0"/>
            <a:lstStyle/>
            <a:p>
              <a:endParaRPr/>
            </a:p>
          </p:txBody>
        </p:sp>
      </p:grpSp>
      <p:sp>
        <p:nvSpPr>
          <p:cNvPr id="47" name="object 47"/>
          <p:cNvSpPr/>
          <p:nvPr/>
        </p:nvSpPr>
        <p:spPr>
          <a:xfrm>
            <a:off x="6427978" y="3738626"/>
            <a:ext cx="537972" cy="307594"/>
          </a:xfrm>
          <a:prstGeom prst="rect">
            <a:avLst/>
          </a:prstGeom>
          <a:blipFill>
            <a:blip r:embed="rId40" cstate="print"/>
            <a:stretch>
              <a:fillRect/>
            </a:stretch>
          </a:blipFill>
        </p:spPr>
        <p:txBody>
          <a:bodyPr wrap="square" lIns="0" tIns="0" rIns="0" bIns="0" rtlCol="0"/>
          <a:lstStyle/>
          <a:p>
            <a:endParaRPr/>
          </a:p>
        </p:txBody>
      </p:sp>
      <p:sp>
        <p:nvSpPr>
          <p:cNvPr id="48" name="object 48"/>
          <p:cNvSpPr/>
          <p:nvPr/>
        </p:nvSpPr>
        <p:spPr>
          <a:xfrm>
            <a:off x="7074407" y="3814698"/>
            <a:ext cx="265684" cy="160781"/>
          </a:xfrm>
          <a:prstGeom prst="rect">
            <a:avLst/>
          </a:prstGeom>
          <a:blipFill>
            <a:blip r:embed="rId41" cstate="print"/>
            <a:stretch>
              <a:fillRect/>
            </a:stretch>
          </a:blipFill>
        </p:spPr>
        <p:txBody>
          <a:bodyPr wrap="square" lIns="0" tIns="0" rIns="0" bIns="0" rtlCol="0"/>
          <a:lstStyle/>
          <a:p>
            <a:endParaRPr/>
          </a:p>
        </p:txBody>
      </p:sp>
      <p:grpSp>
        <p:nvGrpSpPr>
          <p:cNvPr id="49" name="object 49"/>
          <p:cNvGrpSpPr/>
          <p:nvPr/>
        </p:nvGrpSpPr>
        <p:grpSpPr>
          <a:xfrm>
            <a:off x="7446009" y="3421634"/>
            <a:ext cx="3695700" cy="624840"/>
            <a:chOff x="7446009" y="3421634"/>
            <a:chExt cx="3695700" cy="624840"/>
          </a:xfrm>
        </p:grpSpPr>
        <p:sp>
          <p:nvSpPr>
            <p:cNvPr id="50" name="object 50"/>
            <p:cNvSpPr/>
            <p:nvPr/>
          </p:nvSpPr>
          <p:spPr>
            <a:xfrm>
              <a:off x="7477124" y="3421634"/>
              <a:ext cx="571373" cy="236854"/>
            </a:xfrm>
            <a:prstGeom prst="rect">
              <a:avLst/>
            </a:prstGeom>
            <a:blipFill>
              <a:blip r:embed="rId42" cstate="print"/>
              <a:stretch>
                <a:fillRect/>
              </a:stretch>
            </a:blipFill>
          </p:spPr>
          <p:txBody>
            <a:bodyPr wrap="square" lIns="0" tIns="0" rIns="0" bIns="0" rtlCol="0"/>
            <a:lstStyle/>
            <a:p>
              <a:endParaRPr/>
            </a:p>
          </p:txBody>
        </p:sp>
        <p:sp>
          <p:nvSpPr>
            <p:cNvPr id="51" name="object 51"/>
            <p:cNvSpPr/>
            <p:nvPr/>
          </p:nvSpPr>
          <p:spPr>
            <a:xfrm>
              <a:off x="9848468" y="3421634"/>
              <a:ext cx="1219327" cy="311530"/>
            </a:xfrm>
            <a:prstGeom prst="rect">
              <a:avLst/>
            </a:prstGeom>
            <a:blipFill>
              <a:blip r:embed="rId43" cstate="print"/>
              <a:stretch>
                <a:fillRect/>
              </a:stretch>
            </a:blipFill>
          </p:spPr>
          <p:txBody>
            <a:bodyPr wrap="square" lIns="0" tIns="0" rIns="0" bIns="0" rtlCol="0"/>
            <a:lstStyle/>
            <a:p>
              <a:endParaRPr/>
            </a:p>
          </p:txBody>
        </p:sp>
        <p:sp>
          <p:nvSpPr>
            <p:cNvPr id="52" name="object 52"/>
            <p:cNvSpPr/>
            <p:nvPr/>
          </p:nvSpPr>
          <p:spPr>
            <a:xfrm>
              <a:off x="11110594" y="3623081"/>
              <a:ext cx="30539" cy="31343"/>
            </a:xfrm>
            <a:prstGeom prst="rect">
              <a:avLst/>
            </a:prstGeom>
            <a:blipFill>
              <a:blip r:embed="rId44" cstate="print"/>
              <a:stretch>
                <a:fillRect/>
              </a:stretch>
            </a:blipFill>
          </p:spPr>
          <p:txBody>
            <a:bodyPr wrap="square" lIns="0" tIns="0" rIns="0" bIns="0" rtlCol="0"/>
            <a:lstStyle/>
            <a:p>
              <a:endParaRPr/>
            </a:p>
          </p:txBody>
        </p:sp>
        <p:sp>
          <p:nvSpPr>
            <p:cNvPr id="53" name="object 53"/>
            <p:cNvSpPr/>
            <p:nvPr/>
          </p:nvSpPr>
          <p:spPr>
            <a:xfrm>
              <a:off x="7939404" y="3438398"/>
              <a:ext cx="1887854" cy="607821"/>
            </a:xfrm>
            <a:prstGeom prst="rect">
              <a:avLst/>
            </a:prstGeom>
            <a:blipFill>
              <a:blip r:embed="rId45" cstate="print"/>
              <a:stretch>
                <a:fillRect/>
              </a:stretch>
            </a:blipFill>
          </p:spPr>
          <p:txBody>
            <a:bodyPr wrap="square" lIns="0" tIns="0" rIns="0" bIns="0" rtlCol="0"/>
            <a:lstStyle/>
            <a:p>
              <a:endParaRPr/>
            </a:p>
          </p:txBody>
        </p:sp>
        <p:sp>
          <p:nvSpPr>
            <p:cNvPr id="54" name="object 54"/>
            <p:cNvSpPr/>
            <p:nvPr/>
          </p:nvSpPr>
          <p:spPr>
            <a:xfrm>
              <a:off x="7446009" y="3814699"/>
              <a:ext cx="422021" cy="231520"/>
            </a:xfrm>
            <a:prstGeom prst="rect">
              <a:avLst/>
            </a:prstGeom>
            <a:blipFill>
              <a:blip r:embed="rId46" cstate="print"/>
              <a:stretch>
                <a:fillRect/>
              </a:stretch>
            </a:blipFill>
          </p:spPr>
          <p:txBody>
            <a:bodyPr wrap="square" lIns="0" tIns="0" rIns="0" bIns="0" rtlCol="0"/>
            <a:lstStyle/>
            <a:p>
              <a:endParaRPr/>
            </a:p>
          </p:txBody>
        </p:sp>
        <p:sp>
          <p:nvSpPr>
            <p:cNvPr id="55" name="object 55"/>
            <p:cNvSpPr/>
            <p:nvPr/>
          </p:nvSpPr>
          <p:spPr>
            <a:xfrm>
              <a:off x="9870058" y="3940073"/>
              <a:ext cx="30539" cy="31343"/>
            </a:xfrm>
            <a:prstGeom prst="rect">
              <a:avLst/>
            </a:prstGeom>
            <a:blipFill>
              <a:blip r:embed="rId47" cstate="print"/>
              <a:stretch>
                <a:fillRect/>
              </a:stretch>
            </a:blipFill>
          </p:spPr>
          <p:txBody>
            <a:bodyPr wrap="square" lIns="0" tIns="0" rIns="0" bIns="0" rtlCol="0"/>
            <a:lstStyle/>
            <a:p>
              <a:endParaRPr/>
            </a:p>
          </p:txBody>
        </p:sp>
      </p:grpSp>
      <p:sp>
        <p:nvSpPr>
          <p:cNvPr id="56" name="object 56"/>
          <p:cNvSpPr/>
          <p:nvPr/>
        </p:nvSpPr>
        <p:spPr>
          <a:xfrm>
            <a:off x="108959" y="5616714"/>
            <a:ext cx="81489" cy="81483"/>
          </a:xfrm>
          <a:prstGeom prst="rect">
            <a:avLst/>
          </a:prstGeom>
          <a:blipFill>
            <a:blip r:embed="rId48" cstate="print"/>
            <a:stretch>
              <a:fillRect/>
            </a:stretch>
          </a:blipFill>
        </p:spPr>
        <p:txBody>
          <a:bodyPr wrap="square" lIns="0" tIns="0" rIns="0" bIns="0" rtlCol="0"/>
          <a:lstStyle/>
          <a:p>
            <a:endParaRPr/>
          </a:p>
        </p:txBody>
      </p:sp>
      <p:sp>
        <p:nvSpPr>
          <p:cNvPr id="57" name="object 57"/>
          <p:cNvSpPr/>
          <p:nvPr/>
        </p:nvSpPr>
        <p:spPr>
          <a:xfrm>
            <a:off x="347370" y="5557773"/>
            <a:ext cx="421894" cy="219024"/>
          </a:xfrm>
          <a:prstGeom prst="rect">
            <a:avLst/>
          </a:prstGeom>
          <a:blipFill>
            <a:blip r:embed="rId49" cstate="print"/>
            <a:stretch>
              <a:fillRect/>
            </a:stretch>
          </a:blipFill>
        </p:spPr>
        <p:txBody>
          <a:bodyPr wrap="square" lIns="0" tIns="0" rIns="0" bIns="0" rtlCol="0"/>
          <a:lstStyle/>
          <a:p>
            <a:endParaRPr/>
          </a:p>
        </p:txBody>
      </p:sp>
      <p:sp>
        <p:nvSpPr>
          <p:cNvPr id="58" name="object 58"/>
          <p:cNvSpPr/>
          <p:nvPr/>
        </p:nvSpPr>
        <p:spPr>
          <a:xfrm>
            <a:off x="883945" y="5616066"/>
            <a:ext cx="707618" cy="160731"/>
          </a:xfrm>
          <a:prstGeom prst="rect">
            <a:avLst/>
          </a:prstGeom>
          <a:blipFill>
            <a:blip r:embed="rId50" cstate="print"/>
            <a:stretch>
              <a:fillRect/>
            </a:stretch>
          </a:blipFill>
        </p:spPr>
        <p:txBody>
          <a:bodyPr wrap="square" lIns="0" tIns="0" rIns="0" bIns="0" rtlCol="0"/>
          <a:lstStyle/>
          <a:p>
            <a:endParaRPr/>
          </a:p>
        </p:txBody>
      </p:sp>
      <p:sp>
        <p:nvSpPr>
          <p:cNvPr id="59" name="object 59"/>
          <p:cNvSpPr/>
          <p:nvPr/>
        </p:nvSpPr>
        <p:spPr>
          <a:xfrm>
            <a:off x="1710308" y="5539994"/>
            <a:ext cx="821828" cy="236804"/>
          </a:xfrm>
          <a:prstGeom prst="rect">
            <a:avLst/>
          </a:prstGeom>
          <a:blipFill>
            <a:blip r:embed="rId51" cstate="print"/>
            <a:stretch>
              <a:fillRect/>
            </a:stretch>
          </a:blipFill>
        </p:spPr>
        <p:txBody>
          <a:bodyPr wrap="square" lIns="0" tIns="0" rIns="0" bIns="0" rtlCol="0"/>
          <a:lstStyle/>
          <a:p>
            <a:endParaRPr/>
          </a:p>
        </p:txBody>
      </p:sp>
      <p:sp>
        <p:nvSpPr>
          <p:cNvPr id="60" name="object 60"/>
          <p:cNvSpPr txBox="1"/>
          <p:nvPr/>
        </p:nvSpPr>
        <p:spPr>
          <a:xfrm>
            <a:off x="307340" y="4518482"/>
            <a:ext cx="11808460" cy="1652905"/>
          </a:xfrm>
          <a:prstGeom prst="rect">
            <a:avLst/>
          </a:prstGeom>
        </p:spPr>
        <p:txBody>
          <a:bodyPr vert="horz" wrap="square" lIns="0" tIns="13970" rIns="0" bIns="0" rtlCol="0">
            <a:spAutoFit/>
          </a:bodyPr>
          <a:lstStyle/>
          <a:p>
            <a:pPr marL="280670">
              <a:lnSpc>
                <a:spcPct val="100000"/>
              </a:lnSpc>
              <a:spcBef>
                <a:spcPts val="110"/>
              </a:spcBef>
            </a:pPr>
            <a:r>
              <a:rPr sz="2800" b="1" u="heavy" spc="120" dirty="0">
                <a:solidFill>
                  <a:srgbClr val="FFFF00"/>
                </a:solidFill>
                <a:uFill>
                  <a:solidFill>
                    <a:srgbClr val="FFFF00"/>
                  </a:solidFill>
                </a:uFill>
                <a:latin typeface="Arial"/>
                <a:cs typeface="Arial"/>
              </a:rPr>
              <a:t>23.</a:t>
            </a:r>
            <a:r>
              <a:rPr sz="2800" b="1" u="heavy" spc="-150"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Cross-check</a:t>
            </a:r>
            <a:r>
              <a:rPr sz="2800" b="1" u="heavy" spc="-155"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for</a:t>
            </a:r>
            <a:r>
              <a:rPr sz="2800" b="1" u="heavy" spc="-13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income</a:t>
            </a:r>
            <a:r>
              <a:rPr sz="2800" b="1" u="heavy" spc="-140"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on</a:t>
            </a:r>
            <a:r>
              <a:rPr sz="2800" b="1" u="heavy" spc="-14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which</a:t>
            </a:r>
            <a:r>
              <a:rPr sz="2800" b="1" u="heavy" spc="-175" dirty="0">
                <a:solidFill>
                  <a:srgbClr val="FFFF00"/>
                </a:solidFill>
                <a:uFill>
                  <a:solidFill>
                    <a:srgbClr val="FFFF00"/>
                  </a:solidFill>
                </a:uFill>
                <a:latin typeface="Arial"/>
                <a:cs typeface="Arial"/>
              </a:rPr>
              <a:t> </a:t>
            </a:r>
            <a:r>
              <a:rPr sz="2800" b="1" u="heavy" spc="75" dirty="0">
                <a:solidFill>
                  <a:srgbClr val="FFFF00"/>
                </a:solidFill>
                <a:uFill>
                  <a:solidFill>
                    <a:srgbClr val="FFFF00"/>
                  </a:solidFill>
                </a:uFill>
                <a:latin typeface="Arial"/>
                <a:cs typeface="Arial"/>
              </a:rPr>
              <a:t>Zero</a:t>
            </a:r>
            <a:r>
              <a:rPr sz="2800" b="1" u="heavy" spc="-170" dirty="0">
                <a:solidFill>
                  <a:srgbClr val="FFFF00"/>
                </a:solidFill>
                <a:uFill>
                  <a:solidFill>
                    <a:srgbClr val="FFFF00"/>
                  </a:solidFill>
                </a:uFill>
                <a:latin typeface="Arial"/>
                <a:cs typeface="Arial"/>
              </a:rPr>
              <a:t> </a:t>
            </a:r>
            <a:r>
              <a:rPr sz="2800" b="1" u="heavy" spc="75" dirty="0">
                <a:solidFill>
                  <a:srgbClr val="FFFF00"/>
                </a:solidFill>
                <a:uFill>
                  <a:solidFill>
                    <a:srgbClr val="FFFF00"/>
                  </a:solidFill>
                </a:uFill>
                <a:latin typeface="Arial"/>
                <a:cs typeface="Arial"/>
              </a:rPr>
              <a:t>or</a:t>
            </a:r>
            <a:r>
              <a:rPr sz="2800" b="1" u="heavy" spc="-110" dirty="0">
                <a:solidFill>
                  <a:srgbClr val="FFFF00"/>
                </a:solidFill>
                <a:uFill>
                  <a:solidFill>
                    <a:srgbClr val="FFFF00"/>
                  </a:solidFill>
                </a:uFill>
                <a:latin typeface="Arial"/>
                <a:cs typeface="Arial"/>
              </a:rPr>
              <a:t> </a:t>
            </a:r>
            <a:r>
              <a:rPr sz="2800" b="1" u="heavy" spc="65" dirty="0">
                <a:solidFill>
                  <a:srgbClr val="FFFF00"/>
                </a:solidFill>
                <a:uFill>
                  <a:solidFill>
                    <a:srgbClr val="FFFF00"/>
                  </a:solidFill>
                </a:uFill>
                <a:latin typeface="Arial"/>
                <a:cs typeface="Arial"/>
              </a:rPr>
              <a:t>partial</a:t>
            </a:r>
            <a:r>
              <a:rPr sz="2800" b="1" u="heavy" spc="-150" dirty="0">
                <a:solidFill>
                  <a:srgbClr val="FFFF00"/>
                </a:solidFill>
                <a:uFill>
                  <a:solidFill>
                    <a:srgbClr val="FFFF00"/>
                  </a:solidFill>
                </a:uFill>
                <a:latin typeface="Arial"/>
                <a:cs typeface="Arial"/>
              </a:rPr>
              <a:t> </a:t>
            </a:r>
            <a:r>
              <a:rPr sz="2800" b="1" u="heavy" spc="45" dirty="0">
                <a:solidFill>
                  <a:srgbClr val="FFFF00"/>
                </a:solidFill>
                <a:uFill>
                  <a:solidFill>
                    <a:srgbClr val="FFFF00"/>
                  </a:solidFill>
                </a:uFill>
                <a:latin typeface="Arial"/>
                <a:cs typeface="Arial"/>
              </a:rPr>
              <a:t>GST</a:t>
            </a:r>
            <a:r>
              <a:rPr sz="2800" b="1" u="heavy" spc="-135"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is</a:t>
            </a:r>
            <a:r>
              <a:rPr sz="2800" b="1" u="heavy" spc="-90"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paid</a:t>
            </a:r>
            <a:r>
              <a:rPr sz="2800" b="1" u="heavy" spc="-80" dirty="0">
                <a:solidFill>
                  <a:srgbClr val="FFFF00"/>
                </a:solidFill>
                <a:uFill>
                  <a:solidFill>
                    <a:srgbClr val="FFFF00"/>
                  </a:solidFill>
                </a:uFill>
                <a:latin typeface="Arial"/>
                <a:cs typeface="Arial"/>
              </a:rPr>
              <a:t> </a:t>
            </a:r>
            <a:r>
              <a:rPr sz="2800" b="1" u="heavy" spc="-145" dirty="0">
                <a:solidFill>
                  <a:srgbClr val="FFFF00"/>
                </a:solidFill>
                <a:uFill>
                  <a:solidFill>
                    <a:srgbClr val="FFFF00"/>
                  </a:solidFill>
                </a:uFill>
                <a:latin typeface="Arial"/>
                <a:cs typeface="Arial"/>
              </a:rPr>
              <a:t>–</a:t>
            </a:r>
            <a:endParaRPr sz="2800">
              <a:latin typeface="Arial"/>
              <a:cs typeface="Arial"/>
            </a:endParaRPr>
          </a:p>
          <a:p>
            <a:pPr>
              <a:lnSpc>
                <a:spcPct val="100000"/>
              </a:lnSpc>
              <a:spcBef>
                <a:spcPts val="30"/>
              </a:spcBef>
            </a:pPr>
            <a:endParaRPr sz="3300">
              <a:latin typeface="Arial"/>
              <a:cs typeface="Arial"/>
            </a:endParaRPr>
          </a:p>
          <a:p>
            <a:pPr marL="2341880">
              <a:lnSpc>
                <a:spcPts val="2810"/>
              </a:lnSpc>
            </a:pPr>
            <a:r>
              <a:rPr sz="2600" spc="-250" dirty="0">
                <a:solidFill>
                  <a:srgbClr val="FFFF00"/>
                </a:solidFill>
                <a:latin typeface="Arial"/>
                <a:cs typeface="Arial"/>
              </a:rPr>
              <a:t>GST</a:t>
            </a:r>
            <a:r>
              <a:rPr sz="2600" spc="50" dirty="0">
                <a:solidFill>
                  <a:srgbClr val="FFFF00"/>
                </a:solidFill>
                <a:latin typeface="Arial"/>
                <a:cs typeface="Arial"/>
              </a:rPr>
              <a:t> </a:t>
            </a:r>
            <a:r>
              <a:rPr sz="2600" spc="-70" dirty="0">
                <a:solidFill>
                  <a:srgbClr val="FFFF00"/>
                </a:solidFill>
                <a:latin typeface="Arial"/>
                <a:cs typeface="Arial"/>
              </a:rPr>
              <a:t>on</a:t>
            </a:r>
            <a:r>
              <a:rPr sz="2600" spc="50" dirty="0">
                <a:solidFill>
                  <a:srgbClr val="FFFF00"/>
                </a:solidFill>
                <a:latin typeface="Arial"/>
                <a:cs typeface="Arial"/>
              </a:rPr>
              <a:t> </a:t>
            </a:r>
            <a:r>
              <a:rPr sz="2600" spc="-80" dirty="0">
                <a:solidFill>
                  <a:srgbClr val="FFFF00"/>
                </a:solidFill>
                <a:latin typeface="Arial"/>
                <a:cs typeface="Arial"/>
              </a:rPr>
              <a:t>income</a:t>
            </a:r>
            <a:r>
              <a:rPr sz="2600" spc="50" dirty="0">
                <a:solidFill>
                  <a:srgbClr val="FFFF00"/>
                </a:solidFill>
                <a:latin typeface="Arial"/>
                <a:cs typeface="Arial"/>
              </a:rPr>
              <a:t> </a:t>
            </a:r>
            <a:r>
              <a:rPr sz="2600" spc="-120" dirty="0">
                <a:solidFill>
                  <a:srgbClr val="FFFF00"/>
                </a:solidFill>
                <a:latin typeface="Arial"/>
                <a:cs typeface="Arial"/>
              </a:rPr>
              <a:t>is</a:t>
            </a:r>
            <a:r>
              <a:rPr sz="2600" spc="55" dirty="0">
                <a:solidFill>
                  <a:srgbClr val="FFFF00"/>
                </a:solidFill>
                <a:latin typeface="Arial"/>
                <a:cs typeface="Arial"/>
              </a:rPr>
              <a:t> </a:t>
            </a:r>
            <a:r>
              <a:rPr sz="2600" spc="10" dirty="0">
                <a:solidFill>
                  <a:srgbClr val="FFFF00"/>
                </a:solidFill>
                <a:latin typeface="Arial"/>
                <a:cs typeface="Arial"/>
              </a:rPr>
              <a:t>not</a:t>
            </a:r>
            <a:r>
              <a:rPr sz="2600" spc="65" dirty="0">
                <a:solidFill>
                  <a:srgbClr val="FFFF00"/>
                </a:solidFill>
                <a:latin typeface="Arial"/>
                <a:cs typeface="Arial"/>
              </a:rPr>
              <a:t> </a:t>
            </a:r>
            <a:r>
              <a:rPr sz="2600" spc="-75" dirty="0">
                <a:solidFill>
                  <a:srgbClr val="FFFF00"/>
                </a:solidFill>
                <a:latin typeface="Arial"/>
                <a:cs typeface="Arial"/>
              </a:rPr>
              <a:t>paid</a:t>
            </a:r>
            <a:r>
              <a:rPr sz="2600" spc="-5" dirty="0">
                <a:solidFill>
                  <a:srgbClr val="FFFF00"/>
                </a:solidFill>
                <a:latin typeface="Arial"/>
                <a:cs typeface="Arial"/>
              </a:rPr>
              <a:t> </a:t>
            </a:r>
            <a:r>
              <a:rPr sz="2600" spc="-30" dirty="0">
                <a:solidFill>
                  <a:srgbClr val="FFFF00"/>
                </a:solidFill>
                <a:latin typeface="Arial"/>
                <a:cs typeface="Arial"/>
              </a:rPr>
              <a:t>or</a:t>
            </a:r>
            <a:r>
              <a:rPr sz="2600" spc="45" dirty="0">
                <a:solidFill>
                  <a:srgbClr val="FFFF00"/>
                </a:solidFill>
                <a:latin typeface="Arial"/>
                <a:cs typeface="Arial"/>
              </a:rPr>
              <a:t> </a:t>
            </a:r>
            <a:r>
              <a:rPr sz="2600" spc="-75" dirty="0">
                <a:solidFill>
                  <a:srgbClr val="FFFF00"/>
                </a:solidFill>
                <a:latin typeface="Arial"/>
                <a:cs typeface="Arial"/>
              </a:rPr>
              <a:t>paid</a:t>
            </a:r>
            <a:r>
              <a:rPr sz="2600" spc="50" dirty="0">
                <a:solidFill>
                  <a:srgbClr val="FFFF00"/>
                </a:solidFill>
                <a:latin typeface="Arial"/>
                <a:cs typeface="Arial"/>
              </a:rPr>
              <a:t> </a:t>
            </a:r>
            <a:r>
              <a:rPr sz="2600" dirty="0">
                <a:solidFill>
                  <a:srgbClr val="FFFF00"/>
                </a:solidFill>
                <a:latin typeface="Arial"/>
                <a:cs typeface="Arial"/>
              </a:rPr>
              <a:t>at</a:t>
            </a:r>
            <a:r>
              <a:rPr sz="2600" spc="55" dirty="0">
                <a:solidFill>
                  <a:srgbClr val="FFFF00"/>
                </a:solidFill>
                <a:latin typeface="Arial"/>
                <a:cs typeface="Arial"/>
              </a:rPr>
              <a:t> </a:t>
            </a:r>
            <a:r>
              <a:rPr sz="2600" spc="-45" dirty="0">
                <a:solidFill>
                  <a:srgbClr val="FFFF00"/>
                </a:solidFill>
                <a:latin typeface="Arial"/>
                <a:cs typeface="Arial"/>
              </a:rPr>
              <a:t>lower</a:t>
            </a:r>
            <a:r>
              <a:rPr sz="2600" spc="45" dirty="0">
                <a:solidFill>
                  <a:srgbClr val="FFFF00"/>
                </a:solidFill>
                <a:latin typeface="Arial"/>
                <a:cs typeface="Arial"/>
              </a:rPr>
              <a:t> </a:t>
            </a:r>
            <a:r>
              <a:rPr sz="2600" spc="-75" dirty="0">
                <a:solidFill>
                  <a:srgbClr val="FFFF00"/>
                </a:solidFill>
                <a:latin typeface="Arial"/>
                <a:cs typeface="Arial"/>
              </a:rPr>
              <a:t>rates,</a:t>
            </a:r>
            <a:r>
              <a:rPr sz="2600" spc="35" dirty="0">
                <a:solidFill>
                  <a:srgbClr val="FFFF00"/>
                </a:solidFill>
                <a:latin typeface="Arial"/>
                <a:cs typeface="Arial"/>
              </a:rPr>
              <a:t> </a:t>
            </a:r>
            <a:r>
              <a:rPr sz="2600" spc="-60" dirty="0">
                <a:solidFill>
                  <a:srgbClr val="FFFF00"/>
                </a:solidFill>
                <a:latin typeface="Arial"/>
                <a:cs typeface="Arial"/>
              </a:rPr>
              <a:t>do</a:t>
            </a:r>
            <a:r>
              <a:rPr sz="2600" spc="30" dirty="0">
                <a:solidFill>
                  <a:srgbClr val="FFFF00"/>
                </a:solidFill>
                <a:latin typeface="Arial"/>
                <a:cs typeface="Arial"/>
              </a:rPr>
              <a:t> </a:t>
            </a:r>
            <a:r>
              <a:rPr sz="2600" spc="-60" dirty="0">
                <a:solidFill>
                  <a:srgbClr val="FFFF00"/>
                </a:solidFill>
                <a:latin typeface="Arial"/>
                <a:cs typeface="Arial"/>
              </a:rPr>
              <a:t>take</a:t>
            </a:r>
            <a:r>
              <a:rPr sz="2600" spc="35" dirty="0">
                <a:solidFill>
                  <a:srgbClr val="FFFF00"/>
                </a:solidFill>
                <a:latin typeface="Arial"/>
                <a:cs typeface="Arial"/>
              </a:rPr>
              <a:t> </a:t>
            </a:r>
            <a:r>
              <a:rPr sz="2600" spc="-65" dirty="0">
                <a:solidFill>
                  <a:srgbClr val="FFFF00"/>
                </a:solidFill>
                <a:latin typeface="Arial"/>
                <a:cs typeface="Arial"/>
              </a:rPr>
              <a:t>corrective</a:t>
            </a:r>
            <a:endParaRPr sz="2600">
              <a:latin typeface="Arial"/>
              <a:cs typeface="Arial"/>
            </a:endParaRPr>
          </a:p>
          <a:p>
            <a:pPr marL="12700">
              <a:lnSpc>
                <a:spcPts val="2810"/>
              </a:lnSpc>
            </a:pPr>
            <a:r>
              <a:rPr sz="2600" spc="-50" dirty="0">
                <a:solidFill>
                  <a:srgbClr val="FFFF00"/>
                </a:solidFill>
                <a:latin typeface="Arial"/>
                <a:cs typeface="Arial"/>
              </a:rPr>
              <a:t>action</a:t>
            </a:r>
            <a:endParaRPr sz="2600">
              <a:latin typeface="Arial"/>
              <a:cs typeface="Arial"/>
            </a:endParaRPr>
          </a:p>
        </p:txBody>
      </p:sp>
      <p:sp>
        <p:nvSpPr>
          <p:cNvPr id="61" name="object 61"/>
          <p:cNvSpPr/>
          <p:nvPr/>
        </p:nvSpPr>
        <p:spPr>
          <a:xfrm>
            <a:off x="1195514" y="6058433"/>
            <a:ext cx="30539" cy="31343"/>
          </a:xfrm>
          <a:prstGeom prst="rect">
            <a:avLst/>
          </a:prstGeom>
          <a:blipFill>
            <a:blip r:embed="rId52" cstate="print"/>
            <a:stretch>
              <a:fillRect/>
            </a:stretch>
          </a:blipFill>
        </p:spPr>
        <p:txBody>
          <a:bodyPr wrap="square" lIns="0" tIns="0" rIns="0" bIns="0" rtlCol="0"/>
          <a:lstStyle/>
          <a:p>
            <a:endParaRPr/>
          </a:p>
        </p:txBody>
      </p:sp>
      <p:sp>
        <p:nvSpPr>
          <p:cNvPr id="62" name="object 62"/>
          <p:cNvSpPr/>
          <p:nvPr/>
        </p:nvSpPr>
        <p:spPr>
          <a:xfrm>
            <a:off x="1380236" y="5857036"/>
            <a:ext cx="529082" cy="236753"/>
          </a:xfrm>
          <a:prstGeom prst="rect">
            <a:avLst/>
          </a:prstGeom>
          <a:blipFill>
            <a:blip r:embed="rId53" cstate="print"/>
            <a:stretch>
              <a:fillRect/>
            </a:stretch>
          </a:blipFill>
        </p:spPr>
        <p:txBody>
          <a:bodyPr wrap="square" lIns="0" tIns="0" rIns="0" bIns="0" rtlCol="0"/>
          <a:lstStyle/>
          <a:p>
            <a:endParaRPr/>
          </a:p>
        </p:txBody>
      </p:sp>
      <p:sp>
        <p:nvSpPr>
          <p:cNvPr id="63" name="object 63"/>
          <p:cNvSpPr/>
          <p:nvPr/>
        </p:nvSpPr>
        <p:spPr>
          <a:xfrm>
            <a:off x="2059177" y="5853010"/>
            <a:ext cx="383413" cy="240779"/>
          </a:xfrm>
          <a:prstGeom prst="rect">
            <a:avLst/>
          </a:prstGeom>
          <a:blipFill>
            <a:blip r:embed="rId54" cstate="print"/>
            <a:stretch>
              <a:fillRect/>
            </a:stretch>
          </a:blipFill>
        </p:spPr>
        <p:txBody>
          <a:bodyPr wrap="square" lIns="0" tIns="0" rIns="0" bIns="0" rtlCol="0"/>
          <a:lstStyle/>
          <a:p>
            <a:endParaRPr/>
          </a:p>
        </p:txBody>
      </p:sp>
      <p:sp>
        <p:nvSpPr>
          <p:cNvPr id="64" name="object 64"/>
          <p:cNvSpPr/>
          <p:nvPr/>
        </p:nvSpPr>
        <p:spPr>
          <a:xfrm>
            <a:off x="2578721" y="5895289"/>
            <a:ext cx="869582" cy="269227"/>
          </a:xfrm>
          <a:prstGeom prst="rect">
            <a:avLst/>
          </a:prstGeom>
          <a:blipFill>
            <a:blip r:embed="rId55" cstate="print"/>
            <a:stretch>
              <a:fillRect/>
            </a:stretch>
          </a:blipFill>
        </p:spPr>
        <p:txBody>
          <a:bodyPr wrap="square" lIns="0" tIns="0" rIns="0" bIns="0" rtlCol="0"/>
          <a:lstStyle/>
          <a:p>
            <a:endParaRPr/>
          </a:p>
        </p:txBody>
      </p:sp>
      <p:sp>
        <p:nvSpPr>
          <p:cNvPr id="65" name="object 65"/>
          <p:cNvSpPr/>
          <p:nvPr/>
        </p:nvSpPr>
        <p:spPr>
          <a:xfrm>
            <a:off x="3593591" y="5857036"/>
            <a:ext cx="1148715" cy="307479"/>
          </a:xfrm>
          <a:prstGeom prst="rect">
            <a:avLst/>
          </a:prstGeom>
          <a:blipFill>
            <a:blip r:embed="rId56" cstate="print"/>
            <a:stretch>
              <a:fillRect/>
            </a:stretch>
          </a:blipFill>
        </p:spPr>
        <p:txBody>
          <a:bodyPr wrap="square" lIns="0" tIns="0" rIns="0" bIns="0" rtlCol="0"/>
          <a:lstStyle/>
          <a:p>
            <a:endParaRPr/>
          </a:p>
        </p:txBody>
      </p:sp>
      <p:sp>
        <p:nvSpPr>
          <p:cNvPr id="66" name="object 66"/>
          <p:cNvSpPr/>
          <p:nvPr/>
        </p:nvSpPr>
        <p:spPr>
          <a:xfrm>
            <a:off x="4910073" y="5857036"/>
            <a:ext cx="709687" cy="236753"/>
          </a:xfrm>
          <a:prstGeom prst="rect">
            <a:avLst/>
          </a:prstGeom>
          <a:blipFill>
            <a:blip r:embed="rId57" cstate="print"/>
            <a:stretch>
              <a:fillRect/>
            </a:stretch>
          </a:blipFill>
        </p:spPr>
        <p:txBody>
          <a:bodyPr wrap="square" lIns="0" tIns="0" rIns="0" bIns="0" rtlCol="0"/>
          <a:lstStyle/>
          <a:p>
            <a:endParaRPr/>
          </a:p>
        </p:txBody>
      </p:sp>
      <p:sp>
        <p:nvSpPr>
          <p:cNvPr id="67" name="object 67"/>
          <p:cNvSpPr/>
          <p:nvPr/>
        </p:nvSpPr>
        <p:spPr>
          <a:xfrm>
            <a:off x="5772911" y="5933059"/>
            <a:ext cx="544957" cy="160731"/>
          </a:xfrm>
          <a:prstGeom prst="rect">
            <a:avLst/>
          </a:prstGeom>
          <a:blipFill>
            <a:blip r:embed="rId58" cstate="print"/>
            <a:stretch>
              <a:fillRect/>
            </a:stretch>
          </a:blipFill>
        </p:spPr>
        <p:txBody>
          <a:bodyPr wrap="square" lIns="0" tIns="0" rIns="0" bIns="0" rtlCol="0"/>
          <a:lstStyle/>
          <a:p>
            <a:endParaRPr/>
          </a:p>
        </p:txBody>
      </p:sp>
      <p:sp>
        <p:nvSpPr>
          <p:cNvPr id="68" name="object 68"/>
          <p:cNvSpPr/>
          <p:nvPr/>
        </p:nvSpPr>
        <p:spPr>
          <a:xfrm>
            <a:off x="6463538" y="5933059"/>
            <a:ext cx="478282" cy="231457"/>
          </a:xfrm>
          <a:prstGeom prst="rect">
            <a:avLst/>
          </a:prstGeom>
          <a:blipFill>
            <a:blip r:embed="rId59" cstate="print"/>
            <a:stretch>
              <a:fillRect/>
            </a:stretch>
          </a:blipFill>
        </p:spPr>
        <p:txBody>
          <a:bodyPr wrap="square" lIns="0" tIns="0" rIns="0" bIns="0" rtlCol="0"/>
          <a:lstStyle/>
          <a:p>
            <a:endParaRPr/>
          </a:p>
        </p:txBody>
      </p:sp>
      <p:sp>
        <p:nvSpPr>
          <p:cNvPr id="69" name="object 69"/>
          <p:cNvSpPr/>
          <p:nvPr/>
        </p:nvSpPr>
        <p:spPr>
          <a:xfrm>
            <a:off x="7109206" y="5857036"/>
            <a:ext cx="607579" cy="236753"/>
          </a:xfrm>
          <a:prstGeom prst="rect">
            <a:avLst/>
          </a:prstGeom>
          <a:blipFill>
            <a:blip r:embed="rId60" cstate="print"/>
            <a:stretch>
              <a:fillRect/>
            </a:stretch>
          </a:blipFill>
        </p:spPr>
        <p:txBody>
          <a:bodyPr wrap="square" lIns="0" tIns="0" rIns="0" bIns="0" rtlCol="0"/>
          <a:lstStyle/>
          <a:p>
            <a:endParaRPr/>
          </a:p>
        </p:txBody>
      </p:sp>
      <p:sp>
        <p:nvSpPr>
          <p:cNvPr id="70" name="object 70"/>
          <p:cNvSpPr/>
          <p:nvPr/>
        </p:nvSpPr>
        <p:spPr>
          <a:xfrm>
            <a:off x="7881873" y="5933059"/>
            <a:ext cx="882269" cy="231457"/>
          </a:xfrm>
          <a:prstGeom prst="rect">
            <a:avLst/>
          </a:prstGeom>
          <a:blipFill>
            <a:blip r:embed="rId61" cstate="print"/>
            <a:stretch>
              <a:fillRect/>
            </a:stretch>
          </a:blipFill>
        </p:spPr>
        <p:txBody>
          <a:bodyPr wrap="square" lIns="0" tIns="0" rIns="0" bIns="0" rtlCol="0"/>
          <a:lstStyle/>
          <a:p>
            <a:endParaRPr/>
          </a:p>
        </p:txBody>
      </p:sp>
      <p:sp>
        <p:nvSpPr>
          <p:cNvPr id="71" name="object 71"/>
          <p:cNvSpPr/>
          <p:nvPr/>
        </p:nvSpPr>
        <p:spPr>
          <a:xfrm>
            <a:off x="8915272" y="5874715"/>
            <a:ext cx="542162" cy="219075"/>
          </a:xfrm>
          <a:prstGeom prst="rect">
            <a:avLst/>
          </a:prstGeom>
          <a:blipFill>
            <a:blip r:embed="rId62" cstate="print"/>
            <a:stretch>
              <a:fillRect/>
            </a:stretch>
          </a:blipFill>
        </p:spPr>
        <p:txBody>
          <a:bodyPr wrap="square" lIns="0" tIns="0" rIns="0" bIns="0" rtlCol="0"/>
          <a:lstStyle/>
          <a:p>
            <a:endParaRPr/>
          </a:p>
        </p:txBody>
      </p:sp>
      <p:sp>
        <p:nvSpPr>
          <p:cNvPr id="72" name="object 72"/>
          <p:cNvSpPr/>
          <p:nvPr/>
        </p:nvSpPr>
        <p:spPr>
          <a:xfrm>
            <a:off x="9590785" y="5853010"/>
            <a:ext cx="383413" cy="240779"/>
          </a:xfrm>
          <a:prstGeom prst="rect">
            <a:avLst/>
          </a:prstGeom>
          <a:blipFill>
            <a:blip r:embed="rId63" cstate="print"/>
            <a:stretch>
              <a:fillRect/>
            </a:stretch>
          </a:blipFill>
        </p:spPr>
        <p:txBody>
          <a:bodyPr wrap="square" lIns="0" tIns="0" rIns="0" bIns="0" rtlCol="0"/>
          <a:lstStyle/>
          <a:p>
            <a:endParaRPr/>
          </a:p>
        </p:txBody>
      </p:sp>
      <p:sp>
        <p:nvSpPr>
          <p:cNvPr id="73" name="object 73"/>
          <p:cNvSpPr/>
          <p:nvPr/>
        </p:nvSpPr>
        <p:spPr>
          <a:xfrm>
            <a:off x="10097389" y="5857036"/>
            <a:ext cx="435748" cy="236753"/>
          </a:xfrm>
          <a:prstGeom prst="rect">
            <a:avLst/>
          </a:prstGeom>
          <a:blipFill>
            <a:blip r:embed="rId64" cstate="print"/>
            <a:stretch>
              <a:fillRect/>
            </a:stretch>
          </a:blipFill>
        </p:spPr>
        <p:txBody>
          <a:bodyPr wrap="square" lIns="0" tIns="0" rIns="0" bIns="0" rtlCol="0"/>
          <a:lstStyle/>
          <a:p>
            <a:endParaRPr/>
          </a:p>
        </p:txBody>
      </p:sp>
      <p:sp>
        <p:nvSpPr>
          <p:cNvPr id="74" name="object 74"/>
          <p:cNvSpPr/>
          <p:nvPr/>
        </p:nvSpPr>
        <p:spPr>
          <a:xfrm>
            <a:off x="10686288" y="5857036"/>
            <a:ext cx="1388109" cy="236753"/>
          </a:xfrm>
          <a:prstGeom prst="rect">
            <a:avLst/>
          </a:prstGeom>
          <a:blipFill>
            <a:blip r:embed="rId65" cstate="print"/>
            <a:stretch>
              <a:fillRect/>
            </a:stretch>
          </a:blipFill>
        </p:spPr>
        <p:txBody>
          <a:bodyPr wrap="square" lIns="0" tIns="0" rIns="0" bIns="0" rtlCol="0"/>
          <a:lstStyle/>
          <a:p>
            <a:endParaRPr/>
          </a:p>
        </p:txBody>
      </p:sp>
      <p:sp>
        <p:nvSpPr>
          <p:cNvPr id="75" name="object 75"/>
          <p:cNvSpPr/>
          <p:nvPr/>
        </p:nvSpPr>
        <p:spPr>
          <a:xfrm>
            <a:off x="324865" y="6170002"/>
            <a:ext cx="1115695" cy="240779"/>
          </a:xfrm>
          <a:prstGeom prst="rect">
            <a:avLst/>
          </a:prstGeom>
          <a:blipFill>
            <a:blip r:embed="rId66" cstate="print"/>
            <a:stretch>
              <a:fillRect/>
            </a:stretch>
          </a:blipFill>
        </p:spPr>
        <p:txBody>
          <a:bodyPr wrap="square" lIns="0" tIns="0" rIns="0" bIns="0" rtlCol="0"/>
          <a:lstStyle/>
          <a:p>
            <a:endParaRPr/>
          </a:p>
        </p:txBody>
      </p:sp>
      <p:sp>
        <p:nvSpPr>
          <p:cNvPr id="76" name="object 76"/>
          <p:cNvSpPr/>
          <p:nvPr/>
        </p:nvSpPr>
        <p:spPr>
          <a:xfrm>
            <a:off x="1541017" y="6250051"/>
            <a:ext cx="629852" cy="231457"/>
          </a:xfrm>
          <a:prstGeom prst="rect">
            <a:avLst/>
          </a:prstGeom>
          <a:blipFill>
            <a:blip r:embed="rId67"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420236" y="304241"/>
            <a:ext cx="4462145"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24. </a:t>
            </a:r>
            <a:r>
              <a:rPr sz="2800" b="1" u="heavy" spc="80" dirty="0">
                <a:solidFill>
                  <a:srgbClr val="FFFF00"/>
                </a:solidFill>
                <a:uFill>
                  <a:solidFill>
                    <a:srgbClr val="FFFF00"/>
                  </a:solidFill>
                </a:uFill>
                <a:latin typeface="Arial"/>
                <a:cs typeface="Arial"/>
              </a:rPr>
              <a:t>Letter </a:t>
            </a:r>
            <a:r>
              <a:rPr sz="2800" b="1" u="heavy" spc="35" dirty="0">
                <a:solidFill>
                  <a:srgbClr val="FFFF00"/>
                </a:solidFill>
                <a:uFill>
                  <a:solidFill>
                    <a:srgbClr val="FFFF00"/>
                  </a:solidFill>
                </a:uFill>
                <a:latin typeface="Arial"/>
                <a:cs typeface="Arial"/>
              </a:rPr>
              <a:t>Of</a:t>
            </a:r>
            <a:r>
              <a:rPr sz="2800" b="1" u="heavy" spc="-375"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Undertaking</a:t>
            </a:r>
            <a:endParaRPr sz="2800">
              <a:latin typeface="Arial"/>
              <a:cs typeface="Arial"/>
            </a:endParaRPr>
          </a:p>
        </p:txBody>
      </p:sp>
      <p:sp>
        <p:nvSpPr>
          <p:cNvPr id="4" name="object 4"/>
          <p:cNvSpPr/>
          <p:nvPr/>
        </p:nvSpPr>
        <p:spPr>
          <a:xfrm>
            <a:off x="108959" y="1331341"/>
            <a:ext cx="81489" cy="815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466" y="1254633"/>
            <a:ext cx="495752" cy="23685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319907" y="1271397"/>
            <a:ext cx="197612" cy="21602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866389" y="1254633"/>
            <a:ext cx="296682" cy="23685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491482" y="1250696"/>
            <a:ext cx="386460" cy="240791"/>
          </a:xfrm>
          <a:prstGeom prst="rect">
            <a:avLst/>
          </a:prstGeom>
          <a:blipFill>
            <a:blip r:embed="rId6" cstate="print"/>
            <a:stretch>
              <a:fillRect/>
            </a:stretch>
          </a:blipFill>
        </p:spPr>
        <p:txBody>
          <a:bodyPr wrap="square" lIns="0" tIns="0" rIns="0" bIns="0" rtlCol="0"/>
          <a:lstStyle/>
          <a:p>
            <a:endParaRPr/>
          </a:p>
        </p:txBody>
      </p:sp>
      <p:grpSp>
        <p:nvGrpSpPr>
          <p:cNvPr id="9" name="object 9"/>
          <p:cNvGrpSpPr/>
          <p:nvPr/>
        </p:nvGrpSpPr>
        <p:grpSpPr>
          <a:xfrm>
            <a:off x="8690356" y="1330705"/>
            <a:ext cx="711835" cy="161290"/>
            <a:chOff x="8690356" y="1330705"/>
            <a:chExt cx="711835" cy="161290"/>
          </a:xfrm>
        </p:grpSpPr>
        <p:sp>
          <p:nvSpPr>
            <p:cNvPr id="10" name="object 10"/>
            <p:cNvSpPr/>
            <p:nvPr/>
          </p:nvSpPr>
          <p:spPr>
            <a:xfrm>
              <a:off x="8690356" y="1330705"/>
              <a:ext cx="602869" cy="16078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9330944" y="1395663"/>
              <a:ext cx="70883" cy="23307"/>
            </a:xfrm>
            <a:prstGeom prst="rect">
              <a:avLst/>
            </a:prstGeom>
            <a:blipFill>
              <a:blip r:embed="rId8" cstate="print"/>
              <a:stretch>
                <a:fillRect/>
              </a:stretch>
            </a:blipFill>
          </p:spPr>
          <p:txBody>
            <a:bodyPr wrap="square" lIns="0" tIns="0" rIns="0" bIns="0" rtlCol="0"/>
            <a:lstStyle/>
            <a:p>
              <a:endParaRPr/>
            </a:p>
          </p:txBody>
        </p:sp>
      </p:grpSp>
      <p:sp>
        <p:nvSpPr>
          <p:cNvPr id="12" name="object 12"/>
          <p:cNvSpPr/>
          <p:nvPr/>
        </p:nvSpPr>
        <p:spPr>
          <a:xfrm>
            <a:off x="9449307" y="1330705"/>
            <a:ext cx="266700" cy="22313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669791" y="1254633"/>
            <a:ext cx="689863" cy="51422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9870693" y="1250696"/>
            <a:ext cx="851418" cy="240791"/>
          </a:xfrm>
          <a:prstGeom prst="rect">
            <a:avLst/>
          </a:prstGeom>
          <a:blipFill>
            <a:blip r:embed="rId11" cstate="print"/>
            <a:stretch>
              <a:fillRect/>
            </a:stretch>
          </a:blipFill>
        </p:spPr>
        <p:txBody>
          <a:bodyPr wrap="square" lIns="0" tIns="0" rIns="0" bIns="0" rtlCol="0"/>
          <a:lstStyle/>
          <a:p>
            <a:endParaRPr/>
          </a:p>
        </p:txBody>
      </p:sp>
      <p:grpSp>
        <p:nvGrpSpPr>
          <p:cNvPr id="15" name="object 15"/>
          <p:cNvGrpSpPr/>
          <p:nvPr/>
        </p:nvGrpSpPr>
        <p:grpSpPr>
          <a:xfrm>
            <a:off x="10868406" y="1257172"/>
            <a:ext cx="457834" cy="234315"/>
            <a:chOff x="10868406" y="1257172"/>
            <a:chExt cx="457834" cy="234315"/>
          </a:xfrm>
        </p:grpSpPr>
        <p:sp>
          <p:nvSpPr>
            <p:cNvPr id="16" name="object 16"/>
            <p:cNvSpPr/>
            <p:nvPr/>
          </p:nvSpPr>
          <p:spPr>
            <a:xfrm>
              <a:off x="10868406" y="1330705"/>
              <a:ext cx="292735" cy="160782"/>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1178032" y="1257172"/>
              <a:ext cx="147954" cy="132334"/>
            </a:xfrm>
            <a:prstGeom prst="rect">
              <a:avLst/>
            </a:prstGeom>
            <a:blipFill>
              <a:blip r:embed="rId13" cstate="print"/>
              <a:stretch>
                <a:fillRect/>
              </a:stretch>
            </a:blipFill>
          </p:spPr>
          <p:txBody>
            <a:bodyPr wrap="square" lIns="0" tIns="0" rIns="0" bIns="0" rtlCol="0"/>
            <a:lstStyle/>
            <a:p>
              <a:endParaRPr/>
            </a:p>
          </p:txBody>
        </p:sp>
      </p:grpSp>
      <p:sp>
        <p:nvSpPr>
          <p:cNvPr id="18" name="object 18"/>
          <p:cNvSpPr/>
          <p:nvPr/>
        </p:nvSpPr>
        <p:spPr>
          <a:xfrm>
            <a:off x="11453876" y="1254633"/>
            <a:ext cx="618108" cy="307593"/>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344957" y="1608074"/>
            <a:ext cx="599732" cy="160781"/>
          </a:xfrm>
          <a:prstGeom prst="rect">
            <a:avLst/>
          </a:prstGeom>
          <a:blipFill>
            <a:blip r:embed="rId15" cstate="print"/>
            <a:stretch>
              <a:fillRect/>
            </a:stretch>
          </a:blipFill>
        </p:spPr>
        <p:txBody>
          <a:bodyPr wrap="square" lIns="0" tIns="0" rIns="0" bIns="0" rtlCol="0"/>
          <a:lstStyle/>
          <a:p>
            <a:endParaRPr/>
          </a:p>
        </p:txBody>
      </p:sp>
      <p:grpSp>
        <p:nvGrpSpPr>
          <p:cNvPr id="20" name="object 20"/>
          <p:cNvGrpSpPr/>
          <p:nvPr/>
        </p:nvGrpSpPr>
        <p:grpSpPr>
          <a:xfrm>
            <a:off x="4971288" y="1254633"/>
            <a:ext cx="1586230" cy="514350"/>
            <a:chOff x="4971288" y="1254633"/>
            <a:chExt cx="1586230" cy="514350"/>
          </a:xfrm>
        </p:grpSpPr>
        <p:sp>
          <p:nvSpPr>
            <p:cNvPr id="21" name="object 21"/>
            <p:cNvSpPr/>
            <p:nvPr/>
          </p:nvSpPr>
          <p:spPr>
            <a:xfrm>
              <a:off x="4995037" y="1254633"/>
              <a:ext cx="432699" cy="236854"/>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4971288" y="1271397"/>
              <a:ext cx="1586230" cy="497458"/>
            </a:xfrm>
            <a:prstGeom prst="rect">
              <a:avLst/>
            </a:prstGeom>
            <a:blipFill>
              <a:blip r:embed="rId17" cstate="print"/>
              <a:stretch>
                <a:fillRect/>
              </a:stretch>
            </a:blipFill>
          </p:spPr>
          <p:txBody>
            <a:bodyPr wrap="square" lIns="0" tIns="0" rIns="0" bIns="0" rtlCol="0"/>
            <a:lstStyle/>
            <a:p>
              <a:endParaRPr/>
            </a:p>
          </p:txBody>
        </p:sp>
      </p:grpSp>
      <p:sp>
        <p:nvSpPr>
          <p:cNvPr id="23" name="object 23"/>
          <p:cNvSpPr/>
          <p:nvPr/>
        </p:nvSpPr>
        <p:spPr>
          <a:xfrm>
            <a:off x="1048537" y="1608074"/>
            <a:ext cx="279120" cy="160781"/>
          </a:xfrm>
          <a:prstGeom prst="rect">
            <a:avLst/>
          </a:prstGeom>
          <a:blipFill>
            <a:blip r:embed="rId18" cstate="print"/>
            <a:stretch>
              <a:fillRect/>
            </a:stretch>
          </a:blipFill>
        </p:spPr>
        <p:txBody>
          <a:bodyPr wrap="square" lIns="0" tIns="0" rIns="0" bIns="0" rtlCol="0"/>
          <a:lstStyle/>
          <a:p>
            <a:endParaRPr/>
          </a:p>
        </p:txBody>
      </p:sp>
      <p:grpSp>
        <p:nvGrpSpPr>
          <p:cNvPr id="24" name="object 24"/>
          <p:cNvGrpSpPr/>
          <p:nvPr/>
        </p:nvGrpSpPr>
        <p:grpSpPr>
          <a:xfrm>
            <a:off x="981354" y="1254633"/>
            <a:ext cx="2591435" cy="585470"/>
            <a:chOff x="981354" y="1254633"/>
            <a:chExt cx="2591435" cy="585470"/>
          </a:xfrm>
        </p:grpSpPr>
        <p:sp>
          <p:nvSpPr>
            <p:cNvPr id="25" name="object 25"/>
            <p:cNvSpPr/>
            <p:nvPr/>
          </p:nvSpPr>
          <p:spPr>
            <a:xfrm>
              <a:off x="981354" y="1272413"/>
              <a:ext cx="542137" cy="219075"/>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1667002" y="1254633"/>
              <a:ext cx="629412" cy="236854"/>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1413637" y="1532001"/>
              <a:ext cx="553338" cy="236854"/>
            </a:xfrm>
            <a:prstGeom prst="rect">
              <a:avLst/>
            </a:prstGeom>
            <a:blipFill>
              <a:blip r:embed="rId21" cstate="print"/>
              <a:stretch>
                <a:fillRect/>
              </a:stretch>
            </a:blipFill>
          </p:spPr>
          <p:txBody>
            <a:bodyPr wrap="square" lIns="0" tIns="0" rIns="0" bIns="0" rtlCol="0"/>
            <a:lstStyle/>
            <a:p>
              <a:endParaRPr/>
            </a:p>
          </p:txBody>
        </p:sp>
        <p:sp>
          <p:nvSpPr>
            <p:cNvPr id="28" name="object 28"/>
            <p:cNvSpPr/>
            <p:nvPr/>
          </p:nvSpPr>
          <p:spPr>
            <a:xfrm>
              <a:off x="2437765" y="1292987"/>
              <a:ext cx="273685" cy="198500"/>
            </a:xfrm>
            <a:prstGeom prst="rect">
              <a:avLst/>
            </a:prstGeom>
            <a:blipFill>
              <a:blip r:embed="rId22" cstate="print"/>
              <a:stretch>
                <a:fillRect/>
              </a:stretch>
            </a:blipFill>
          </p:spPr>
          <p:txBody>
            <a:bodyPr wrap="square" lIns="0" tIns="0" rIns="0" bIns="0" rtlCol="0"/>
            <a:lstStyle/>
            <a:p>
              <a:endParaRPr/>
            </a:p>
          </p:txBody>
        </p:sp>
        <p:sp>
          <p:nvSpPr>
            <p:cNvPr id="29" name="object 29"/>
            <p:cNvSpPr/>
            <p:nvPr/>
          </p:nvSpPr>
          <p:spPr>
            <a:xfrm>
              <a:off x="2044573" y="1532001"/>
              <a:ext cx="432699" cy="236854"/>
            </a:xfrm>
            <a:prstGeom prst="rect">
              <a:avLst/>
            </a:prstGeom>
            <a:blipFill>
              <a:blip r:embed="rId23" cstate="print"/>
              <a:stretch>
                <a:fillRect/>
              </a:stretch>
            </a:blipFill>
          </p:spPr>
          <p:txBody>
            <a:bodyPr wrap="square" lIns="0" tIns="0" rIns="0" bIns="0" rtlCol="0"/>
            <a:lstStyle/>
            <a:p>
              <a:endParaRPr/>
            </a:p>
          </p:txBody>
        </p:sp>
        <p:sp>
          <p:nvSpPr>
            <p:cNvPr id="30" name="object 30"/>
            <p:cNvSpPr/>
            <p:nvPr/>
          </p:nvSpPr>
          <p:spPr>
            <a:xfrm>
              <a:off x="2578720" y="1570355"/>
              <a:ext cx="994043" cy="269240"/>
            </a:xfrm>
            <a:prstGeom prst="rect">
              <a:avLst/>
            </a:prstGeom>
            <a:blipFill>
              <a:blip r:embed="rId24" cstate="print"/>
              <a:stretch>
                <a:fillRect/>
              </a:stretch>
            </a:blipFill>
          </p:spPr>
          <p:txBody>
            <a:bodyPr wrap="square" lIns="0" tIns="0" rIns="0" bIns="0" rtlCol="0"/>
            <a:lstStyle/>
            <a:p>
              <a:endParaRPr/>
            </a:p>
          </p:txBody>
        </p:sp>
      </p:grpSp>
      <p:sp>
        <p:nvSpPr>
          <p:cNvPr id="31" name="object 31"/>
          <p:cNvSpPr/>
          <p:nvPr/>
        </p:nvSpPr>
        <p:spPr>
          <a:xfrm>
            <a:off x="4450079" y="1570355"/>
            <a:ext cx="427736" cy="273177"/>
          </a:xfrm>
          <a:prstGeom prst="rect">
            <a:avLst/>
          </a:prstGeom>
          <a:blipFill>
            <a:blip r:embed="rId25" cstate="print"/>
            <a:stretch>
              <a:fillRect/>
            </a:stretch>
          </a:blipFill>
        </p:spPr>
        <p:txBody>
          <a:bodyPr wrap="square" lIns="0" tIns="0" rIns="0" bIns="0" rtlCol="0"/>
          <a:lstStyle/>
          <a:p>
            <a:endParaRPr/>
          </a:p>
        </p:txBody>
      </p:sp>
      <p:grpSp>
        <p:nvGrpSpPr>
          <p:cNvPr id="32" name="object 32"/>
          <p:cNvGrpSpPr/>
          <p:nvPr/>
        </p:nvGrpSpPr>
        <p:grpSpPr>
          <a:xfrm>
            <a:off x="6633718" y="1250696"/>
            <a:ext cx="1917064" cy="518159"/>
            <a:chOff x="6633718" y="1250696"/>
            <a:chExt cx="1917064" cy="518159"/>
          </a:xfrm>
        </p:grpSpPr>
        <p:sp>
          <p:nvSpPr>
            <p:cNvPr id="33" name="object 33"/>
            <p:cNvSpPr/>
            <p:nvPr/>
          </p:nvSpPr>
          <p:spPr>
            <a:xfrm>
              <a:off x="6698234" y="1250696"/>
              <a:ext cx="1118743" cy="240791"/>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7186930" y="1330706"/>
              <a:ext cx="1363852" cy="438150"/>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6633718" y="1532001"/>
              <a:ext cx="450850" cy="236854"/>
            </a:xfrm>
            <a:prstGeom prst="rect">
              <a:avLst/>
            </a:prstGeom>
            <a:blipFill>
              <a:blip r:embed="rId28" cstate="print"/>
              <a:stretch>
                <a:fillRect/>
              </a:stretch>
            </a:blipFill>
          </p:spPr>
          <p:txBody>
            <a:bodyPr wrap="square" lIns="0" tIns="0" rIns="0" bIns="0" rtlCol="0"/>
            <a:lstStyle/>
            <a:p>
              <a:endParaRPr/>
            </a:p>
          </p:txBody>
        </p:sp>
      </p:grpSp>
      <p:sp>
        <p:nvSpPr>
          <p:cNvPr id="36" name="object 36"/>
          <p:cNvSpPr/>
          <p:nvPr/>
        </p:nvSpPr>
        <p:spPr>
          <a:xfrm>
            <a:off x="11348339" y="3394608"/>
            <a:ext cx="30538" cy="31343"/>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326466" y="3470528"/>
            <a:ext cx="802551" cy="236855"/>
          </a:xfrm>
          <a:prstGeom prst="rect">
            <a:avLst/>
          </a:prstGeom>
          <a:blipFill>
            <a:blip r:embed="rId30" cstate="print"/>
            <a:stretch>
              <a:fillRect/>
            </a:stretch>
          </a:blipFill>
        </p:spPr>
        <p:txBody>
          <a:bodyPr wrap="square" lIns="0" tIns="0" rIns="0" bIns="0" rtlCol="0"/>
          <a:lstStyle/>
          <a:p>
            <a:endParaRPr/>
          </a:p>
        </p:txBody>
      </p:sp>
      <p:sp>
        <p:nvSpPr>
          <p:cNvPr id="38" name="object 38"/>
          <p:cNvSpPr/>
          <p:nvPr/>
        </p:nvSpPr>
        <p:spPr>
          <a:xfrm>
            <a:off x="1293622" y="3470528"/>
            <a:ext cx="296799" cy="236855"/>
          </a:xfrm>
          <a:prstGeom prst="rect">
            <a:avLst/>
          </a:prstGeom>
          <a:blipFill>
            <a:blip r:embed="rId31" cstate="print"/>
            <a:stretch>
              <a:fillRect/>
            </a:stretch>
          </a:blipFill>
        </p:spPr>
        <p:txBody>
          <a:bodyPr wrap="square" lIns="0" tIns="0" rIns="0" bIns="0" rtlCol="0"/>
          <a:lstStyle/>
          <a:p>
            <a:endParaRPr/>
          </a:p>
        </p:txBody>
      </p:sp>
      <p:sp>
        <p:nvSpPr>
          <p:cNvPr id="39" name="object 39"/>
          <p:cNvSpPr/>
          <p:nvPr/>
        </p:nvSpPr>
        <p:spPr>
          <a:xfrm>
            <a:off x="1747773" y="3470528"/>
            <a:ext cx="811911" cy="307594"/>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2704210" y="3487292"/>
            <a:ext cx="200659" cy="216027"/>
          </a:xfrm>
          <a:prstGeom prst="rect">
            <a:avLst/>
          </a:prstGeom>
          <a:blipFill>
            <a:blip r:embed="rId33" cstate="print"/>
            <a:stretch>
              <a:fillRect/>
            </a:stretch>
          </a:blipFill>
        </p:spPr>
        <p:txBody>
          <a:bodyPr wrap="square" lIns="0" tIns="0" rIns="0" bIns="0" rtlCol="0"/>
          <a:lstStyle/>
          <a:p>
            <a:endParaRPr/>
          </a:p>
        </p:txBody>
      </p:sp>
      <p:grpSp>
        <p:nvGrpSpPr>
          <p:cNvPr id="41" name="object 41"/>
          <p:cNvGrpSpPr/>
          <p:nvPr/>
        </p:nvGrpSpPr>
        <p:grpSpPr>
          <a:xfrm>
            <a:off x="6638543" y="3470528"/>
            <a:ext cx="744855" cy="236854"/>
            <a:chOff x="6638543" y="3470528"/>
            <a:chExt cx="744855" cy="236854"/>
          </a:xfrm>
        </p:grpSpPr>
        <p:sp>
          <p:nvSpPr>
            <p:cNvPr id="42" name="object 42"/>
            <p:cNvSpPr/>
            <p:nvPr/>
          </p:nvSpPr>
          <p:spPr>
            <a:xfrm>
              <a:off x="6638543" y="3470528"/>
              <a:ext cx="674624" cy="236855"/>
            </a:xfrm>
            <a:prstGeom prst="rect">
              <a:avLst/>
            </a:prstGeom>
            <a:blipFill>
              <a:blip r:embed="rId34" cstate="print"/>
              <a:stretch>
                <a:fillRect/>
              </a:stretch>
            </a:blipFill>
          </p:spPr>
          <p:txBody>
            <a:bodyPr wrap="square" lIns="0" tIns="0" rIns="0" bIns="0" rtlCol="0"/>
            <a:lstStyle/>
            <a:p>
              <a:endParaRPr/>
            </a:p>
          </p:txBody>
        </p:sp>
        <p:sp>
          <p:nvSpPr>
            <p:cNvPr id="43" name="object 43"/>
            <p:cNvSpPr/>
            <p:nvPr/>
          </p:nvSpPr>
          <p:spPr>
            <a:xfrm>
              <a:off x="7352410" y="3671976"/>
              <a:ext cx="30539" cy="31343"/>
            </a:xfrm>
            <a:prstGeom prst="rect">
              <a:avLst/>
            </a:prstGeom>
            <a:blipFill>
              <a:blip r:embed="rId35" cstate="print"/>
              <a:stretch>
                <a:fillRect/>
              </a:stretch>
            </a:blipFill>
          </p:spPr>
          <p:txBody>
            <a:bodyPr wrap="square" lIns="0" tIns="0" rIns="0" bIns="0" rtlCol="0"/>
            <a:lstStyle/>
            <a:p>
              <a:endParaRPr/>
            </a:p>
          </p:txBody>
        </p:sp>
      </p:grpSp>
      <p:grpSp>
        <p:nvGrpSpPr>
          <p:cNvPr id="44" name="object 44"/>
          <p:cNvGrpSpPr/>
          <p:nvPr/>
        </p:nvGrpSpPr>
        <p:grpSpPr>
          <a:xfrm>
            <a:off x="11537060" y="3193160"/>
            <a:ext cx="546100" cy="514350"/>
            <a:chOff x="11537060" y="3193160"/>
            <a:chExt cx="546100" cy="514350"/>
          </a:xfrm>
        </p:grpSpPr>
        <p:sp>
          <p:nvSpPr>
            <p:cNvPr id="45" name="object 45"/>
            <p:cNvSpPr/>
            <p:nvPr/>
          </p:nvSpPr>
          <p:spPr>
            <a:xfrm>
              <a:off x="11537060" y="3193160"/>
              <a:ext cx="545719" cy="236854"/>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11642724" y="3470528"/>
              <a:ext cx="435864" cy="236855"/>
            </a:xfrm>
            <a:prstGeom prst="rect">
              <a:avLst/>
            </a:prstGeom>
            <a:blipFill>
              <a:blip r:embed="rId37" cstate="print"/>
              <a:stretch>
                <a:fillRect/>
              </a:stretch>
            </a:blipFill>
          </p:spPr>
          <p:txBody>
            <a:bodyPr wrap="square" lIns="0" tIns="0" rIns="0" bIns="0" rtlCol="0"/>
            <a:lstStyle/>
            <a:p>
              <a:endParaRPr/>
            </a:p>
          </p:txBody>
        </p:sp>
      </p:grpSp>
      <p:grpSp>
        <p:nvGrpSpPr>
          <p:cNvPr id="47" name="object 47"/>
          <p:cNvGrpSpPr/>
          <p:nvPr/>
        </p:nvGrpSpPr>
        <p:grpSpPr>
          <a:xfrm>
            <a:off x="3067557" y="3470528"/>
            <a:ext cx="4541520" cy="514350"/>
            <a:chOff x="3067557" y="3470528"/>
            <a:chExt cx="4541520" cy="514350"/>
          </a:xfrm>
        </p:grpSpPr>
        <p:sp>
          <p:nvSpPr>
            <p:cNvPr id="48" name="object 48"/>
            <p:cNvSpPr/>
            <p:nvPr/>
          </p:nvSpPr>
          <p:spPr>
            <a:xfrm>
              <a:off x="3067557" y="3470528"/>
              <a:ext cx="597916" cy="236855"/>
            </a:xfrm>
            <a:prstGeom prst="rect">
              <a:avLst/>
            </a:prstGeom>
            <a:blipFill>
              <a:blip r:embed="rId38" cstate="print"/>
              <a:stretch>
                <a:fillRect/>
              </a:stretch>
            </a:blipFill>
          </p:spPr>
          <p:txBody>
            <a:bodyPr wrap="square" lIns="0" tIns="0" rIns="0" bIns="0" rtlCol="0"/>
            <a:lstStyle/>
            <a:p>
              <a:endParaRPr/>
            </a:p>
          </p:txBody>
        </p:sp>
        <p:sp>
          <p:nvSpPr>
            <p:cNvPr id="49" name="object 49"/>
            <p:cNvSpPr/>
            <p:nvPr/>
          </p:nvSpPr>
          <p:spPr>
            <a:xfrm>
              <a:off x="3825874" y="3487292"/>
              <a:ext cx="961781" cy="220091"/>
            </a:xfrm>
            <a:prstGeom prst="rect">
              <a:avLst/>
            </a:prstGeom>
            <a:blipFill>
              <a:blip r:embed="rId39" cstate="print"/>
              <a:stretch>
                <a:fillRect/>
              </a:stretch>
            </a:blipFill>
          </p:spPr>
          <p:txBody>
            <a:bodyPr wrap="square" lIns="0" tIns="0" rIns="0" bIns="0" rtlCol="0"/>
            <a:lstStyle/>
            <a:p>
              <a:endParaRPr/>
            </a:p>
          </p:txBody>
        </p:sp>
        <p:sp>
          <p:nvSpPr>
            <p:cNvPr id="50" name="object 50"/>
            <p:cNvSpPr/>
            <p:nvPr/>
          </p:nvSpPr>
          <p:spPr>
            <a:xfrm>
              <a:off x="3660647" y="3747896"/>
              <a:ext cx="866901" cy="236854"/>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921884" y="3508882"/>
              <a:ext cx="421513" cy="198500"/>
            </a:xfrm>
            <a:prstGeom prst="rect">
              <a:avLst/>
            </a:prstGeom>
            <a:blipFill>
              <a:blip r:embed="rId41" cstate="print"/>
              <a:stretch>
                <a:fillRect/>
              </a:stretch>
            </a:blipFill>
          </p:spPr>
          <p:txBody>
            <a:bodyPr wrap="square" lIns="0" tIns="0" rIns="0" bIns="0" rtlCol="0"/>
            <a:lstStyle/>
            <a:p>
              <a:endParaRPr/>
            </a:p>
          </p:txBody>
        </p:sp>
        <p:sp>
          <p:nvSpPr>
            <p:cNvPr id="52" name="object 52"/>
            <p:cNvSpPr/>
            <p:nvPr/>
          </p:nvSpPr>
          <p:spPr>
            <a:xfrm>
              <a:off x="4646421" y="3747896"/>
              <a:ext cx="296682" cy="236854"/>
            </a:xfrm>
            <a:prstGeom prst="rect">
              <a:avLst/>
            </a:prstGeom>
            <a:blipFill>
              <a:blip r:embed="rId42" cstate="print"/>
              <a:stretch>
                <a:fillRect/>
              </a:stretch>
            </a:blipFill>
          </p:spPr>
          <p:txBody>
            <a:bodyPr wrap="square" lIns="0" tIns="0" rIns="0" bIns="0" rtlCol="0"/>
            <a:lstStyle/>
            <a:p>
              <a:endParaRPr/>
            </a:p>
          </p:txBody>
        </p:sp>
        <p:sp>
          <p:nvSpPr>
            <p:cNvPr id="53" name="object 53"/>
            <p:cNvSpPr/>
            <p:nvPr/>
          </p:nvSpPr>
          <p:spPr>
            <a:xfrm>
              <a:off x="5477255" y="3470528"/>
              <a:ext cx="470662" cy="236855"/>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5889370" y="3508882"/>
              <a:ext cx="609980" cy="475868"/>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5031612" y="3747896"/>
              <a:ext cx="744474" cy="236854"/>
            </a:xfrm>
            <a:prstGeom prst="rect">
              <a:avLst/>
            </a:prstGeom>
            <a:blipFill>
              <a:blip r:embed="rId45" cstate="print"/>
              <a:stretch>
                <a:fillRect/>
              </a:stretch>
            </a:blipFill>
          </p:spPr>
          <p:txBody>
            <a:bodyPr wrap="square" lIns="0" tIns="0" rIns="0" bIns="0" rtlCol="0"/>
            <a:lstStyle/>
            <a:p>
              <a:endParaRPr/>
            </a:p>
          </p:txBody>
        </p:sp>
        <p:sp>
          <p:nvSpPr>
            <p:cNvPr id="56" name="object 56"/>
            <p:cNvSpPr/>
            <p:nvPr/>
          </p:nvSpPr>
          <p:spPr>
            <a:xfrm>
              <a:off x="6486143" y="3786250"/>
              <a:ext cx="1052576" cy="198500"/>
            </a:xfrm>
            <a:prstGeom prst="rect">
              <a:avLst/>
            </a:prstGeom>
            <a:blipFill>
              <a:blip r:embed="rId46" cstate="print"/>
              <a:stretch>
                <a:fillRect/>
              </a:stretch>
            </a:blipFill>
          </p:spPr>
          <p:txBody>
            <a:bodyPr wrap="square" lIns="0" tIns="0" rIns="0" bIns="0" rtlCol="0"/>
            <a:lstStyle/>
            <a:p>
              <a:endParaRPr/>
            </a:p>
          </p:txBody>
        </p:sp>
        <p:sp>
          <p:nvSpPr>
            <p:cNvPr id="57" name="object 57"/>
            <p:cNvSpPr/>
            <p:nvPr/>
          </p:nvSpPr>
          <p:spPr>
            <a:xfrm>
              <a:off x="7577962" y="3949344"/>
              <a:ext cx="30539" cy="31343"/>
            </a:xfrm>
            <a:prstGeom prst="rect">
              <a:avLst/>
            </a:prstGeom>
            <a:blipFill>
              <a:blip r:embed="rId47" cstate="print"/>
              <a:stretch>
                <a:fillRect/>
              </a:stretch>
            </a:blipFill>
          </p:spPr>
          <p:txBody>
            <a:bodyPr wrap="square" lIns="0" tIns="0" rIns="0" bIns="0" rtlCol="0"/>
            <a:lstStyle/>
            <a:p>
              <a:endParaRPr/>
            </a:p>
          </p:txBody>
        </p:sp>
      </p:grpSp>
      <p:sp>
        <p:nvSpPr>
          <p:cNvPr id="58" name="object 58"/>
          <p:cNvSpPr/>
          <p:nvPr/>
        </p:nvSpPr>
        <p:spPr>
          <a:xfrm>
            <a:off x="3218688" y="4840223"/>
            <a:ext cx="5516880" cy="21590"/>
          </a:xfrm>
          <a:custGeom>
            <a:avLst/>
            <a:gdLst/>
            <a:ahLst/>
            <a:cxnLst/>
            <a:rect l="l" t="t" r="r" b="b"/>
            <a:pathLst>
              <a:path w="5516880" h="21589">
                <a:moveTo>
                  <a:pt x="5516880" y="0"/>
                </a:moveTo>
                <a:lnTo>
                  <a:pt x="0" y="0"/>
                </a:lnTo>
                <a:lnTo>
                  <a:pt x="0" y="21336"/>
                </a:lnTo>
                <a:lnTo>
                  <a:pt x="5516880" y="21336"/>
                </a:lnTo>
                <a:lnTo>
                  <a:pt x="5516880" y="0"/>
                </a:lnTo>
                <a:close/>
              </a:path>
            </a:pathLst>
          </a:custGeom>
          <a:solidFill>
            <a:srgbClr val="FFFF00"/>
          </a:solidFill>
        </p:spPr>
        <p:txBody>
          <a:bodyPr wrap="square" lIns="0" tIns="0" rIns="0" bIns="0" rtlCol="0"/>
          <a:lstStyle/>
          <a:p>
            <a:endParaRPr/>
          </a:p>
        </p:txBody>
      </p:sp>
      <p:sp>
        <p:nvSpPr>
          <p:cNvPr id="59" name="object 59"/>
          <p:cNvSpPr txBox="1"/>
          <p:nvPr/>
        </p:nvSpPr>
        <p:spPr>
          <a:xfrm>
            <a:off x="78739" y="2222754"/>
            <a:ext cx="11466195" cy="2670810"/>
          </a:xfrm>
          <a:prstGeom prst="rect">
            <a:avLst/>
          </a:prstGeom>
        </p:spPr>
        <p:txBody>
          <a:bodyPr vert="horz" wrap="square" lIns="0" tIns="13335" rIns="0" bIns="0" rtlCol="0">
            <a:spAutoFit/>
          </a:bodyPr>
          <a:lstStyle/>
          <a:p>
            <a:pPr marL="182880" algn="ctr">
              <a:lnSpc>
                <a:spcPct val="100000"/>
              </a:lnSpc>
              <a:spcBef>
                <a:spcPts val="105"/>
              </a:spcBef>
            </a:pPr>
            <a:r>
              <a:rPr sz="2800" b="1" u="heavy" spc="120" dirty="0">
                <a:solidFill>
                  <a:srgbClr val="FFFF00"/>
                </a:solidFill>
                <a:uFill>
                  <a:solidFill>
                    <a:srgbClr val="FFFF00"/>
                  </a:solidFill>
                </a:uFill>
                <a:latin typeface="Arial"/>
                <a:cs typeface="Arial"/>
              </a:rPr>
              <a:t>25.</a:t>
            </a:r>
            <a:r>
              <a:rPr sz="2800" b="1" u="heavy" spc="-150"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Books</a:t>
            </a:r>
            <a:r>
              <a:rPr sz="2800" b="1" u="heavy" spc="-135"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Stock</a:t>
            </a:r>
            <a:r>
              <a:rPr sz="2800" b="1" u="heavy" spc="-150" dirty="0">
                <a:solidFill>
                  <a:srgbClr val="FFFF00"/>
                </a:solidFill>
                <a:uFill>
                  <a:solidFill>
                    <a:srgbClr val="FFFF00"/>
                  </a:solidFill>
                </a:uFill>
                <a:latin typeface="Arial"/>
                <a:cs typeface="Arial"/>
              </a:rPr>
              <a:t> </a:t>
            </a:r>
            <a:r>
              <a:rPr sz="2800" b="1" u="heavy" spc="-35" dirty="0">
                <a:solidFill>
                  <a:srgbClr val="FFFF00"/>
                </a:solidFill>
                <a:uFill>
                  <a:solidFill>
                    <a:srgbClr val="FFFF00"/>
                  </a:solidFill>
                </a:uFill>
                <a:latin typeface="Arial"/>
                <a:cs typeface="Arial"/>
              </a:rPr>
              <a:t>vs</a:t>
            </a:r>
            <a:r>
              <a:rPr sz="2800" b="1" u="heavy" spc="-95"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Physical</a:t>
            </a:r>
            <a:r>
              <a:rPr sz="2800" b="1" u="heavy" spc="-160" dirty="0">
                <a:solidFill>
                  <a:srgbClr val="FFFF00"/>
                </a:solidFill>
                <a:uFill>
                  <a:solidFill>
                    <a:srgbClr val="FFFF00"/>
                  </a:solidFill>
                </a:uFill>
                <a:latin typeface="Arial"/>
                <a:cs typeface="Arial"/>
              </a:rPr>
              <a:t> </a:t>
            </a:r>
            <a:r>
              <a:rPr sz="2800" b="1" u="heavy" spc="30" dirty="0">
                <a:solidFill>
                  <a:srgbClr val="FFFF00"/>
                </a:solidFill>
                <a:uFill>
                  <a:solidFill>
                    <a:srgbClr val="FFFF00"/>
                  </a:solidFill>
                </a:uFill>
                <a:latin typeface="Arial"/>
                <a:cs typeface="Arial"/>
              </a:rPr>
              <a:t>Stock</a:t>
            </a:r>
            <a:r>
              <a:rPr sz="2800" b="1" u="heavy" spc="-150"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a:t>
            </a:r>
            <a:endParaRPr sz="2800">
              <a:latin typeface="Arial"/>
              <a:cs typeface="Arial"/>
            </a:endParaRPr>
          </a:p>
          <a:p>
            <a:pPr>
              <a:lnSpc>
                <a:spcPct val="100000"/>
              </a:lnSpc>
              <a:spcBef>
                <a:spcPts val="25"/>
              </a:spcBef>
            </a:pPr>
            <a:endParaRPr sz="2950">
              <a:latin typeface="Arial"/>
              <a:cs typeface="Arial"/>
            </a:endParaRPr>
          </a:p>
          <a:p>
            <a:pPr marL="241300" indent="-228600">
              <a:lnSpc>
                <a:spcPts val="2655"/>
              </a:lnSpc>
              <a:buChar char="•"/>
              <a:tabLst>
                <a:tab pos="241300" algn="l"/>
              </a:tabLst>
            </a:pPr>
            <a:r>
              <a:rPr sz="2600" spc="-120" dirty="0">
                <a:solidFill>
                  <a:srgbClr val="FFFF00"/>
                </a:solidFill>
                <a:latin typeface="Arial"/>
                <a:cs typeface="Arial"/>
              </a:rPr>
              <a:t>Physical  </a:t>
            </a:r>
            <a:r>
              <a:rPr sz="2600" spc="-70" dirty="0">
                <a:solidFill>
                  <a:srgbClr val="FFFF00"/>
                </a:solidFill>
                <a:latin typeface="Arial"/>
                <a:cs typeface="Arial"/>
              </a:rPr>
              <a:t>stock </a:t>
            </a:r>
            <a:r>
              <a:rPr sz="2600" spc="-114" dirty="0">
                <a:solidFill>
                  <a:srgbClr val="FFFF00"/>
                </a:solidFill>
                <a:latin typeface="Arial"/>
                <a:cs typeface="Arial"/>
              </a:rPr>
              <a:t>need  </a:t>
            </a:r>
            <a:r>
              <a:rPr sz="2600" spc="60" dirty="0">
                <a:solidFill>
                  <a:srgbClr val="FFFF00"/>
                </a:solidFill>
                <a:latin typeface="Arial"/>
                <a:cs typeface="Arial"/>
              </a:rPr>
              <a:t>to </a:t>
            </a:r>
            <a:r>
              <a:rPr sz="2600" spc="-110" dirty="0">
                <a:solidFill>
                  <a:srgbClr val="FFFF00"/>
                </a:solidFill>
                <a:latin typeface="Arial"/>
                <a:cs typeface="Arial"/>
              </a:rPr>
              <a:t>be  </a:t>
            </a:r>
            <a:r>
              <a:rPr sz="2600" spc="-85" dirty="0">
                <a:solidFill>
                  <a:srgbClr val="FFFF00"/>
                </a:solidFill>
                <a:latin typeface="Arial"/>
                <a:cs typeface="Arial"/>
              </a:rPr>
              <a:t>reconciled </a:t>
            </a:r>
            <a:r>
              <a:rPr sz="2600" spc="25" dirty="0">
                <a:solidFill>
                  <a:srgbClr val="FFFF00"/>
                </a:solidFill>
                <a:latin typeface="Arial"/>
                <a:cs typeface="Arial"/>
              </a:rPr>
              <a:t>with </a:t>
            </a:r>
            <a:r>
              <a:rPr sz="2600" spc="-20" dirty="0">
                <a:solidFill>
                  <a:srgbClr val="FFFF00"/>
                </a:solidFill>
                <a:latin typeface="Arial"/>
                <a:cs typeface="Arial"/>
              </a:rPr>
              <a:t>the </a:t>
            </a:r>
            <a:r>
              <a:rPr sz="2600" spc="-70" dirty="0">
                <a:solidFill>
                  <a:srgbClr val="FFFF00"/>
                </a:solidFill>
                <a:latin typeface="Arial"/>
                <a:cs typeface="Arial"/>
              </a:rPr>
              <a:t>stock </a:t>
            </a:r>
            <a:r>
              <a:rPr sz="2600" spc="-215" dirty="0">
                <a:solidFill>
                  <a:srgbClr val="FFFF00"/>
                </a:solidFill>
                <a:latin typeface="Arial"/>
                <a:cs typeface="Arial"/>
              </a:rPr>
              <a:t>as  </a:t>
            </a:r>
            <a:r>
              <a:rPr sz="2600" spc="-80" dirty="0">
                <a:solidFill>
                  <a:srgbClr val="FFFF00"/>
                </a:solidFill>
                <a:latin typeface="Arial"/>
                <a:cs typeface="Arial"/>
              </a:rPr>
              <a:t>per </a:t>
            </a:r>
            <a:r>
              <a:rPr sz="2600" spc="465" dirty="0">
                <a:solidFill>
                  <a:srgbClr val="FFFF00"/>
                </a:solidFill>
                <a:latin typeface="Arial"/>
                <a:cs typeface="Arial"/>
              </a:rPr>
              <a:t> </a:t>
            </a:r>
            <a:r>
              <a:rPr sz="2600" spc="-100" dirty="0">
                <a:solidFill>
                  <a:srgbClr val="FFFF00"/>
                </a:solidFill>
                <a:latin typeface="Arial"/>
                <a:cs typeface="Arial"/>
              </a:rPr>
              <a:t>books  </a:t>
            </a:r>
            <a:r>
              <a:rPr sz="2600" spc="20" dirty="0">
                <a:solidFill>
                  <a:srgbClr val="FFFF00"/>
                </a:solidFill>
                <a:latin typeface="Arial"/>
                <a:cs typeface="Arial"/>
              </a:rPr>
              <a:t>of </a:t>
            </a:r>
            <a:r>
              <a:rPr sz="2600" spc="-110" dirty="0">
                <a:solidFill>
                  <a:srgbClr val="FFFF00"/>
                </a:solidFill>
                <a:latin typeface="Arial"/>
                <a:cs typeface="Arial"/>
              </a:rPr>
              <a:t>accounts</a:t>
            </a:r>
            <a:endParaRPr sz="2600">
              <a:latin typeface="Arial"/>
              <a:cs typeface="Arial"/>
            </a:endParaRPr>
          </a:p>
          <a:p>
            <a:pPr marL="7448550">
              <a:lnSpc>
                <a:spcPts val="2185"/>
              </a:lnSpc>
            </a:pPr>
            <a:r>
              <a:rPr sz="2600" spc="-80" dirty="0">
                <a:solidFill>
                  <a:srgbClr val="FFFF00"/>
                </a:solidFill>
                <a:latin typeface="Arial"/>
                <a:cs typeface="Arial"/>
              </a:rPr>
              <a:t>In  </a:t>
            </a:r>
            <a:r>
              <a:rPr sz="2600" spc="-190" dirty="0">
                <a:solidFill>
                  <a:srgbClr val="FFFF00"/>
                </a:solidFill>
                <a:latin typeface="Arial"/>
                <a:cs typeface="Arial"/>
              </a:rPr>
              <a:t>case  </a:t>
            </a:r>
            <a:r>
              <a:rPr sz="2600" spc="20" dirty="0">
                <a:solidFill>
                  <a:srgbClr val="FFFF00"/>
                </a:solidFill>
                <a:latin typeface="Arial"/>
                <a:cs typeface="Arial"/>
              </a:rPr>
              <a:t>of </a:t>
            </a:r>
            <a:r>
              <a:rPr sz="2600" spc="-105" dirty="0">
                <a:solidFill>
                  <a:srgbClr val="FFFF00"/>
                </a:solidFill>
                <a:latin typeface="Arial"/>
                <a:cs typeface="Arial"/>
              </a:rPr>
              <a:t>any</a:t>
            </a:r>
            <a:r>
              <a:rPr sz="2600" spc="-335" dirty="0">
                <a:solidFill>
                  <a:srgbClr val="FFFF00"/>
                </a:solidFill>
                <a:latin typeface="Arial"/>
                <a:cs typeface="Arial"/>
              </a:rPr>
              <a:t> </a:t>
            </a:r>
            <a:r>
              <a:rPr sz="2600" spc="-110" dirty="0">
                <a:solidFill>
                  <a:srgbClr val="FFFF00"/>
                </a:solidFill>
                <a:latin typeface="Arial"/>
                <a:cs typeface="Arial"/>
              </a:rPr>
              <a:t>discrepancies,</a:t>
            </a:r>
            <a:endParaRPr sz="2600">
              <a:latin typeface="Arial"/>
              <a:cs typeface="Arial"/>
            </a:endParaRPr>
          </a:p>
          <a:p>
            <a:pPr marL="241300">
              <a:lnSpc>
                <a:spcPts val="2650"/>
              </a:lnSpc>
            </a:pPr>
            <a:r>
              <a:rPr sz="2600" spc="-45" dirty="0">
                <a:solidFill>
                  <a:srgbClr val="FFFF00"/>
                </a:solidFill>
                <a:latin typeface="Arial"/>
                <a:cs typeface="Arial"/>
              </a:rPr>
              <a:t>possibility</a:t>
            </a:r>
            <a:r>
              <a:rPr sz="2600" spc="-204" dirty="0">
                <a:solidFill>
                  <a:srgbClr val="FFFF00"/>
                </a:solidFill>
                <a:latin typeface="Arial"/>
                <a:cs typeface="Arial"/>
              </a:rPr>
              <a:t> </a:t>
            </a:r>
            <a:r>
              <a:rPr sz="2600" spc="20" dirty="0">
                <a:solidFill>
                  <a:srgbClr val="FFFF00"/>
                </a:solidFill>
                <a:latin typeface="Arial"/>
                <a:cs typeface="Arial"/>
              </a:rPr>
              <a:t>of</a:t>
            </a:r>
            <a:r>
              <a:rPr sz="2600" spc="-204" dirty="0">
                <a:solidFill>
                  <a:srgbClr val="FFFF00"/>
                </a:solidFill>
                <a:latin typeface="Arial"/>
                <a:cs typeface="Arial"/>
              </a:rPr>
              <a:t> </a:t>
            </a:r>
            <a:r>
              <a:rPr sz="2600" spc="15" dirty="0">
                <a:solidFill>
                  <a:srgbClr val="FFFF00"/>
                </a:solidFill>
                <a:latin typeface="Arial"/>
                <a:cs typeface="Arial"/>
              </a:rPr>
              <a:t>itc</a:t>
            </a:r>
            <a:r>
              <a:rPr sz="2600" spc="-204" dirty="0">
                <a:solidFill>
                  <a:srgbClr val="FFFF00"/>
                </a:solidFill>
                <a:latin typeface="Arial"/>
                <a:cs typeface="Arial"/>
              </a:rPr>
              <a:t> </a:t>
            </a:r>
            <a:r>
              <a:rPr sz="2600" spc="-105" dirty="0">
                <a:solidFill>
                  <a:srgbClr val="FFFF00"/>
                </a:solidFill>
                <a:latin typeface="Arial"/>
                <a:cs typeface="Arial"/>
              </a:rPr>
              <a:t>reversal</a:t>
            </a:r>
            <a:endParaRPr sz="2600">
              <a:latin typeface="Arial"/>
              <a:cs typeface="Arial"/>
            </a:endParaRPr>
          </a:p>
          <a:p>
            <a:pPr>
              <a:lnSpc>
                <a:spcPct val="100000"/>
              </a:lnSpc>
              <a:spcBef>
                <a:spcPts val="25"/>
              </a:spcBef>
            </a:pPr>
            <a:endParaRPr sz="2750">
              <a:latin typeface="Arial"/>
              <a:cs typeface="Arial"/>
            </a:endParaRPr>
          </a:p>
          <a:p>
            <a:pPr marL="3140710">
              <a:lnSpc>
                <a:spcPct val="100000"/>
              </a:lnSpc>
            </a:pPr>
            <a:r>
              <a:rPr sz="2800" b="1" spc="120" dirty="0">
                <a:solidFill>
                  <a:srgbClr val="FFFF00"/>
                </a:solidFill>
                <a:latin typeface="Arial"/>
                <a:cs typeface="Arial"/>
              </a:rPr>
              <a:t>26.</a:t>
            </a:r>
            <a:r>
              <a:rPr sz="2800" b="1" spc="-155" dirty="0">
                <a:solidFill>
                  <a:srgbClr val="FFFF00"/>
                </a:solidFill>
                <a:latin typeface="Arial"/>
                <a:cs typeface="Arial"/>
              </a:rPr>
              <a:t> </a:t>
            </a:r>
            <a:r>
              <a:rPr sz="2800" b="1" spc="45" dirty="0">
                <a:solidFill>
                  <a:srgbClr val="FFFF00"/>
                </a:solidFill>
                <a:latin typeface="Arial"/>
                <a:cs typeface="Arial"/>
              </a:rPr>
              <a:t>GST</a:t>
            </a:r>
            <a:r>
              <a:rPr sz="2800" b="1" spc="-130" dirty="0">
                <a:solidFill>
                  <a:srgbClr val="FFFF00"/>
                </a:solidFill>
                <a:latin typeface="Arial"/>
                <a:cs typeface="Arial"/>
              </a:rPr>
              <a:t> </a:t>
            </a:r>
            <a:r>
              <a:rPr sz="2800" b="1" dirty="0">
                <a:solidFill>
                  <a:srgbClr val="FFFF00"/>
                </a:solidFill>
                <a:latin typeface="Arial"/>
                <a:cs typeface="Arial"/>
              </a:rPr>
              <a:t>on</a:t>
            </a:r>
            <a:r>
              <a:rPr sz="2800" b="1" spc="-150" dirty="0">
                <a:solidFill>
                  <a:srgbClr val="FFFF00"/>
                </a:solidFill>
                <a:latin typeface="Arial"/>
                <a:cs typeface="Arial"/>
              </a:rPr>
              <a:t> </a:t>
            </a:r>
            <a:r>
              <a:rPr sz="2800" b="1" spc="55" dirty="0">
                <a:solidFill>
                  <a:srgbClr val="FFFF00"/>
                </a:solidFill>
                <a:latin typeface="Arial"/>
                <a:cs typeface="Arial"/>
              </a:rPr>
              <a:t>advanced</a:t>
            </a:r>
            <a:r>
              <a:rPr sz="2800" b="1" spc="-155" dirty="0">
                <a:solidFill>
                  <a:srgbClr val="FFFF00"/>
                </a:solidFill>
                <a:latin typeface="Arial"/>
                <a:cs typeface="Arial"/>
              </a:rPr>
              <a:t> </a:t>
            </a:r>
            <a:r>
              <a:rPr sz="2800" b="1" spc="25" dirty="0">
                <a:solidFill>
                  <a:srgbClr val="FFFF00"/>
                </a:solidFill>
                <a:latin typeface="Arial"/>
                <a:cs typeface="Arial"/>
              </a:rPr>
              <a:t>payments</a:t>
            </a:r>
            <a:endParaRPr sz="2800">
              <a:latin typeface="Arial"/>
              <a:cs typeface="Arial"/>
            </a:endParaRPr>
          </a:p>
        </p:txBody>
      </p:sp>
      <p:sp>
        <p:nvSpPr>
          <p:cNvPr id="60" name="object 60"/>
          <p:cNvSpPr/>
          <p:nvPr/>
        </p:nvSpPr>
        <p:spPr>
          <a:xfrm>
            <a:off x="8733535" y="4695569"/>
            <a:ext cx="186067" cy="38482"/>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8735568" y="4840223"/>
            <a:ext cx="182879" cy="21336"/>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108959" y="5464428"/>
            <a:ext cx="81489" cy="81534"/>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339331" y="5401436"/>
            <a:ext cx="540799" cy="223088"/>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1005560" y="5426075"/>
            <a:ext cx="656615" cy="19845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1779777" y="5387721"/>
            <a:ext cx="709686" cy="236804"/>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2602992" y="5463794"/>
            <a:ext cx="544840" cy="160731"/>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3251580" y="5387721"/>
            <a:ext cx="550291" cy="236804"/>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3914647" y="5401436"/>
            <a:ext cx="559307" cy="223088"/>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4588509" y="5387721"/>
            <a:ext cx="429005" cy="236804"/>
          </a:xfrm>
          <a:prstGeom prst="rect">
            <a:avLst/>
          </a:prstGeom>
          <a:blipFill>
            <a:blip r:embed="rId57" cstate="print"/>
            <a:stretch>
              <a:fillRect/>
            </a:stretch>
          </a:blipFill>
        </p:spPr>
        <p:txBody>
          <a:bodyPr wrap="square" lIns="0" tIns="0" rIns="0" bIns="0" rtlCol="0"/>
          <a:lstStyle/>
          <a:p>
            <a:endParaRPr/>
          </a:p>
        </p:txBody>
      </p:sp>
      <p:sp>
        <p:nvSpPr>
          <p:cNvPr id="70" name="object 70"/>
          <p:cNvSpPr/>
          <p:nvPr/>
        </p:nvSpPr>
        <p:spPr>
          <a:xfrm>
            <a:off x="5140197" y="5387721"/>
            <a:ext cx="629792" cy="236804"/>
          </a:xfrm>
          <a:prstGeom prst="rect">
            <a:avLst/>
          </a:prstGeom>
          <a:blipFill>
            <a:blip r:embed="rId58" cstate="print"/>
            <a:stretch>
              <a:fillRect/>
            </a:stretch>
          </a:blipFill>
        </p:spPr>
        <p:txBody>
          <a:bodyPr wrap="square" lIns="0" tIns="0" rIns="0" bIns="0" rtlCol="0"/>
          <a:lstStyle/>
          <a:p>
            <a:endParaRPr/>
          </a:p>
        </p:txBody>
      </p:sp>
      <p:sp>
        <p:nvSpPr>
          <p:cNvPr id="71" name="object 71"/>
          <p:cNvSpPr/>
          <p:nvPr/>
        </p:nvSpPr>
        <p:spPr>
          <a:xfrm>
            <a:off x="5900673" y="5387721"/>
            <a:ext cx="537972" cy="307530"/>
          </a:xfrm>
          <a:prstGeom prst="rect">
            <a:avLst/>
          </a:prstGeom>
          <a:blipFill>
            <a:blip r:embed="rId59" cstate="print"/>
            <a:stretch>
              <a:fillRect/>
            </a:stretch>
          </a:blipFill>
        </p:spPr>
        <p:txBody>
          <a:bodyPr wrap="square" lIns="0" tIns="0" rIns="0" bIns="0" rtlCol="0"/>
          <a:lstStyle/>
          <a:p>
            <a:endParaRPr/>
          </a:p>
        </p:txBody>
      </p:sp>
      <p:sp>
        <p:nvSpPr>
          <p:cNvPr id="72" name="object 72"/>
          <p:cNvSpPr/>
          <p:nvPr/>
        </p:nvSpPr>
        <p:spPr>
          <a:xfrm>
            <a:off x="6559295" y="5463794"/>
            <a:ext cx="311023" cy="160731"/>
          </a:xfrm>
          <a:prstGeom prst="rect">
            <a:avLst/>
          </a:prstGeom>
          <a:blipFill>
            <a:blip r:embed="rId60" cstate="print"/>
            <a:stretch>
              <a:fillRect/>
            </a:stretch>
          </a:blipFill>
        </p:spPr>
        <p:txBody>
          <a:bodyPr wrap="square" lIns="0" tIns="0" rIns="0" bIns="0" rtlCol="0"/>
          <a:lstStyle/>
          <a:p>
            <a:endParaRPr/>
          </a:p>
        </p:txBody>
      </p:sp>
      <p:sp>
        <p:nvSpPr>
          <p:cNvPr id="73" name="object 73"/>
          <p:cNvSpPr/>
          <p:nvPr/>
        </p:nvSpPr>
        <p:spPr>
          <a:xfrm>
            <a:off x="6992111" y="5387721"/>
            <a:ext cx="1237996" cy="236804"/>
          </a:xfrm>
          <a:prstGeom prst="rect">
            <a:avLst/>
          </a:prstGeom>
          <a:blipFill>
            <a:blip r:embed="rId61" cstate="print"/>
            <a:stretch>
              <a:fillRect/>
            </a:stretch>
          </a:blipFill>
        </p:spPr>
        <p:txBody>
          <a:bodyPr wrap="square" lIns="0" tIns="0" rIns="0" bIns="0" rtlCol="0"/>
          <a:lstStyle/>
          <a:p>
            <a:endParaRPr/>
          </a:p>
        </p:txBody>
      </p:sp>
      <p:sp>
        <p:nvSpPr>
          <p:cNvPr id="74" name="object 74"/>
          <p:cNvSpPr/>
          <p:nvPr/>
        </p:nvSpPr>
        <p:spPr>
          <a:xfrm>
            <a:off x="8351266" y="5387721"/>
            <a:ext cx="1101852" cy="236804"/>
          </a:xfrm>
          <a:prstGeom prst="rect">
            <a:avLst/>
          </a:prstGeom>
          <a:blipFill>
            <a:blip r:embed="rId62" cstate="print"/>
            <a:stretch>
              <a:fillRect/>
            </a:stretch>
          </a:blipFill>
        </p:spPr>
        <p:txBody>
          <a:bodyPr wrap="square" lIns="0" tIns="0" rIns="0" bIns="0" rtlCol="0"/>
          <a:lstStyle/>
          <a:p>
            <a:endParaRPr/>
          </a:p>
        </p:txBody>
      </p:sp>
      <p:sp>
        <p:nvSpPr>
          <p:cNvPr id="75" name="object 75"/>
          <p:cNvSpPr/>
          <p:nvPr/>
        </p:nvSpPr>
        <p:spPr>
          <a:xfrm>
            <a:off x="9560306" y="5383784"/>
            <a:ext cx="634111" cy="240741"/>
          </a:xfrm>
          <a:prstGeom prst="rect">
            <a:avLst/>
          </a:prstGeom>
          <a:blipFill>
            <a:blip r:embed="rId63" cstate="print"/>
            <a:stretch>
              <a:fillRect/>
            </a:stretch>
          </a:blipFill>
        </p:spPr>
        <p:txBody>
          <a:bodyPr wrap="square" lIns="0" tIns="0" rIns="0" bIns="0" rtlCol="0"/>
          <a:lstStyle/>
          <a:p>
            <a:endParaRPr/>
          </a:p>
        </p:txBody>
      </p:sp>
      <p:sp>
        <p:nvSpPr>
          <p:cNvPr id="76" name="object 76"/>
          <p:cNvSpPr/>
          <p:nvPr/>
        </p:nvSpPr>
        <p:spPr>
          <a:xfrm>
            <a:off x="10314431" y="5426075"/>
            <a:ext cx="1390396" cy="198450"/>
          </a:xfrm>
          <a:prstGeom prst="rect">
            <a:avLst/>
          </a:prstGeom>
          <a:blipFill>
            <a:blip r:embed="rId64" cstate="print"/>
            <a:stretch>
              <a:fillRect/>
            </a:stretch>
          </a:blipFill>
        </p:spPr>
        <p:txBody>
          <a:bodyPr wrap="square" lIns="0" tIns="0" rIns="0" bIns="0" rtlCol="0"/>
          <a:lstStyle/>
          <a:p>
            <a:endParaRPr/>
          </a:p>
        </p:txBody>
      </p:sp>
      <p:sp>
        <p:nvSpPr>
          <p:cNvPr id="77" name="object 77"/>
          <p:cNvSpPr/>
          <p:nvPr/>
        </p:nvSpPr>
        <p:spPr>
          <a:xfrm>
            <a:off x="11817095" y="5463794"/>
            <a:ext cx="265683" cy="160731"/>
          </a:xfrm>
          <a:prstGeom prst="rect">
            <a:avLst/>
          </a:prstGeom>
          <a:blipFill>
            <a:blip r:embed="rId65" cstate="print"/>
            <a:stretch>
              <a:fillRect/>
            </a:stretch>
          </a:blipFill>
        </p:spPr>
        <p:txBody>
          <a:bodyPr wrap="square" lIns="0" tIns="0" rIns="0" bIns="0" rtlCol="0"/>
          <a:lstStyle/>
          <a:p>
            <a:endParaRPr/>
          </a:p>
        </p:txBody>
      </p:sp>
      <p:sp>
        <p:nvSpPr>
          <p:cNvPr id="78" name="object 78"/>
          <p:cNvSpPr/>
          <p:nvPr/>
        </p:nvSpPr>
        <p:spPr>
          <a:xfrm>
            <a:off x="335305" y="5741161"/>
            <a:ext cx="310997" cy="160731"/>
          </a:xfrm>
          <a:prstGeom prst="rect">
            <a:avLst/>
          </a:prstGeom>
          <a:blipFill>
            <a:blip r:embed="rId66" cstate="print"/>
            <a:stretch>
              <a:fillRect/>
            </a:stretch>
          </a:blipFill>
        </p:spPr>
        <p:txBody>
          <a:bodyPr wrap="square" lIns="0" tIns="0" rIns="0" bIns="0" rtlCol="0"/>
          <a:lstStyle/>
          <a:p>
            <a:endParaRPr/>
          </a:p>
        </p:txBody>
      </p:sp>
      <p:grpSp>
        <p:nvGrpSpPr>
          <p:cNvPr id="79" name="object 79"/>
          <p:cNvGrpSpPr/>
          <p:nvPr/>
        </p:nvGrpSpPr>
        <p:grpSpPr>
          <a:xfrm>
            <a:off x="748550" y="5741161"/>
            <a:ext cx="742950" cy="223520"/>
            <a:chOff x="748550" y="5741161"/>
            <a:chExt cx="742950" cy="223520"/>
          </a:xfrm>
        </p:grpSpPr>
        <p:sp>
          <p:nvSpPr>
            <p:cNvPr id="80" name="object 80"/>
            <p:cNvSpPr/>
            <p:nvPr/>
          </p:nvSpPr>
          <p:spPr>
            <a:xfrm>
              <a:off x="748550" y="5741161"/>
              <a:ext cx="277939" cy="223100"/>
            </a:xfrm>
            <a:prstGeom prst="rect">
              <a:avLst/>
            </a:prstGeom>
            <a:blipFill>
              <a:blip r:embed="rId67" cstate="print"/>
              <a:stretch>
                <a:fillRect/>
              </a:stretch>
            </a:blipFill>
          </p:spPr>
          <p:txBody>
            <a:bodyPr wrap="square" lIns="0" tIns="0" rIns="0" bIns="0" rtlCol="0"/>
            <a:lstStyle/>
            <a:p>
              <a:endParaRPr/>
            </a:p>
          </p:txBody>
        </p:sp>
        <p:sp>
          <p:nvSpPr>
            <p:cNvPr id="81" name="object 81"/>
            <p:cNvSpPr/>
            <p:nvPr/>
          </p:nvSpPr>
          <p:spPr>
            <a:xfrm>
              <a:off x="1061402" y="5866536"/>
              <a:ext cx="30539" cy="31343"/>
            </a:xfrm>
            <a:prstGeom prst="rect">
              <a:avLst/>
            </a:prstGeom>
            <a:blipFill>
              <a:blip r:embed="rId68" cstate="print"/>
              <a:stretch>
                <a:fillRect/>
              </a:stretch>
            </a:blipFill>
          </p:spPr>
          <p:txBody>
            <a:bodyPr wrap="square" lIns="0" tIns="0" rIns="0" bIns="0" rtlCol="0"/>
            <a:lstStyle/>
            <a:p>
              <a:endParaRPr/>
            </a:p>
          </p:txBody>
        </p:sp>
        <p:sp>
          <p:nvSpPr>
            <p:cNvPr id="82" name="object 82"/>
            <p:cNvSpPr/>
            <p:nvPr/>
          </p:nvSpPr>
          <p:spPr>
            <a:xfrm>
              <a:off x="1136129" y="5741161"/>
              <a:ext cx="280174" cy="223100"/>
            </a:xfrm>
            <a:prstGeom prst="rect">
              <a:avLst/>
            </a:prstGeom>
            <a:blipFill>
              <a:blip r:embed="rId69" cstate="print"/>
              <a:stretch>
                <a:fillRect/>
              </a:stretch>
            </a:blipFill>
          </p:spPr>
          <p:txBody>
            <a:bodyPr wrap="square" lIns="0" tIns="0" rIns="0" bIns="0" rtlCol="0"/>
            <a:lstStyle/>
            <a:p>
              <a:endParaRPr/>
            </a:p>
          </p:txBody>
        </p:sp>
        <p:sp>
          <p:nvSpPr>
            <p:cNvPr id="83" name="object 83"/>
            <p:cNvSpPr/>
            <p:nvPr/>
          </p:nvSpPr>
          <p:spPr>
            <a:xfrm>
              <a:off x="1460627" y="5866536"/>
              <a:ext cx="30539" cy="31343"/>
            </a:xfrm>
            <a:prstGeom prst="rect">
              <a:avLst/>
            </a:prstGeom>
            <a:blipFill>
              <a:blip r:embed="rId70" cstate="print"/>
              <a:stretch>
                <a:fillRect/>
              </a:stretch>
            </a:blipFill>
          </p:spPr>
          <p:txBody>
            <a:bodyPr wrap="square" lIns="0" tIns="0" rIns="0" bIns="0" rtlCol="0"/>
            <a:lstStyle/>
            <a:p>
              <a:endParaRPr/>
            </a:p>
          </p:txBody>
        </p:sp>
      </p:grpSp>
      <p:sp>
        <p:nvSpPr>
          <p:cNvPr id="84" name="object 84"/>
          <p:cNvSpPr/>
          <p:nvPr/>
        </p:nvSpPr>
        <p:spPr>
          <a:xfrm>
            <a:off x="1545844" y="5741161"/>
            <a:ext cx="599694" cy="160731"/>
          </a:xfrm>
          <a:prstGeom prst="rect">
            <a:avLst/>
          </a:prstGeom>
          <a:blipFill>
            <a:blip r:embed="rId71" cstate="print"/>
            <a:stretch>
              <a:fillRect/>
            </a:stretch>
          </a:blipFill>
        </p:spPr>
        <p:txBody>
          <a:bodyPr wrap="square" lIns="0" tIns="0" rIns="0" bIns="0" rtlCol="0"/>
          <a:lstStyle/>
          <a:p>
            <a:endParaRPr/>
          </a:p>
        </p:txBody>
      </p:sp>
      <p:sp>
        <p:nvSpPr>
          <p:cNvPr id="85" name="object 85"/>
          <p:cNvSpPr/>
          <p:nvPr/>
        </p:nvSpPr>
        <p:spPr>
          <a:xfrm>
            <a:off x="2192147" y="5866536"/>
            <a:ext cx="30539" cy="31343"/>
          </a:xfrm>
          <a:prstGeom prst="rect">
            <a:avLst/>
          </a:prstGeom>
          <a:blipFill>
            <a:blip r:embed="rId7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629914" y="377393"/>
            <a:ext cx="4636770"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27.</a:t>
            </a:r>
            <a:r>
              <a:rPr sz="2800" b="1" u="heavy" spc="-160" dirty="0">
                <a:solidFill>
                  <a:srgbClr val="FFFF00"/>
                </a:solidFill>
                <a:uFill>
                  <a:solidFill>
                    <a:srgbClr val="FFFF00"/>
                  </a:solidFill>
                </a:uFill>
                <a:latin typeface="Arial"/>
                <a:cs typeface="Arial"/>
              </a:rPr>
              <a:t> </a:t>
            </a:r>
            <a:r>
              <a:rPr sz="2800" b="1" u="heavy" spc="15" dirty="0">
                <a:solidFill>
                  <a:srgbClr val="FFFF00"/>
                </a:solidFill>
                <a:uFill>
                  <a:solidFill>
                    <a:srgbClr val="FFFF00"/>
                  </a:solidFill>
                </a:uFill>
                <a:latin typeface="Arial"/>
                <a:cs typeface="Arial"/>
              </a:rPr>
              <a:t>Refund</a:t>
            </a:r>
            <a:r>
              <a:rPr sz="2800" b="1" u="heavy" spc="-170" dirty="0">
                <a:solidFill>
                  <a:srgbClr val="FFFF00"/>
                </a:solidFill>
                <a:uFill>
                  <a:solidFill>
                    <a:srgbClr val="FFFF00"/>
                  </a:solidFill>
                </a:uFill>
                <a:latin typeface="Arial"/>
                <a:cs typeface="Arial"/>
              </a:rPr>
              <a:t> </a:t>
            </a:r>
            <a:r>
              <a:rPr sz="2800" b="1" u="heavy" spc="40" dirty="0">
                <a:solidFill>
                  <a:srgbClr val="FFFF00"/>
                </a:solidFill>
                <a:uFill>
                  <a:solidFill>
                    <a:srgbClr val="FFFF00"/>
                  </a:solidFill>
                </a:uFill>
                <a:latin typeface="Arial"/>
                <a:cs typeface="Arial"/>
              </a:rPr>
              <a:t>for</a:t>
            </a:r>
            <a:r>
              <a:rPr sz="2800" b="1" u="heavy" spc="-150" dirty="0">
                <a:solidFill>
                  <a:srgbClr val="FFFF00"/>
                </a:solidFill>
                <a:uFill>
                  <a:solidFill>
                    <a:srgbClr val="FFFF00"/>
                  </a:solidFill>
                </a:uFill>
                <a:latin typeface="Arial"/>
                <a:cs typeface="Arial"/>
              </a:rPr>
              <a:t> </a:t>
            </a:r>
            <a:r>
              <a:rPr sz="2800" b="1" u="heavy" spc="-50" dirty="0">
                <a:solidFill>
                  <a:srgbClr val="FFFF00"/>
                </a:solidFill>
                <a:uFill>
                  <a:solidFill>
                    <a:srgbClr val="FFFF00"/>
                  </a:solidFill>
                </a:uFill>
                <a:latin typeface="Arial"/>
                <a:cs typeface="Arial"/>
              </a:rPr>
              <a:t>FY</a:t>
            </a:r>
            <a:r>
              <a:rPr sz="2800" b="1" u="heavy" spc="-130" dirty="0">
                <a:solidFill>
                  <a:srgbClr val="FFFF00"/>
                </a:solidFill>
                <a:uFill>
                  <a:solidFill>
                    <a:srgbClr val="FFFF00"/>
                  </a:solidFill>
                </a:uFill>
                <a:latin typeface="Arial"/>
                <a:cs typeface="Arial"/>
              </a:rPr>
              <a:t> </a:t>
            </a:r>
            <a:r>
              <a:rPr sz="2800" b="1" u="heavy" spc="65" dirty="0">
                <a:solidFill>
                  <a:srgbClr val="FFFF00"/>
                </a:solidFill>
                <a:uFill>
                  <a:solidFill>
                    <a:srgbClr val="FFFF00"/>
                  </a:solidFill>
                </a:uFill>
                <a:latin typeface="Arial"/>
                <a:cs typeface="Arial"/>
              </a:rPr>
              <a:t>2019-20–</a:t>
            </a:r>
            <a:endParaRPr sz="2800">
              <a:latin typeface="Arial"/>
              <a:cs typeface="Arial"/>
            </a:endParaRPr>
          </a:p>
        </p:txBody>
      </p:sp>
      <p:sp>
        <p:nvSpPr>
          <p:cNvPr id="4" name="object 4"/>
          <p:cNvSpPr txBox="1"/>
          <p:nvPr/>
        </p:nvSpPr>
        <p:spPr>
          <a:xfrm>
            <a:off x="65938" y="1298829"/>
            <a:ext cx="2015489" cy="421005"/>
          </a:xfrm>
          <a:prstGeom prst="rect">
            <a:avLst/>
          </a:prstGeom>
        </p:spPr>
        <p:txBody>
          <a:bodyPr vert="horz" wrap="square" lIns="0" tIns="11430" rIns="0" bIns="0" rtlCol="0">
            <a:spAutoFit/>
          </a:bodyPr>
          <a:lstStyle/>
          <a:p>
            <a:pPr marL="241300" indent="-228600">
              <a:lnSpc>
                <a:spcPct val="100000"/>
              </a:lnSpc>
              <a:spcBef>
                <a:spcPts val="90"/>
              </a:spcBef>
              <a:buChar char="•"/>
              <a:tabLst>
                <a:tab pos="241300" algn="l"/>
              </a:tabLst>
            </a:pPr>
            <a:r>
              <a:rPr sz="2600" spc="-135" dirty="0">
                <a:solidFill>
                  <a:srgbClr val="FFFF00"/>
                </a:solidFill>
                <a:latin typeface="Arial"/>
                <a:cs typeface="Arial"/>
              </a:rPr>
              <a:t>The </a:t>
            </a:r>
            <a:r>
              <a:rPr sz="2600" spc="-60" dirty="0">
                <a:solidFill>
                  <a:srgbClr val="FFFF00"/>
                </a:solidFill>
                <a:latin typeface="Arial"/>
                <a:cs typeface="Arial"/>
              </a:rPr>
              <a:t>last</a:t>
            </a:r>
            <a:r>
              <a:rPr sz="2600" spc="-300" dirty="0">
                <a:solidFill>
                  <a:srgbClr val="FFFF00"/>
                </a:solidFill>
                <a:latin typeface="Arial"/>
                <a:cs typeface="Arial"/>
              </a:rPr>
              <a:t> </a:t>
            </a:r>
            <a:r>
              <a:rPr sz="2600" spc="-50" dirty="0">
                <a:solidFill>
                  <a:srgbClr val="FFFF00"/>
                </a:solidFill>
                <a:latin typeface="Arial"/>
                <a:cs typeface="Arial"/>
              </a:rPr>
              <a:t>date</a:t>
            </a:r>
            <a:endParaRPr sz="2600">
              <a:latin typeface="Arial"/>
              <a:cs typeface="Arial"/>
            </a:endParaRPr>
          </a:p>
        </p:txBody>
      </p:sp>
      <p:sp>
        <p:nvSpPr>
          <p:cNvPr id="5" name="object 5"/>
          <p:cNvSpPr/>
          <p:nvPr/>
        </p:nvSpPr>
        <p:spPr>
          <a:xfrm>
            <a:off x="2135377" y="1445386"/>
            <a:ext cx="273558" cy="198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70653" y="1403096"/>
            <a:ext cx="274193" cy="2407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25109" y="1420749"/>
            <a:ext cx="559435" cy="22313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982208" y="1407033"/>
            <a:ext cx="922019" cy="23685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996938" y="1445386"/>
            <a:ext cx="273557" cy="1985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381493" y="1424813"/>
            <a:ext cx="326389" cy="215011"/>
          </a:xfrm>
          <a:prstGeom prst="rect">
            <a:avLst/>
          </a:prstGeom>
          <a:blipFill>
            <a:blip r:embed="rId7" cstate="print"/>
            <a:stretch>
              <a:fillRect/>
            </a:stretch>
          </a:blipFill>
        </p:spPr>
        <p:txBody>
          <a:bodyPr wrap="square" lIns="0" tIns="0" rIns="0" bIns="0" rtlCol="0"/>
          <a:lstStyle/>
          <a:p>
            <a:endParaRPr/>
          </a:p>
        </p:txBody>
      </p:sp>
      <p:grpSp>
        <p:nvGrpSpPr>
          <p:cNvPr id="11" name="object 11"/>
          <p:cNvGrpSpPr/>
          <p:nvPr/>
        </p:nvGrpSpPr>
        <p:grpSpPr>
          <a:xfrm>
            <a:off x="7805801" y="1420749"/>
            <a:ext cx="1035685" cy="285750"/>
            <a:chOff x="7805801" y="1420749"/>
            <a:chExt cx="1035685" cy="285750"/>
          </a:xfrm>
        </p:grpSpPr>
        <p:sp>
          <p:nvSpPr>
            <p:cNvPr id="12" name="object 12"/>
            <p:cNvSpPr/>
            <p:nvPr/>
          </p:nvSpPr>
          <p:spPr>
            <a:xfrm>
              <a:off x="7805801" y="1420749"/>
              <a:ext cx="607695" cy="22313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8449310" y="1548063"/>
              <a:ext cx="70883" cy="2330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554212" y="1483106"/>
              <a:ext cx="286795" cy="223139"/>
            </a:xfrm>
            <a:prstGeom prst="rect">
              <a:avLst/>
            </a:prstGeom>
            <a:blipFill>
              <a:blip r:embed="rId10" cstate="print"/>
              <a:stretch>
                <a:fillRect/>
              </a:stretch>
            </a:blipFill>
          </p:spPr>
          <p:txBody>
            <a:bodyPr wrap="square" lIns="0" tIns="0" rIns="0" bIns="0" rtlCol="0"/>
            <a:lstStyle/>
            <a:p>
              <a:endParaRPr/>
            </a:p>
          </p:txBody>
        </p:sp>
      </p:grpSp>
      <p:grpSp>
        <p:nvGrpSpPr>
          <p:cNvPr id="15" name="object 15"/>
          <p:cNvGrpSpPr/>
          <p:nvPr/>
        </p:nvGrpSpPr>
        <p:grpSpPr>
          <a:xfrm>
            <a:off x="2056129" y="1403096"/>
            <a:ext cx="3983990" cy="628650"/>
            <a:chOff x="2056129" y="1403096"/>
            <a:chExt cx="3983990" cy="628650"/>
          </a:xfrm>
        </p:grpSpPr>
        <p:sp>
          <p:nvSpPr>
            <p:cNvPr id="16" name="object 16"/>
            <p:cNvSpPr/>
            <p:nvPr/>
          </p:nvSpPr>
          <p:spPr>
            <a:xfrm>
              <a:off x="3308222" y="1403096"/>
              <a:ext cx="383413" cy="240791"/>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3775836" y="1483106"/>
              <a:ext cx="121792" cy="160782"/>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4013200" y="1403096"/>
              <a:ext cx="848867" cy="240791"/>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2507868" y="1407033"/>
              <a:ext cx="1822322" cy="624586"/>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2056129" y="1724025"/>
              <a:ext cx="432580" cy="236854"/>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4453127" y="1720088"/>
              <a:ext cx="163830" cy="236727"/>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4690236" y="1724025"/>
              <a:ext cx="1349393" cy="307594"/>
            </a:xfrm>
            <a:prstGeom prst="rect">
              <a:avLst/>
            </a:prstGeom>
            <a:blipFill>
              <a:blip r:embed="rId17" cstate="print"/>
              <a:stretch>
                <a:fillRect/>
              </a:stretch>
            </a:blipFill>
          </p:spPr>
          <p:txBody>
            <a:bodyPr wrap="square" lIns="0" tIns="0" rIns="0" bIns="0" rtlCol="0"/>
            <a:lstStyle/>
            <a:p>
              <a:endParaRPr/>
            </a:p>
          </p:txBody>
        </p:sp>
      </p:grpSp>
      <p:sp>
        <p:nvSpPr>
          <p:cNvPr id="23" name="object 23"/>
          <p:cNvSpPr txBox="1"/>
          <p:nvPr/>
        </p:nvSpPr>
        <p:spPr>
          <a:xfrm>
            <a:off x="8916416" y="1298829"/>
            <a:ext cx="1736725" cy="421005"/>
          </a:xfrm>
          <a:prstGeom prst="rect">
            <a:avLst/>
          </a:prstGeom>
        </p:spPr>
        <p:txBody>
          <a:bodyPr vert="horz" wrap="square" lIns="0" tIns="11430" rIns="0" bIns="0" rtlCol="0">
            <a:spAutoFit/>
          </a:bodyPr>
          <a:lstStyle/>
          <a:p>
            <a:pPr marL="12700">
              <a:lnSpc>
                <a:spcPct val="100000"/>
              </a:lnSpc>
              <a:spcBef>
                <a:spcPts val="90"/>
              </a:spcBef>
            </a:pPr>
            <a:r>
              <a:rPr sz="2600" spc="-120" dirty="0">
                <a:solidFill>
                  <a:srgbClr val="FFFF00"/>
                </a:solidFill>
                <a:latin typeface="Arial"/>
                <a:cs typeface="Arial"/>
              </a:rPr>
              <a:t>is</a:t>
            </a:r>
            <a:r>
              <a:rPr sz="2600" spc="-260" dirty="0">
                <a:solidFill>
                  <a:srgbClr val="FFFF00"/>
                </a:solidFill>
                <a:latin typeface="Arial"/>
                <a:cs typeface="Arial"/>
              </a:rPr>
              <a:t> </a:t>
            </a:r>
            <a:r>
              <a:rPr sz="2600" spc="-175" dirty="0">
                <a:solidFill>
                  <a:srgbClr val="FFFF00"/>
                </a:solidFill>
                <a:latin typeface="Arial"/>
                <a:cs typeface="Arial"/>
              </a:rPr>
              <a:t>31.03.2022</a:t>
            </a:r>
            <a:endParaRPr sz="2600">
              <a:latin typeface="Arial"/>
              <a:cs typeface="Arial"/>
            </a:endParaRPr>
          </a:p>
        </p:txBody>
      </p:sp>
      <p:sp>
        <p:nvSpPr>
          <p:cNvPr id="24" name="object 24"/>
          <p:cNvSpPr/>
          <p:nvPr/>
        </p:nvSpPr>
        <p:spPr>
          <a:xfrm>
            <a:off x="10819638" y="1424813"/>
            <a:ext cx="889272" cy="219075"/>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10664952" y="1608480"/>
            <a:ext cx="30538" cy="31343"/>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11797538" y="1445386"/>
            <a:ext cx="273557" cy="198500"/>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309575" y="1724025"/>
            <a:ext cx="853401" cy="307594"/>
          </a:xfrm>
          <a:prstGeom prst="rect">
            <a:avLst/>
          </a:prstGeom>
          <a:blipFill>
            <a:blip r:embed="rId21" cstate="print"/>
            <a:stretch>
              <a:fillRect/>
            </a:stretch>
          </a:blipFill>
        </p:spPr>
        <p:txBody>
          <a:bodyPr wrap="square" lIns="0" tIns="0" rIns="0" bIns="0" rtlCol="0"/>
          <a:lstStyle/>
          <a:p>
            <a:endParaRPr/>
          </a:p>
        </p:txBody>
      </p:sp>
      <p:sp>
        <p:nvSpPr>
          <p:cNvPr id="28" name="object 28"/>
          <p:cNvSpPr/>
          <p:nvPr/>
        </p:nvSpPr>
        <p:spPr>
          <a:xfrm>
            <a:off x="1260906" y="1724025"/>
            <a:ext cx="709643" cy="236854"/>
          </a:xfrm>
          <a:prstGeom prst="rect">
            <a:avLst/>
          </a:prstGeom>
          <a:blipFill>
            <a:blip r:embed="rId22" cstate="print"/>
            <a:stretch>
              <a:fillRect/>
            </a:stretch>
          </a:blipFill>
        </p:spPr>
        <p:txBody>
          <a:bodyPr wrap="square" lIns="0" tIns="0" rIns="0" bIns="0" rtlCol="0"/>
          <a:lstStyle/>
          <a:p>
            <a:endParaRPr/>
          </a:p>
        </p:txBody>
      </p:sp>
      <p:sp>
        <p:nvSpPr>
          <p:cNvPr id="29" name="object 29"/>
          <p:cNvSpPr/>
          <p:nvPr/>
        </p:nvSpPr>
        <p:spPr>
          <a:xfrm>
            <a:off x="6086855" y="1925472"/>
            <a:ext cx="30539" cy="31343"/>
          </a:xfrm>
          <a:prstGeom prst="rect">
            <a:avLst/>
          </a:prstGeom>
          <a:blipFill>
            <a:blip r:embed="rId23" cstate="print"/>
            <a:stretch>
              <a:fillRect/>
            </a:stretch>
          </a:blipFill>
        </p:spPr>
        <p:txBody>
          <a:bodyPr wrap="square" lIns="0" tIns="0" rIns="0" bIns="0" rtlCol="0"/>
          <a:lstStyle/>
          <a:p>
            <a:endParaRPr/>
          </a:p>
        </p:txBody>
      </p:sp>
      <p:sp>
        <p:nvSpPr>
          <p:cNvPr id="30" name="object 30"/>
          <p:cNvSpPr/>
          <p:nvPr/>
        </p:nvSpPr>
        <p:spPr>
          <a:xfrm>
            <a:off x="96080" y="3602101"/>
            <a:ext cx="81490" cy="81534"/>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326453" y="3539109"/>
            <a:ext cx="715822" cy="223138"/>
          </a:xfrm>
          <a:prstGeom prst="rect">
            <a:avLst/>
          </a:prstGeom>
          <a:blipFill>
            <a:blip r:embed="rId25" cstate="print"/>
            <a:stretch>
              <a:fillRect/>
            </a:stretch>
          </a:blipFill>
        </p:spPr>
        <p:txBody>
          <a:bodyPr wrap="square" lIns="0" tIns="0" rIns="0" bIns="0" rtlCol="0"/>
          <a:lstStyle/>
          <a:p>
            <a:endParaRPr/>
          </a:p>
        </p:txBody>
      </p:sp>
      <p:sp>
        <p:nvSpPr>
          <p:cNvPr id="32" name="object 32"/>
          <p:cNvSpPr/>
          <p:nvPr/>
        </p:nvSpPr>
        <p:spPr>
          <a:xfrm>
            <a:off x="12027407" y="3726840"/>
            <a:ext cx="30539" cy="31343"/>
          </a:xfrm>
          <a:prstGeom prst="rect">
            <a:avLst/>
          </a:prstGeom>
          <a:blipFill>
            <a:blip r:embed="rId26" cstate="print"/>
            <a:stretch>
              <a:fillRect/>
            </a:stretch>
          </a:blipFill>
        </p:spPr>
        <p:txBody>
          <a:bodyPr wrap="square" lIns="0" tIns="0" rIns="0" bIns="0" rtlCol="0"/>
          <a:lstStyle/>
          <a:p>
            <a:endParaRPr/>
          </a:p>
        </p:txBody>
      </p:sp>
      <p:sp>
        <p:nvSpPr>
          <p:cNvPr id="33" name="object 33"/>
          <p:cNvSpPr/>
          <p:nvPr/>
        </p:nvSpPr>
        <p:spPr>
          <a:xfrm>
            <a:off x="313588" y="3842384"/>
            <a:ext cx="495744" cy="236854"/>
          </a:xfrm>
          <a:prstGeom prst="rect">
            <a:avLst/>
          </a:prstGeom>
          <a:blipFill>
            <a:blip r:embed="rId27" cstate="print"/>
            <a:stretch>
              <a:fillRect/>
            </a:stretch>
          </a:blipFill>
        </p:spPr>
        <p:txBody>
          <a:bodyPr wrap="square" lIns="0" tIns="0" rIns="0" bIns="0" rtlCol="0"/>
          <a:lstStyle/>
          <a:p>
            <a:endParaRPr/>
          </a:p>
        </p:txBody>
      </p:sp>
      <p:sp>
        <p:nvSpPr>
          <p:cNvPr id="34" name="object 34"/>
          <p:cNvSpPr/>
          <p:nvPr/>
        </p:nvSpPr>
        <p:spPr>
          <a:xfrm>
            <a:off x="3781297" y="3880739"/>
            <a:ext cx="270510" cy="198500"/>
          </a:xfrm>
          <a:prstGeom prst="rect">
            <a:avLst/>
          </a:prstGeom>
          <a:blipFill>
            <a:blip r:embed="rId28" cstate="print"/>
            <a:stretch>
              <a:fillRect/>
            </a:stretch>
          </a:blipFill>
        </p:spPr>
        <p:txBody>
          <a:bodyPr wrap="square" lIns="0" tIns="0" rIns="0" bIns="0" rtlCol="0"/>
          <a:lstStyle/>
          <a:p>
            <a:endParaRPr/>
          </a:p>
        </p:txBody>
      </p:sp>
      <p:sp>
        <p:nvSpPr>
          <p:cNvPr id="35" name="object 35"/>
          <p:cNvSpPr/>
          <p:nvPr/>
        </p:nvSpPr>
        <p:spPr>
          <a:xfrm>
            <a:off x="4203827" y="3842384"/>
            <a:ext cx="293515" cy="236854"/>
          </a:xfrm>
          <a:prstGeom prst="rect">
            <a:avLst/>
          </a:prstGeom>
          <a:blipFill>
            <a:blip r:embed="rId29" cstate="print"/>
            <a:stretch>
              <a:fillRect/>
            </a:stretch>
          </a:blipFill>
        </p:spPr>
        <p:txBody>
          <a:bodyPr wrap="square" lIns="0" tIns="0" rIns="0" bIns="0" rtlCol="0"/>
          <a:lstStyle/>
          <a:p>
            <a:endParaRPr/>
          </a:p>
        </p:txBody>
      </p:sp>
      <p:sp>
        <p:nvSpPr>
          <p:cNvPr id="36" name="object 36"/>
          <p:cNvSpPr/>
          <p:nvPr/>
        </p:nvSpPr>
        <p:spPr>
          <a:xfrm>
            <a:off x="4651247" y="3838447"/>
            <a:ext cx="1250188" cy="240791"/>
          </a:xfrm>
          <a:prstGeom prst="rect">
            <a:avLst/>
          </a:prstGeom>
          <a:blipFill>
            <a:blip r:embed="rId30" cstate="print"/>
            <a:stretch>
              <a:fillRect/>
            </a:stretch>
          </a:blipFill>
        </p:spPr>
        <p:txBody>
          <a:bodyPr wrap="square" lIns="0" tIns="0" rIns="0" bIns="0" rtlCol="0"/>
          <a:lstStyle/>
          <a:p>
            <a:endParaRPr/>
          </a:p>
        </p:txBody>
      </p:sp>
      <p:sp>
        <p:nvSpPr>
          <p:cNvPr id="37" name="object 37"/>
          <p:cNvSpPr/>
          <p:nvPr/>
        </p:nvSpPr>
        <p:spPr>
          <a:xfrm>
            <a:off x="6052692" y="3842384"/>
            <a:ext cx="467487" cy="236854"/>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8603488" y="3842384"/>
            <a:ext cx="626363" cy="236854"/>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9368281" y="3880739"/>
            <a:ext cx="270510" cy="198500"/>
          </a:xfrm>
          <a:prstGeom prst="rect">
            <a:avLst/>
          </a:prstGeom>
          <a:blipFill>
            <a:blip r:embed="rId33" cstate="print"/>
            <a:stretch>
              <a:fillRect/>
            </a:stretch>
          </a:blipFill>
        </p:spPr>
        <p:txBody>
          <a:bodyPr wrap="square" lIns="0" tIns="0" rIns="0" bIns="0" rtlCol="0"/>
          <a:lstStyle/>
          <a:p>
            <a:endParaRPr/>
          </a:p>
        </p:txBody>
      </p:sp>
      <p:sp>
        <p:nvSpPr>
          <p:cNvPr id="40" name="object 40"/>
          <p:cNvSpPr/>
          <p:nvPr/>
        </p:nvSpPr>
        <p:spPr>
          <a:xfrm>
            <a:off x="9790810" y="3842384"/>
            <a:ext cx="296563" cy="236854"/>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10228453" y="3842384"/>
            <a:ext cx="657497" cy="236854"/>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11030077" y="3842384"/>
            <a:ext cx="470534" cy="236854"/>
          </a:xfrm>
          <a:prstGeom prst="rect">
            <a:avLst/>
          </a:prstGeom>
          <a:blipFill>
            <a:blip r:embed="rId36" cstate="print"/>
            <a:stretch>
              <a:fillRect/>
            </a:stretch>
          </a:blipFill>
        </p:spPr>
        <p:txBody>
          <a:bodyPr wrap="square" lIns="0" tIns="0" rIns="0" bIns="0" rtlCol="0"/>
          <a:lstStyle/>
          <a:p>
            <a:endParaRPr/>
          </a:p>
        </p:txBody>
      </p:sp>
      <p:sp>
        <p:nvSpPr>
          <p:cNvPr id="43" name="object 43"/>
          <p:cNvSpPr/>
          <p:nvPr/>
        </p:nvSpPr>
        <p:spPr>
          <a:xfrm>
            <a:off x="11635993" y="3842384"/>
            <a:ext cx="432580" cy="236854"/>
          </a:xfrm>
          <a:prstGeom prst="rect">
            <a:avLst/>
          </a:prstGeom>
          <a:blipFill>
            <a:blip r:embed="rId37" cstate="print"/>
            <a:stretch>
              <a:fillRect/>
            </a:stretch>
          </a:blipFill>
        </p:spPr>
        <p:txBody>
          <a:bodyPr wrap="square" lIns="0" tIns="0" rIns="0" bIns="0" rtlCol="0"/>
          <a:lstStyle/>
          <a:p>
            <a:endParaRPr/>
          </a:p>
        </p:txBody>
      </p:sp>
      <p:grpSp>
        <p:nvGrpSpPr>
          <p:cNvPr id="44" name="object 44"/>
          <p:cNvGrpSpPr/>
          <p:nvPr/>
        </p:nvGrpSpPr>
        <p:grpSpPr>
          <a:xfrm>
            <a:off x="331266" y="3525392"/>
            <a:ext cx="3312160" cy="941705"/>
            <a:chOff x="331266" y="3525392"/>
            <a:chExt cx="3312160" cy="941705"/>
          </a:xfrm>
        </p:grpSpPr>
        <p:sp>
          <p:nvSpPr>
            <p:cNvPr id="45" name="object 45"/>
            <p:cNvSpPr/>
            <p:nvPr/>
          </p:nvSpPr>
          <p:spPr>
            <a:xfrm>
              <a:off x="2288413" y="3601465"/>
              <a:ext cx="401465" cy="160782"/>
            </a:xfrm>
            <a:prstGeom prst="rect">
              <a:avLst/>
            </a:prstGeom>
            <a:blipFill>
              <a:blip r:embed="rId38" cstate="print"/>
              <a:stretch>
                <a:fillRect/>
              </a:stretch>
            </a:blipFill>
          </p:spPr>
          <p:txBody>
            <a:bodyPr wrap="square" lIns="0" tIns="0" rIns="0" bIns="0" rtlCol="0"/>
            <a:lstStyle/>
            <a:p>
              <a:endParaRPr/>
            </a:p>
          </p:txBody>
        </p:sp>
        <p:sp>
          <p:nvSpPr>
            <p:cNvPr id="46" name="object 46"/>
            <p:cNvSpPr/>
            <p:nvPr/>
          </p:nvSpPr>
          <p:spPr>
            <a:xfrm>
              <a:off x="2787650" y="3525392"/>
              <a:ext cx="432580" cy="236855"/>
            </a:xfrm>
            <a:prstGeom prst="rect">
              <a:avLst/>
            </a:prstGeom>
            <a:blipFill>
              <a:blip r:embed="rId39" cstate="print"/>
              <a:stretch>
                <a:fillRect/>
              </a:stretch>
            </a:blipFill>
          </p:spPr>
          <p:txBody>
            <a:bodyPr wrap="square" lIns="0" tIns="0" rIns="0" bIns="0" rtlCol="0"/>
            <a:lstStyle/>
            <a:p>
              <a:endParaRPr/>
            </a:p>
          </p:txBody>
        </p:sp>
        <p:sp>
          <p:nvSpPr>
            <p:cNvPr id="47" name="object 47"/>
            <p:cNvSpPr/>
            <p:nvPr/>
          </p:nvSpPr>
          <p:spPr>
            <a:xfrm>
              <a:off x="1148435" y="3525392"/>
              <a:ext cx="1719605" cy="624586"/>
            </a:xfrm>
            <a:prstGeom prst="rect">
              <a:avLst/>
            </a:prstGeom>
            <a:blipFill>
              <a:blip r:embed="rId40" cstate="print"/>
              <a:stretch>
                <a:fillRect/>
              </a:stretch>
            </a:blipFill>
          </p:spPr>
          <p:txBody>
            <a:bodyPr wrap="square" lIns="0" tIns="0" rIns="0" bIns="0" rtlCol="0"/>
            <a:lstStyle/>
            <a:p>
              <a:endParaRPr/>
            </a:p>
          </p:txBody>
        </p:sp>
        <p:sp>
          <p:nvSpPr>
            <p:cNvPr id="48" name="object 48"/>
            <p:cNvSpPr/>
            <p:nvPr/>
          </p:nvSpPr>
          <p:spPr>
            <a:xfrm>
              <a:off x="953363" y="3918457"/>
              <a:ext cx="697146" cy="160781"/>
            </a:xfrm>
            <a:prstGeom prst="rect">
              <a:avLst/>
            </a:prstGeom>
            <a:blipFill>
              <a:blip r:embed="rId41" cstate="print"/>
              <a:stretch>
                <a:fillRect/>
              </a:stretch>
            </a:blipFill>
          </p:spPr>
          <p:txBody>
            <a:bodyPr wrap="square" lIns="0" tIns="0" rIns="0" bIns="0" rtlCol="0"/>
            <a:lstStyle/>
            <a:p>
              <a:endParaRPr/>
            </a:p>
          </p:txBody>
        </p:sp>
        <p:sp>
          <p:nvSpPr>
            <p:cNvPr id="49" name="object 49"/>
            <p:cNvSpPr/>
            <p:nvPr/>
          </p:nvSpPr>
          <p:spPr>
            <a:xfrm>
              <a:off x="3016504" y="3842384"/>
              <a:ext cx="626363" cy="236854"/>
            </a:xfrm>
            <a:prstGeom prst="rect">
              <a:avLst/>
            </a:prstGeom>
            <a:blipFill>
              <a:blip r:embed="rId42" cstate="print"/>
              <a:stretch>
                <a:fillRect/>
              </a:stretch>
            </a:blipFill>
          </p:spPr>
          <p:txBody>
            <a:bodyPr wrap="square" lIns="0" tIns="0" rIns="0" bIns="0" rtlCol="0"/>
            <a:lstStyle/>
            <a:p>
              <a:endParaRPr/>
            </a:p>
          </p:txBody>
        </p:sp>
        <p:sp>
          <p:nvSpPr>
            <p:cNvPr id="50" name="object 50"/>
            <p:cNvSpPr/>
            <p:nvPr/>
          </p:nvSpPr>
          <p:spPr>
            <a:xfrm>
              <a:off x="331266" y="4176140"/>
              <a:ext cx="1355819" cy="290829"/>
            </a:xfrm>
            <a:prstGeom prst="rect">
              <a:avLst/>
            </a:prstGeom>
            <a:blipFill>
              <a:blip r:embed="rId43" cstate="print"/>
              <a:stretch>
                <a:fillRect/>
              </a:stretch>
            </a:blipFill>
          </p:spPr>
          <p:txBody>
            <a:bodyPr wrap="square" lIns="0" tIns="0" rIns="0" bIns="0" rtlCol="0"/>
            <a:lstStyle/>
            <a:p>
              <a:endParaRPr/>
            </a:p>
          </p:txBody>
        </p:sp>
        <p:sp>
          <p:nvSpPr>
            <p:cNvPr id="51" name="object 51"/>
            <p:cNvSpPr/>
            <p:nvPr/>
          </p:nvSpPr>
          <p:spPr>
            <a:xfrm>
              <a:off x="1853183" y="4176140"/>
              <a:ext cx="918990" cy="220090"/>
            </a:xfrm>
            <a:prstGeom prst="rect">
              <a:avLst/>
            </a:prstGeom>
            <a:blipFill>
              <a:blip r:embed="rId44" cstate="print"/>
              <a:stretch>
                <a:fillRect/>
              </a:stretch>
            </a:blipFill>
          </p:spPr>
          <p:txBody>
            <a:bodyPr wrap="square" lIns="0" tIns="0" rIns="0" bIns="0" rtlCol="0"/>
            <a:lstStyle/>
            <a:p>
              <a:endParaRPr/>
            </a:p>
          </p:txBody>
        </p:sp>
        <p:sp>
          <p:nvSpPr>
            <p:cNvPr id="52" name="object 52"/>
            <p:cNvSpPr/>
            <p:nvPr/>
          </p:nvSpPr>
          <p:spPr>
            <a:xfrm>
              <a:off x="2937255" y="4159376"/>
              <a:ext cx="626364" cy="236855"/>
            </a:xfrm>
            <a:prstGeom prst="rect">
              <a:avLst/>
            </a:prstGeom>
            <a:blipFill>
              <a:blip r:embed="rId45" cstate="print"/>
              <a:stretch>
                <a:fillRect/>
              </a:stretch>
            </a:blipFill>
          </p:spPr>
          <p:txBody>
            <a:bodyPr wrap="square" lIns="0" tIns="0" rIns="0" bIns="0" rtlCol="0"/>
            <a:lstStyle/>
            <a:p>
              <a:endParaRPr/>
            </a:p>
          </p:txBody>
        </p:sp>
      </p:grpSp>
      <p:sp>
        <p:nvSpPr>
          <p:cNvPr id="53" name="object 53"/>
          <p:cNvSpPr/>
          <p:nvPr/>
        </p:nvSpPr>
        <p:spPr>
          <a:xfrm>
            <a:off x="3714241" y="4197730"/>
            <a:ext cx="273558" cy="198500"/>
          </a:xfrm>
          <a:prstGeom prst="rect">
            <a:avLst/>
          </a:prstGeom>
          <a:blipFill>
            <a:blip r:embed="rId46" cstate="print"/>
            <a:stretch>
              <a:fillRect/>
            </a:stretch>
          </a:blipFill>
        </p:spPr>
        <p:txBody>
          <a:bodyPr wrap="square" lIns="0" tIns="0" rIns="0" bIns="0" rtlCol="0"/>
          <a:lstStyle/>
          <a:p>
            <a:endParaRPr/>
          </a:p>
        </p:txBody>
      </p:sp>
      <p:sp>
        <p:nvSpPr>
          <p:cNvPr id="54" name="object 54"/>
          <p:cNvSpPr/>
          <p:nvPr/>
        </p:nvSpPr>
        <p:spPr>
          <a:xfrm>
            <a:off x="4152010" y="4159377"/>
            <a:ext cx="296666" cy="236855"/>
          </a:xfrm>
          <a:prstGeom prst="rect">
            <a:avLst/>
          </a:prstGeom>
          <a:blipFill>
            <a:blip r:embed="rId47" cstate="print"/>
            <a:stretch>
              <a:fillRect/>
            </a:stretch>
          </a:blipFill>
        </p:spPr>
        <p:txBody>
          <a:bodyPr wrap="square" lIns="0" tIns="0" rIns="0" bIns="0" rtlCol="0"/>
          <a:lstStyle/>
          <a:p>
            <a:endParaRPr/>
          </a:p>
        </p:txBody>
      </p:sp>
      <p:sp>
        <p:nvSpPr>
          <p:cNvPr id="55" name="object 55"/>
          <p:cNvSpPr/>
          <p:nvPr/>
        </p:nvSpPr>
        <p:spPr>
          <a:xfrm>
            <a:off x="4613655" y="4159377"/>
            <a:ext cx="772668" cy="236855"/>
          </a:xfrm>
          <a:prstGeom prst="rect">
            <a:avLst/>
          </a:prstGeom>
          <a:blipFill>
            <a:blip r:embed="rId48" cstate="print"/>
            <a:stretch>
              <a:fillRect/>
            </a:stretch>
          </a:blipFill>
        </p:spPr>
        <p:txBody>
          <a:bodyPr wrap="square" lIns="0" tIns="0" rIns="0" bIns="0" rtlCol="0"/>
          <a:lstStyle/>
          <a:p>
            <a:endParaRPr/>
          </a:p>
        </p:txBody>
      </p:sp>
      <p:sp>
        <p:nvSpPr>
          <p:cNvPr id="56" name="object 56"/>
          <p:cNvSpPr/>
          <p:nvPr/>
        </p:nvSpPr>
        <p:spPr>
          <a:xfrm>
            <a:off x="5539359" y="4155440"/>
            <a:ext cx="383413" cy="240792"/>
          </a:xfrm>
          <a:prstGeom prst="rect">
            <a:avLst/>
          </a:prstGeom>
          <a:blipFill>
            <a:blip r:embed="rId49" cstate="print"/>
            <a:stretch>
              <a:fillRect/>
            </a:stretch>
          </a:blipFill>
        </p:spPr>
        <p:txBody>
          <a:bodyPr wrap="square" lIns="0" tIns="0" rIns="0" bIns="0" rtlCol="0"/>
          <a:lstStyle/>
          <a:p>
            <a:endParaRPr/>
          </a:p>
        </p:txBody>
      </p:sp>
      <p:sp>
        <p:nvSpPr>
          <p:cNvPr id="57" name="object 57"/>
          <p:cNvSpPr/>
          <p:nvPr/>
        </p:nvSpPr>
        <p:spPr>
          <a:xfrm>
            <a:off x="6061836" y="4235450"/>
            <a:ext cx="1173607" cy="160781"/>
          </a:xfrm>
          <a:prstGeom prst="rect">
            <a:avLst/>
          </a:prstGeom>
          <a:blipFill>
            <a:blip r:embed="rId50" cstate="print"/>
            <a:stretch>
              <a:fillRect/>
            </a:stretch>
          </a:blipFill>
        </p:spPr>
        <p:txBody>
          <a:bodyPr wrap="square" lIns="0" tIns="0" rIns="0" bIns="0" rtlCol="0"/>
          <a:lstStyle/>
          <a:p>
            <a:endParaRPr/>
          </a:p>
        </p:txBody>
      </p:sp>
      <p:grpSp>
        <p:nvGrpSpPr>
          <p:cNvPr id="58" name="object 58"/>
          <p:cNvGrpSpPr/>
          <p:nvPr/>
        </p:nvGrpSpPr>
        <p:grpSpPr>
          <a:xfrm>
            <a:off x="7399908" y="4176140"/>
            <a:ext cx="1122680" cy="220345"/>
            <a:chOff x="7399908" y="4176140"/>
            <a:chExt cx="1122680" cy="220345"/>
          </a:xfrm>
        </p:grpSpPr>
        <p:sp>
          <p:nvSpPr>
            <p:cNvPr id="59" name="object 59"/>
            <p:cNvSpPr/>
            <p:nvPr/>
          </p:nvSpPr>
          <p:spPr>
            <a:xfrm>
              <a:off x="7399908" y="4176140"/>
              <a:ext cx="1049020" cy="220090"/>
            </a:xfrm>
            <a:prstGeom prst="rect">
              <a:avLst/>
            </a:prstGeom>
            <a:blipFill>
              <a:blip r:embed="rId51" cstate="print"/>
              <a:stretch>
                <a:fillRect/>
              </a:stretch>
            </a:blipFill>
          </p:spPr>
          <p:txBody>
            <a:bodyPr wrap="square" lIns="0" tIns="0" rIns="0" bIns="0" rtlCol="0"/>
            <a:lstStyle/>
            <a:p>
              <a:endParaRPr/>
            </a:p>
          </p:txBody>
        </p:sp>
        <p:sp>
          <p:nvSpPr>
            <p:cNvPr id="60" name="object 60"/>
            <p:cNvSpPr/>
            <p:nvPr/>
          </p:nvSpPr>
          <p:spPr>
            <a:xfrm>
              <a:off x="8491727" y="4360824"/>
              <a:ext cx="30538" cy="31343"/>
            </a:xfrm>
            <a:prstGeom prst="rect">
              <a:avLst/>
            </a:prstGeom>
            <a:blipFill>
              <a:blip r:embed="rId52" cstate="print"/>
              <a:stretch>
                <a:fillRect/>
              </a:stretch>
            </a:blipFill>
          </p:spPr>
          <p:txBody>
            <a:bodyPr wrap="square" lIns="0" tIns="0" rIns="0" bIns="0" rtlCol="0"/>
            <a:lstStyle/>
            <a:p>
              <a:endParaRPr/>
            </a:p>
          </p:txBody>
        </p:sp>
      </p:grpSp>
      <p:sp>
        <p:nvSpPr>
          <p:cNvPr id="61" name="object 61"/>
          <p:cNvSpPr/>
          <p:nvPr/>
        </p:nvSpPr>
        <p:spPr>
          <a:xfrm>
            <a:off x="5431535" y="4493133"/>
            <a:ext cx="155828" cy="220091"/>
          </a:xfrm>
          <a:prstGeom prst="rect">
            <a:avLst/>
          </a:prstGeom>
          <a:blipFill>
            <a:blip r:embed="rId53" cstate="print"/>
            <a:stretch>
              <a:fillRect/>
            </a:stretch>
          </a:blipFill>
        </p:spPr>
        <p:txBody>
          <a:bodyPr wrap="square" lIns="0" tIns="0" rIns="0" bIns="0" rtlCol="0"/>
          <a:lstStyle/>
          <a:p>
            <a:endParaRPr/>
          </a:p>
        </p:txBody>
      </p:sp>
      <p:sp>
        <p:nvSpPr>
          <p:cNvPr id="62" name="object 62"/>
          <p:cNvSpPr/>
          <p:nvPr/>
        </p:nvSpPr>
        <p:spPr>
          <a:xfrm>
            <a:off x="5705855" y="4493133"/>
            <a:ext cx="170561" cy="220091"/>
          </a:xfrm>
          <a:prstGeom prst="rect">
            <a:avLst/>
          </a:prstGeom>
          <a:blipFill>
            <a:blip r:embed="rId54" cstate="print"/>
            <a:stretch>
              <a:fillRect/>
            </a:stretch>
          </a:blipFill>
        </p:spPr>
        <p:txBody>
          <a:bodyPr wrap="square" lIns="0" tIns="0" rIns="0" bIns="0" rtlCol="0"/>
          <a:lstStyle/>
          <a:p>
            <a:endParaRPr/>
          </a:p>
        </p:txBody>
      </p:sp>
      <p:sp>
        <p:nvSpPr>
          <p:cNvPr id="63" name="object 63"/>
          <p:cNvSpPr/>
          <p:nvPr/>
        </p:nvSpPr>
        <p:spPr>
          <a:xfrm>
            <a:off x="5988684" y="4552441"/>
            <a:ext cx="295782" cy="160781"/>
          </a:xfrm>
          <a:prstGeom prst="rect">
            <a:avLst/>
          </a:prstGeom>
          <a:blipFill>
            <a:blip r:embed="rId55" cstate="print"/>
            <a:stretch>
              <a:fillRect/>
            </a:stretch>
          </a:blipFill>
        </p:spPr>
        <p:txBody>
          <a:bodyPr wrap="square" lIns="0" tIns="0" rIns="0" bIns="0" rtlCol="0"/>
          <a:lstStyle/>
          <a:p>
            <a:endParaRPr/>
          </a:p>
        </p:txBody>
      </p:sp>
      <p:sp>
        <p:nvSpPr>
          <p:cNvPr id="64" name="object 64"/>
          <p:cNvSpPr/>
          <p:nvPr/>
        </p:nvSpPr>
        <p:spPr>
          <a:xfrm>
            <a:off x="9075039" y="4472432"/>
            <a:ext cx="383412" cy="240792"/>
          </a:xfrm>
          <a:prstGeom prst="rect">
            <a:avLst/>
          </a:prstGeom>
          <a:blipFill>
            <a:blip r:embed="rId56" cstate="print"/>
            <a:stretch>
              <a:fillRect/>
            </a:stretch>
          </a:blipFill>
        </p:spPr>
        <p:txBody>
          <a:bodyPr wrap="square" lIns="0" tIns="0" rIns="0" bIns="0" rtlCol="0"/>
          <a:lstStyle/>
          <a:p>
            <a:endParaRPr/>
          </a:p>
        </p:txBody>
      </p:sp>
      <p:sp>
        <p:nvSpPr>
          <p:cNvPr id="65" name="object 65"/>
          <p:cNvSpPr/>
          <p:nvPr/>
        </p:nvSpPr>
        <p:spPr>
          <a:xfrm>
            <a:off x="9548114" y="4476369"/>
            <a:ext cx="432580" cy="236855"/>
          </a:xfrm>
          <a:prstGeom prst="rect">
            <a:avLst/>
          </a:prstGeom>
          <a:blipFill>
            <a:blip r:embed="rId57" cstate="print"/>
            <a:stretch>
              <a:fillRect/>
            </a:stretch>
          </a:blipFill>
        </p:spPr>
        <p:txBody>
          <a:bodyPr wrap="square" lIns="0" tIns="0" rIns="0" bIns="0" rtlCol="0"/>
          <a:lstStyle/>
          <a:p>
            <a:endParaRPr/>
          </a:p>
        </p:txBody>
      </p:sp>
      <p:sp>
        <p:nvSpPr>
          <p:cNvPr id="66" name="object 66"/>
          <p:cNvSpPr/>
          <p:nvPr/>
        </p:nvSpPr>
        <p:spPr>
          <a:xfrm>
            <a:off x="11000231" y="4493133"/>
            <a:ext cx="155828" cy="220091"/>
          </a:xfrm>
          <a:prstGeom prst="rect">
            <a:avLst/>
          </a:prstGeom>
          <a:blipFill>
            <a:blip r:embed="rId58" cstate="print"/>
            <a:stretch>
              <a:fillRect/>
            </a:stretch>
          </a:blipFill>
        </p:spPr>
        <p:txBody>
          <a:bodyPr wrap="square" lIns="0" tIns="0" rIns="0" bIns="0" rtlCol="0"/>
          <a:lstStyle/>
          <a:p>
            <a:endParaRPr/>
          </a:p>
        </p:txBody>
      </p:sp>
      <p:sp>
        <p:nvSpPr>
          <p:cNvPr id="67" name="object 67"/>
          <p:cNvSpPr/>
          <p:nvPr/>
        </p:nvSpPr>
        <p:spPr>
          <a:xfrm>
            <a:off x="11255882" y="4476369"/>
            <a:ext cx="802513" cy="236855"/>
          </a:xfrm>
          <a:prstGeom prst="rect">
            <a:avLst/>
          </a:prstGeom>
          <a:blipFill>
            <a:blip r:embed="rId59" cstate="print"/>
            <a:stretch>
              <a:fillRect/>
            </a:stretch>
          </a:blipFill>
        </p:spPr>
        <p:txBody>
          <a:bodyPr wrap="square" lIns="0" tIns="0" rIns="0" bIns="0" rtlCol="0"/>
          <a:lstStyle/>
          <a:p>
            <a:endParaRPr/>
          </a:p>
        </p:txBody>
      </p:sp>
      <p:sp>
        <p:nvSpPr>
          <p:cNvPr id="68" name="object 68"/>
          <p:cNvSpPr/>
          <p:nvPr/>
        </p:nvSpPr>
        <p:spPr>
          <a:xfrm>
            <a:off x="332879" y="4793360"/>
            <a:ext cx="296621" cy="236855"/>
          </a:xfrm>
          <a:prstGeom prst="rect">
            <a:avLst/>
          </a:prstGeom>
          <a:blipFill>
            <a:blip r:embed="rId60" cstate="print"/>
            <a:stretch>
              <a:fillRect/>
            </a:stretch>
          </a:blipFill>
        </p:spPr>
        <p:txBody>
          <a:bodyPr wrap="square" lIns="0" tIns="0" rIns="0" bIns="0" rtlCol="0"/>
          <a:lstStyle/>
          <a:p>
            <a:endParaRPr/>
          </a:p>
        </p:txBody>
      </p:sp>
      <p:sp>
        <p:nvSpPr>
          <p:cNvPr id="69" name="object 69"/>
          <p:cNvSpPr/>
          <p:nvPr/>
        </p:nvSpPr>
        <p:spPr>
          <a:xfrm>
            <a:off x="767435" y="4869434"/>
            <a:ext cx="295757" cy="160782"/>
          </a:xfrm>
          <a:prstGeom prst="rect">
            <a:avLst/>
          </a:prstGeom>
          <a:blipFill>
            <a:blip r:embed="rId61" cstate="print"/>
            <a:stretch>
              <a:fillRect/>
            </a:stretch>
          </a:blipFill>
        </p:spPr>
        <p:txBody>
          <a:bodyPr wrap="square" lIns="0" tIns="0" rIns="0" bIns="0" rtlCol="0"/>
          <a:lstStyle/>
          <a:p>
            <a:endParaRPr/>
          </a:p>
        </p:txBody>
      </p:sp>
      <p:sp>
        <p:nvSpPr>
          <p:cNvPr id="70" name="object 70"/>
          <p:cNvSpPr/>
          <p:nvPr/>
        </p:nvSpPr>
        <p:spPr>
          <a:xfrm>
            <a:off x="3447288" y="4810125"/>
            <a:ext cx="200660" cy="216026"/>
          </a:xfrm>
          <a:prstGeom prst="rect">
            <a:avLst/>
          </a:prstGeom>
          <a:blipFill>
            <a:blip r:embed="rId62" cstate="print"/>
            <a:stretch>
              <a:fillRect/>
            </a:stretch>
          </a:blipFill>
        </p:spPr>
        <p:txBody>
          <a:bodyPr wrap="square" lIns="0" tIns="0" rIns="0" bIns="0" rtlCol="0"/>
          <a:lstStyle/>
          <a:p>
            <a:endParaRPr/>
          </a:p>
        </p:txBody>
      </p:sp>
      <p:sp>
        <p:nvSpPr>
          <p:cNvPr id="71" name="object 71"/>
          <p:cNvSpPr/>
          <p:nvPr/>
        </p:nvSpPr>
        <p:spPr>
          <a:xfrm>
            <a:off x="3791077" y="4869434"/>
            <a:ext cx="121793" cy="160782"/>
          </a:xfrm>
          <a:prstGeom prst="rect">
            <a:avLst/>
          </a:prstGeom>
          <a:blipFill>
            <a:blip r:embed="rId63" cstate="print"/>
            <a:stretch>
              <a:fillRect/>
            </a:stretch>
          </a:blipFill>
        </p:spPr>
        <p:txBody>
          <a:bodyPr wrap="square" lIns="0" tIns="0" rIns="0" bIns="0" rtlCol="0"/>
          <a:lstStyle/>
          <a:p>
            <a:endParaRPr/>
          </a:p>
        </p:txBody>
      </p:sp>
      <p:sp>
        <p:nvSpPr>
          <p:cNvPr id="72" name="object 72"/>
          <p:cNvSpPr/>
          <p:nvPr/>
        </p:nvSpPr>
        <p:spPr>
          <a:xfrm>
            <a:off x="4056253" y="4869434"/>
            <a:ext cx="569105" cy="160782"/>
          </a:xfrm>
          <a:prstGeom prst="rect">
            <a:avLst/>
          </a:prstGeom>
          <a:blipFill>
            <a:blip r:embed="rId64" cstate="print"/>
            <a:stretch>
              <a:fillRect/>
            </a:stretch>
          </a:blipFill>
        </p:spPr>
        <p:txBody>
          <a:bodyPr wrap="square" lIns="0" tIns="0" rIns="0" bIns="0" rtlCol="0"/>
          <a:lstStyle/>
          <a:p>
            <a:endParaRPr/>
          </a:p>
        </p:txBody>
      </p:sp>
      <p:sp>
        <p:nvSpPr>
          <p:cNvPr id="73" name="object 73"/>
          <p:cNvSpPr/>
          <p:nvPr/>
        </p:nvSpPr>
        <p:spPr>
          <a:xfrm>
            <a:off x="11475084" y="4793360"/>
            <a:ext cx="586867" cy="236855"/>
          </a:xfrm>
          <a:prstGeom prst="rect">
            <a:avLst/>
          </a:prstGeom>
          <a:blipFill>
            <a:blip r:embed="rId65" cstate="print"/>
            <a:stretch>
              <a:fillRect/>
            </a:stretch>
          </a:blipFill>
        </p:spPr>
        <p:txBody>
          <a:bodyPr wrap="square" lIns="0" tIns="0" rIns="0" bIns="0" rtlCol="0"/>
          <a:lstStyle/>
          <a:p>
            <a:endParaRPr/>
          </a:p>
        </p:txBody>
      </p:sp>
      <p:grpSp>
        <p:nvGrpSpPr>
          <p:cNvPr id="74" name="object 74"/>
          <p:cNvGrpSpPr/>
          <p:nvPr/>
        </p:nvGrpSpPr>
        <p:grpSpPr>
          <a:xfrm>
            <a:off x="322427" y="4810125"/>
            <a:ext cx="2167890" cy="537210"/>
            <a:chOff x="322427" y="4810125"/>
            <a:chExt cx="2167890" cy="537210"/>
          </a:xfrm>
        </p:grpSpPr>
        <p:sp>
          <p:nvSpPr>
            <p:cNvPr id="75" name="object 75"/>
            <p:cNvSpPr/>
            <p:nvPr/>
          </p:nvSpPr>
          <p:spPr>
            <a:xfrm>
              <a:off x="2007361" y="4831715"/>
              <a:ext cx="421513" cy="198501"/>
            </a:xfrm>
            <a:prstGeom prst="rect">
              <a:avLst/>
            </a:prstGeom>
            <a:blipFill>
              <a:blip r:embed="rId66" cstate="print"/>
              <a:stretch>
                <a:fillRect/>
              </a:stretch>
            </a:blipFill>
          </p:spPr>
          <p:txBody>
            <a:bodyPr wrap="square" lIns="0" tIns="0" rIns="0" bIns="0" rtlCol="0"/>
            <a:lstStyle/>
            <a:p>
              <a:endParaRPr/>
            </a:p>
          </p:txBody>
        </p:sp>
        <p:sp>
          <p:nvSpPr>
            <p:cNvPr id="76" name="object 76"/>
            <p:cNvSpPr/>
            <p:nvPr/>
          </p:nvSpPr>
          <p:spPr>
            <a:xfrm>
              <a:off x="2459736" y="4994808"/>
              <a:ext cx="30539" cy="31343"/>
            </a:xfrm>
            <a:prstGeom prst="rect">
              <a:avLst/>
            </a:prstGeom>
            <a:blipFill>
              <a:blip r:embed="rId67" cstate="print"/>
              <a:stretch>
                <a:fillRect/>
              </a:stretch>
            </a:blipFill>
          </p:spPr>
          <p:txBody>
            <a:bodyPr wrap="square" lIns="0" tIns="0" rIns="0" bIns="0" rtlCol="0"/>
            <a:lstStyle/>
            <a:p>
              <a:endParaRPr/>
            </a:p>
          </p:txBody>
        </p:sp>
        <p:sp>
          <p:nvSpPr>
            <p:cNvPr id="77" name="object 77"/>
            <p:cNvSpPr/>
            <p:nvPr/>
          </p:nvSpPr>
          <p:spPr>
            <a:xfrm>
              <a:off x="1216152" y="4810125"/>
              <a:ext cx="1241043" cy="537083"/>
            </a:xfrm>
            <a:prstGeom prst="rect">
              <a:avLst/>
            </a:prstGeom>
            <a:blipFill>
              <a:blip r:embed="rId68" cstate="print"/>
              <a:stretch>
                <a:fillRect/>
              </a:stretch>
            </a:blipFill>
          </p:spPr>
          <p:txBody>
            <a:bodyPr wrap="square" lIns="0" tIns="0" rIns="0" bIns="0" rtlCol="0"/>
            <a:lstStyle/>
            <a:p>
              <a:endParaRPr/>
            </a:p>
          </p:txBody>
        </p:sp>
        <p:sp>
          <p:nvSpPr>
            <p:cNvPr id="78" name="object 78"/>
            <p:cNvSpPr/>
            <p:nvPr/>
          </p:nvSpPr>
          <p:spPr>
            <a:xfrm>
              <a:off x="322427" y="5127116"/>
              <a:ext cx="1186205" cy="220090"/>
            </a:xfrm>
            <a:prstGeom prst="rect">
              <a:avLst/>
            </a:prstGeom>
            <a:blipFill>
              <a:blip r:embed="rId69" cstate="print"/>
              <a:stretch>
                <a:fillRect/>
              </a:stretch>
            </a:blipFill>
          </p:spPr>
          <p:txBody>
            <a:bodyPr wrap="square" lIns="0" tIns="0" rIns="0" bIns="0" rtlCol="0"/>
            <a:lstStyle/>
            <a:p>
              <a:endParaRPr/>
            </a:p>
          </p:txBody>
        </p:sp>
      </p:grpSp>
      <p:grpSp>
        <p:nvGrpSpPr>
          <p:cNvPr id="79" name="object 79"/>
          <p:cNvGrpSpPr/>
          <p:nvPr/>
        </p:nvGrpSpPr>
        <p:grpSpPr>
          <a:xfrm>
            <a:off x="2622804" y="4811140"/>
            <a:ext cx="899794" cy="607060"/>
            <a:chOff x="2622804" y="4811140"/>
            <a:chExt cx="899794" cy="607060"/>
          </a:xfrm>
        </p:grpSpPr>
        <p:sp>
          <p:nvSpPr>
            <p:cNvPr id="80" name="object 80"/>
            <p:cNvSpPr/>
            <p:nvPr/>
          </p:nvSpPr>
          <p:spPr>
            <a:xfrm>
              <a:off x="2626233" y="4811140"/>
              <a:ext cx="670687" cy="277748"/>
            </a:xfrm>
            <a:prstGeom prst="rect">
              <a:avLst/>
            </a:prstGeom>
            <a:blipFill>
              <a:blip r:embed="rId70" cstate="print"/>
              <a:stretch>
                <a:fillRect/>
              </a:stretch>
            </a:blipFill>
          </p:spPr>
          <p:txBody>
            <a:bodyPr wrap="square" lIns="0" tIns="0" rIns="0" bIns="0" rtlCol="0"/>
            <a:lstStyle/>
            <a:p>
              <a:endParaRPr/>
            </a:p>
          </p:txBody>
        </p:sp>
        <p:sp>
          <p:nvSpPr>
            <p:cNvPr id="81" name="object 81"/>
            <p:cNvSpPr/>
            <p:nvPr/>
          </p:nvSpPr>
          <p:spPr>
            <a:xfrm>
              <a:off x="2622804" y="5106415"/>
              <a:ext cx="899286" cy="311530"/>
            </a:xfrm>
            <a:prstGeom prst="rect">
              <a:avLst/>
            </a:prstGeom>
            <a:blipFill>
              <a:blip r:embed="rId71" cstate="print"/>
              <a:stretch>
                <a:fillRect/>
              </a:stretch>
            </a:blipFill>
          </p:spPr>
          <p:txBody>
            <a:bodyPr wrap="square" lIns="0" tIns="0" rIns="0" bIns="0" rtlCol="0"/>
            <a:lstStyle/>
            <a:p>
              <a:endParaRPr/>
            </a:p>
          </p:txBody>
        </p:sp>
      </p:grpSp>
      <p:sp>
        <p:nvSpPr>
          <p:cNvPr id="82" name="object 82"/>
          <p:cNvSpPr/>
          <p:nvPr/>
        </p:nvSpPr>
        <p:spPr>
          <a:xfrm>
            <a:off x="3672204" y="5186426"/>
            <a:ext cx="265684" cy="160782"/>
          </a:xfrm>
          <a:prstGeom prst="rect">
            <a:avLst/>
          </a:prstGeom>
          <a:blipFill>
            <a:blip r:embed="rId72" cstate="print"/>
            <a:stretch>
              <a:fillRect/>
            </a:stretch>
          </a:blipFill>
        </p:spPr>
        <p:txBody>
          <a:bodyPr wrap="square" lIns="0" tIns="0" rIns="0" bIns="0" rtlCol="0"/>
          <a:lstStyle/>
          <a:p>
            <a:endParaRPr/>
          </a:p>
        </p:txBody>
      </p:sp>
      <p:sp>
        <p:nvSpPr>
          <p:cNvPr id="83" name="object 83"/>
          <p:cNvSpPr/>
          <p:nvPr/>
        </p:nvSpPr>
        <p:spPr>
          <a:xfrm>
            <a:off x="4095877" y="5186426"/>
            <a:ext cx="121793" cy="160782"/>
          </a:xfrm>
          <a:prstGeom prst="rect">
            <a:avLst/>
          </a:prstGeom>
          <a:blipFill>
            <a:blip r:embed="rId73" cstate="print"/>
            <a:stretch>
              <a:fillRect/>
            </a:stretch>
          </a:blipFill>
        </p:spPr>
        <p:txBody>
          <a:bodyPr wrap="square" lIns="0" tIns="0" rIns="0" bIns="0" rtlCol="0"/>
          <a:lstStyle/>
          <a:p>
            <a:endParaRPr/>
          </a:p>
        </p:txBody>
      </p:sp>
      <p:grpSp>
        <p:nvGrpSpPr>
          <p:cNvPr id="84" name="object 84"/>
          <p:cNvGrpSpPr/>
          <p:nvPr/>
        </p:nvGrpSpPr>
        <p:grpSpPr>
          <a:xfrm>
            <a:off x="4382389" y="4476369"/>
            <a:ext cx="7053580" cy="941705"/>
            <a:chOff x="4382389" y="4476369"/>
            <a:chExt cx="7053580" cy="941705"/>
          </a:xfrm>
        </p:grpSpPr>
        <p:sp>
          <p:nvSpPr>
            <p:cNvPr id="85" name="object 85"/>
            <p:cNvSpPr/>
            <p:nvPr/>
          </p:nvSpPr>
          <p:spPr>
            <a:xfrm>
              <a:off x="5242052" y="4674108"/>
              <a:ext cx="57403" cy="97790"/>
            </a:xfrm>
            <a:prstGeom prst="rect">
              <a:avLst/>
            </a:prstGeom>
            <a:blipFill>
              <a:blip r:embed="rId74" cstate="print"/>
              <a:stretch>
                <a:fillRect/>
              </a:stretch>
            </a:blipFill>
          </p:spPr>
          <p:txBody>
            <a:bodyPr wrap="square" lIns="0" tIns="0" rIns="0" bIns="0" rtlCol="0"/>
            <a:lstStyle/>
            <a:p>
              <a:endParaRPr/>
            </a:p>
          </p:txBody>
        </p:sp>
        <p:sp>
          <p:nvSpPr>
            <p:cNvPr id="86" name="object 86"/>
            <p:cNvSpPr/>
            <p:nvPr/>
          </p:nvSpPr>
          <p:spPr>
            <a:xfrm>
              <a:off x="6409309" y="4514723"/>
              <a:ext cx="897127" cy="269239"/>
            </a:xfrm>
            <a:prstGeom prst="rect">
              <a:avLst/>
            </a:prstGeom>
            <a:blipFill>
              <a:blip r:embed="rId75" cstate="print"/>
              <a:stretch>
                <a:fillRect/>
              </a:stretch>
            </a:blipFill>
          </p:spPr>
          <p:txBody>
            <a:bodyPr wrap="square" lIns="0" tIns="0" rIns="0" bIns="0" rtlCol="0"/>
            <a:lstStyle/>
            <a:p>
              <a:endParaRPr/>
            </a:p>
          </p:txBody>
        </p:sp>
        <p:sp>
          <p:nvSpPr>
            <p:cNvPr id="87" name="object 87"/>
            <p:cNvSpPr/>
            <p:nvPr/>
          </p:nvSpPr>
          <p:spPr>
            <a:xfrm>
              <a:off x="8491092" y="4476369"/>
              <a:ext cx="470534" cy="236855"/>
            </a:xfrm>
            <a:prstGeom prst="rect">
              <a:avLst/>
            </a:prstGeom>
            <a:blipFill>
              <a:blip r:embed="rId76" cstate="print"/>
              <a:stretch>
                <a:fillRect/>
              </a:stretch>
            </a:blipFill>
          </p:spPr>
          <p:txBody>
            <a:bodyPr wrap="square" lIns="0" tIns="0" rIns="0" bIns="0" rtlCol="0"/>
            <a:lstStyle/>
            <a:p>
              <a:endParaRPr/>
            </a:p>
          </p:txBody>
        </p:sp>
        <p:sp>
          <p:nvSpPr>
            <p:cNvPr id="88" name="object 88"/>
            <p:cNvSpPr/>
            <p:nvPr/>
          </p:nvSpPr>
          <p:spPr>
            <a:xfrm>
              <a:off x="6663182" y="4476369"/>
              <a:ext cx="1946656" cy="553847"/>
            </a:xfrm>
            <a:prstGeom prst="rect">
              <a:avLst/>
            </a:prstGeom>
            <a:blipFill>
              <a:blip r:embed="rId77" cstate="print"/>
              <a:stretch>
                <a:fillRect/>
              </a:stretch>
            </a:blipFill>
          </p:spPr>
          <p:txBody>
            <a:bodyPr wrap="square" lIns="0" tIns="0" rIns="0" bIns="0" rtlCol="0"/>
            <a:lstStyle/>
            <a:p>
              <a:endParaRPr/>
            </a:p>
          </p:txBody>
        </p:sp>
        <p:sp>
          <p:nvSpPr>
            <p:cNvPr id="89" name="object 89"/>
            <p:cNvSpPr/>
            <p:nvPr/>
          </p:nvSpPr>
          <p:spPr>
            <a:xfrm>
              <a:off x="6253226" y="4831715"/>
              <a:ext cx="273557" cy="198501"/>
            </a:xfrm>
            <a:prstGeom prst="rect">
              <a:avLst/>
            </a:prstGeom>
            <a:blipFill>
              <a:blip r:embed="rId78" cstate="print"/>
              <a:stretch>
                <a:fillRect/>
              </a:stretch>
            </a:blipFill>
          </p:spPr>
          <p:txBody>
            <a:bodyPr wrap="square" lIns="0" tIns="0" rIns="0" bIns="0" rtlCol="0"/>
            <a:lstStyle/>
            <a:p>
              <a:endParaRPr/>
            </a:p>
          </p:txBody>
        </p:sp>
        <p:sp>
          <p:nvSpPr>
            <p:cNvPr id="90" name="object 90"/>
            <p:cNvSpPr/>
            <p:nvPr/>
          </p:nvSpPr>
          <p:spPr>
            <a:xfrm>
              <a:off x="4772152" y="4810125"/>
              <a:ext cx="1845564" cy="607822"/>
            </a:xfrm>
            <a:prstGeom prst="rect">
              <a:avLst/>
            </a:prstGeom>
            <a:blipFill>
              <a:blip r:embed="rId79" cstate="print"/>
              <a:stretch>
                <a:fillRect/>
              </a:stretch>
            </a:blipFill>
          </p:spPr>
          <p:txBody>
            <a:bodyPr wrap="square" lIns="0" tIns="0" rIns="0" bIns="0" rtlCol="0"/>
            <a:lstStyle/>
            <a:p>
              <a:endParaRPr/>
            </a:p>
          </p:txBody>
        </p:sp>
        <p:sp>
          <p:nvSpPr>
            <p:cNvPr id="91" name="object 91"/>
            <p:cNvSpPr/>
            <p:nvPr/>
          </p:nvSpPr>
          <p:spPr>
            <a:xfrm>
              <a:off x="10097389" y="4476369"/>
              <a:ext cx="770762" cy="295529"/>
            </a:xfrm>
            <a:prstGeom prst="rect">
              <a:avLst/>
            </a:prstGeom>
            <a:blipFill>
              <a:blip r:embed="rId80" cstate="print"/>
              <a:stretch>
                <a:fillRect/>
              </a:stretch>
            </a:blipFill>
          </p:spPr>
          <p:txBody>
            <a:bodyPr wrap="square" lIns="0" tIns="0" rIns="0" bIns="0" rtlCol="0"/>
            <a:lstStyle/>
            <a:p>
              <a:endParaRPr/>
            </a:p>
          </p:txBody>
        </p:sp>
        <p:sp>
          <p:nvSpPr>
            <p:cNvPr id="92" name="object 92"/>
            <p:cNvSpPr/>
            <p:nvPr/>
          </p:nvSpPr>
          <p:spPr>
            <a:xfrm>
              <a:off x="10217530" y="4793361"/>
              <a:ext cx="460121" cy="236855"/>
            </a:xfrm>
            <a:prstGeom prst="rect">
              <a:avLst/>
            </a:prstGeom>
            <a:blipFill>
              <a:blip r:embed="rId81" cstate="print"/>
              <a:stretch>
                <a:fillRect/>
              </a:stretch>
            </a:blipFill>
          </p:spPr>
          <p:txBody>
            <a:bodyPr wrap="square" lIns="0" tIns="0" rIns="0" bIns="0" rtlCol="0"/>
            <a:lstStyle/>
            <a:p>
              <a:endParaRPr/>
            </a:p>
          </p:txBody>
        </p:sp>
        <p:sp>
          <p:nvSpPr>
            <p:cNvPr id="93" name="object 93"/>
            <p:cNvSpPr/>
            <p:nvPr/>
          </p:nvSpPr>
          <p:spPr>
            <a:xfrm>
              <a:off x="10822813" y="4793361"/>
              <a:ext cx="507110" cy="236855"/>
            </a:xfrm>
            <a:prstGeom prst="rect">
              <a:avLst/>
            </a:prstGeom>
            <a:blipFill>
              <a:blip r:embed="rId82" cstate="print"/>
              <a:stretch>
                <a:fillRect/>
              </a:stretch>
            </a:blipFill>
          </p:spPr>
          <p:txBody>
            <a:bodyPr wrap="square" lIns="0" tIns="0" rIns="0" bIns="0" rtlCol="0"/>
            <a:lstStyle/>
            <a:p>
              <a:endParaRPr/>
            </a:p>
          </p:txBody>
        </p:sp>
        <p:sp>
          <p:nvSpPr>
            <p:cNvPr id="94" name="object 94"/>
            <p:cNvSpPr/>
            <p:nvPr/>
          </p:nvSpPr>
          <p:spPr>
            <a:xfrm>
              <a:off x="8052180" y="4793361"/>
              <a:ext cx="2034159" cy="553847"/>
            </a:xfrm>
            <a:prstGeom prst="rect">
              <a:avLst/>
            </a:prstGeom>
            <a:blipFill>
              <a:blip r:embed="rId83" cstate="print"/>
              <a:stretch>
                <a:fillRect/>
              </a:stretch>
            </a:blipFill>
          </p:spPr>
          <p:txBody>
            <a:bodyPr wrap="square" lIns="0" tIns="0" rIns="0" bIns="0" rtlCol="0"/>
            <a:lstStyle/>
            <a:p>
              <a:endParaRPr/>
            </a:p>
          </p:txBody>
        </p:sp>
        <p:sp>
          <p:nvSpPr>
            <p:cNvPr id="95" name="object 95"/>
            <p:cNvSpPr/>
            <p:nvPr/>
          </p:nvSpPr>
          <p:spPr>
            <a:xfrm>
              <a:off x="4382389" y="5127117"/>
              <a:ext cx="910481" cy="220090"/>
            </a:xfrm>
            <a:prstGeom prst="rect">
              <a:avLst/>
            </a:prstGeom>
            <a:blipFill>
              <a:blip r:embed="rId84" cstate="print"/>
              <a:stretch>
                <a:fillRect/>
              </a:stretch>
            </a:blipFill>
          </p:spPr>
          <p:txBody>
            <a:bodyPr wrap="square" lIns="0" tIns="0" rIns="0" bIns="0" rtlCol="0"/>
            <a:lstStyle/>
            <a:p>
              <a:endParaRPr/>
            </a:p>
          </p:txBody>
        </p:sp>
        <p:sp>
          <p:nvSpPr>
            <p:cNvPr id="96" name="object 96"/>
            <p:cNvSpPr/>
            <p:nvPr/>
          </p:nvSpPr>
          <p:spPr>
            <a:xfrm>
              <a:off x="6797675" y="5110352"/>
              <a:ext cx="302768" cy="307594"/>
            </a:xfrm>
            <a:prstGeom prst="rect">
              <a:avLst/>
            </a:prstGeom>
            <a:blipFill>
              <a:blip r:embed="rId85" cstate="print"/>
              <a:stretch>
                <a:fillRect/>
              </a:stretch>
            </a:blipFill>
          </p:spPr>
          <p:txBody>
            <a:bodyPr wrap="square" lIns="0" tIns="0" rIns="0" bIns="0" rtlCol="0"/>
            <a:lstStyle/>
            <a:p>
              <a:endParaRPr/>
            </a:p>
          </p:txBody>
        </p:sp>
        <p:sp>
          <p:nvSpPr>
            <p:cNvPr id="97" name="object 97"/>
            <p:cNvSpPr/>
            <p:nvPr/>
          </p:nvSpPr>
          <p:spPr>
            <a:xfrm>
              <a:off x="7260971" y="5110352"/>
              <a:ext cx="624712" cy="236855"/>
            </a:xfrm>
            <a:prstGeom prst="rect">
              <a:avLst/>
            </a:prstGeom>
            <a:blipFill>
              <a:blip r:embed="rId86" cstate="print"/>
              <a:stretch>
                <a:fillRect/>
              </a:stretch>
            </a:blipFill>
          </p:spPr>
          <p:txBody>
            <a:bodyPr wrap="square" lIns="0" tIns="0" rIns="0" bIns="0" rtlCol="0"/>
            <a:lstStyle/>
            <a:p>
              <a:endParaRPr/>
            </a:p>
          </p:txBody>
        </p:sp>
        <p:sp>
          <p:nvSpPr>
            <p:cNvPr id="98" name="object 98"/>
            <p:cNvSpPr/>
            <p:nvPr/>
          </p:nvSpPr>
          <p:spPr>
            <a:xfrm>
              <a:off x="10241915" y="5110352"/>
              <a:ext cx="1194053" cy="236855"/>
            </a:xfrm>
            <a:prstGeom prst="rect">
              <a:avLst/>
            </a:prstGeom>
            <a:blipFill>
              <a:blip r:embed="rId87" cstate="print"/>
              <a:stretch>
                <a:fillRect/>
              </a:stretch>
            </a:blipFill>
          </p:spPr>
          <p:txBody>
            <a:bodyPr wrap="square" lIns="0" tIns="0" rIns="0" bIns="0" rtlCol="0"/>
            <a:lstStyle/>
            <a:p>
              <a:endParaRPr/>
            </a:p>
          </p:txBody>
        </p:sp>
      </p:grpSp>
      <p:sp>
        <p:nvSpPr>
          <p:cNvPr id="99" name="object 99"/>
          <p:cNvSpPr/>
          <p:nvPr/>
        </p:nvSpPr>
        <p:spPr>
          <a:xfrm>
            <a:off x="11593956" y="5110353"/>
            <a:ext cx="470535" cy="236855"/>
          </a:xfrm>
          <a:prstGeom prst="rect">
            <a:avLst/>
          </a:prstGeom>
          <a:blipFill>
            <a:blip r:embed="rId88" cstate="print"/>
            <a:stretch>
              <a:fillRect/>
            </a:stretch>
          </a:blipFill>
        </p:spPr>
        <p:txBody>
          <a:bodyPr wrap="square" lIns="0" tIns="0" rIns="0" bIns="0" rtlCol="0"/>
          <a:lstStyle/>
          <a:p>
            <a:endParaRPr/>
          </a:p>
        </p:txBody>
      </p:sp>
      <p:sp>
        <p:nvSpPr>
          <p:cNvPr id="100" name="object 100"/>
          <p:cNvSpPr txBox="1"/>
          <p:nvPr/>
        </p:nvSpPr>
        <p:spPr>
          <a:xfrm>
            <a:off x="294538" y="2493721"/>
            <a:ext cx="11808460" cy="3248025"/>
          </a:xfrm>
          <a:prstGeom prst="rect">
            <a:avLst/>
          </a:prstGeom>
        </p:spPr>
        <p:txBody>
          <a:bodyPr vert="horz" wrap="square" lIns="0" tIns="13970" rIns="0" bIns="0" rtlCol="0">
            <a:spAutoFit/>
          </a:bodyPr>
          <a:lstStyle/>
          <a:p>
            <a:pPr marR="364490" algn="ctr">
              <a:lnSpc>
                <a:spcPct val="100000"/>
              </a:lnSpc>
              <a:spcBef>
                <a:spcPts val="110"/>
              </a:spcBef>
            </a:pPr>
            <a:r>
              <a:rPr sz="2800" b="1" u="heavy" spc="120" dirty="0">
                <a:solidFill>
                  <a:srgbClr val="FFFF00"/>
                </a:solidFill>
                <a:uFill>
                  <a:solidFill>
                    <a:srgbClr val="FFFF00"/>
                  </a:solidFill>
                </a:uFill>
                <a:latin typeface="Arial"/>
                <a:cs typeface="Arial"/>
              </a:rPr>
              <a:t>28. </a:t>
            </a:r>
            <a:r>
              <a:rPr sz="2800" b="1" u="heavy" spc="10" dirty="0">
                <a:solidFill>
                  <a:srgbClr val="FFFF00"/>
                </a:solidFill>
                <a:uFill>
                  <a:solidFill>
                    <a:srgbClr val="FFFF00"/>
                  </a:solidFill>
                </a:uFill>
                <a:latin typeface="Arial"/>
                <a:cs typeface="Arial"/>
              </a:rPr>
              <a:t>Cross </a:t>
            </a:r>
            <a:r>
              <a:rPr sz="2800" b="1" u="heavy" spc="40" dirty="0">
                <a:solidFill>
                  <a:srgbClr val="FFFF00"/>
                </a:solidFill>
                <a:uFill>
                  <a:solidFill>
                    <a:srgbClr val="FFFF00"/>
                  </a:solidFill>
                </a:uFill>
                <a:latin typeface="Arial"/>
                <a:cs typeface="Arial"/>
              </a:rPr>
              <a:t>Charges</a:t>
            </a:r>
            <a:r>
              <a:rPr sz="2800" b="1" u="heavy" spc="-555"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a:t>
            </a:r>
            <a:endParaRPr sz="2800">
              <a:latin typeface="Arial"/>
              <a:cs typeface="Arial"/>
            </a:endParaRPr>
          </a:p>
          <a:p>
            <a:pPr>
              <a:lnSpc>
                <a:spcPct val="100000"/>
              </a:lnSpc>
              <a:spcBef>
                <a:spcPts val="45"/>
              </a:spcBef>
            </a:pPr>
            <a:endParaRPr sz="3350">
              <a:latin typeface="Arial"/>
              <a:cs typeface="Arial"/>
            </a:endParaRPr>
          </a:p>
          <a:p>
            <a:pPr marL="3024505">
              <a:lnSpc>
                <a:spcPts val="2810"/>
              </a:lnSpc>
            </a:pPr>
            <a:r>
              <a:rPr sz="2600" spc="-110" dirty="0">
                <a:solidFill>
                  <a:srgbClr val="FFFF00"/>
                </a:solidFill>
                <a:latin typeface="Arial"/>
                <a:cs typeface="Arial"/>
              </a:rPr>
              <a:t>supplies </a:t>
            </a:r>
            <a:r>
              <a:rPr sz="2600" spc="-105" dirty="0">
                <a:solidFill>
                  <a:srgbClr val="FFFF00"/>
                </a:solidFill>
                <a:latin typeface="Arial"/>
                <a:cs typeface="Arial"/>
              </a:rPr>
              <a:t>made </a:t>
            </a:r>
            <a:r>
              <a:rPr sz="2600" spc="-60" dirty="0">
                <a:solidFill>
                  <a:srgbClr val="FFFF00"/>
                </a:solidFill>
                <a:latin typeface="Arial"/>
                <a:cs typeface="Arial"/>
              </a:rPr>
              <a:t>by </a:t>
            </a:r>
            <a:r>
              <a:rPr sz="2600" spc="-20" dirty="0">
                <a:solidFill>
                  <a:srgbClr val="FFFF00"/>
                </a:solidFill>
                <a:latin typeface="Arial"/>
                <a:cs typeface="Arial"/>
              </a:rPr>
              <a:t>the </a:t>
            </a:r>
            <a:r>
              <a:rPr sz="2600" spc="-140" dirty="0">
                <a:solidFill>
                  <a:srgbClr val="FFFF00"/>
                </a:solidFill>
                <a:latin typeface="Arial"/>
                <a:cs typeface="Arial"/>
              </a:rPr>
              <a:t>Head </a:t>
            </a:r>
            <a:r>
              <a:rPr sz="2600" spc="-35" dirty="0">
                <a:solidFill>
                  <a:srgbClr val="FFFF00"/>
                </a:solidFill>
                <a:latin typeface="Arial"/>
                <a:cs typeface="Arial"/>
              </a:rPr>
              <a:t>office </a:t>
            </a:r>
            <a:r>
              <a:rPr sz="2600" spc="60" dirty="0">
                <a:solidFill>
                  <a:srgbClr val="FFFF00"/>
                </a:solidFill>
                <a:latin typeface="Arial"/>
                <a:cs typeface="Arial"/>
              </a:rPr>
              <a:t>to</a:t>
            </a:r>
            <a:r>
              <a:rPr sz="2600" spc="-509" dirty="0">
                <a:solidFill>
                  <a:srgbClr val="FFFF00"/>
                </a:solidFill>
                <a:latin typeface="Arial"/>
                <a:cs typeface="Arial"/>
              </a:rPr>
              <a:t> </a:t>
            </a:r>
            <a:r>
              <a:rPr sz="2600" spc="-90" dirty="0">
                <a:solidFill>
                  <a:srgbClr val="FFFF00"/>
                </a:solidFill>
                <a:latin typeface="Arial"/>
                <a:cs typeface="Arial"/>
              </a:rPr>
              <a:t>branch </a:t>
            </a:r>
            <a:r>
              <a:rPr sz="2600" spc="-65" dirty="0">
                <a:solidFill>
                  <a:srgbClr val="FFFF00"/>
                </a:solidFill>
                <a:latin typeface="Arial"/>
                <a:cs typeface="Arial"/>
              </a:rPr>
              <a:t>offices </a:t>
            </a:r>
            <a:r>
              <a:rPr sz="2600" spc="-30" dirty="0">
                <a:solidFill>
                  <a:srgbClr val="FFFF00"/>
                </a:solidFill>
                <a:latin typeface="Arial"/>
                <a:cs typeface="Arial"/>
              </a:rPr>
              <a:t>or </a:t>
            </a:r>
            <a:r>
              <a:rPr sz="2600" spc="-100" dirty="0">
                <a:solidFill>
                  <a:srgbClr val="FFFF00"/>
                </a:solidFill>
                <a:latin typeface="Arial"/>
                <a:cs typeface="Arial"/>
              </a:rPr>
              <a:t>vice </a:t>
            </a:r>
            <a:r>
              <a:rPr sz="2600" spc="-140" dirty="0">
                <a:solidFill>
                  <a:srgbClr val="FFFF00"/>
                </a:solidFill>
                <a:latin typeface="Arial"/>
                <a:cs typeface="Arial"/>
              </a:rPr>
              <a:t>versa</a:t>
            </a:r>
            <a:endParaRPr sz="2600">
              <a:latin typeface="Arial"/>
              <a:cs typeface="Arial"/>
            </a:endParaRPr>
          </a:p>
          <a:p>
            <a:pPr marL="6362700">
              <a:lnSpc>
                <a:spcPts val="2495"/>
              </a:lnSpc>
            </a:pPr>
            <a:r>
              <a:rPr sz="2600" spc="-20" dirty="0">
                <a:solidFill>
                  <a:srgbClr val="FFFF00"/>
                </a:solidFill>
                <a:latin typeface="Arial"/>
                <a:cs typeface="Arial"/>
              </a:rPr>
              <a:t>the</a:t>
            </a:r>
            <a:r>
              <a:rPr sz="2600" spc="145" dirty="0">
                <a:solidFill>
                  <a:srgbClr val="FFFF00"/>
                </a:solidFill>
                <a:latin typeface="Arial"/>
                <a:cs typeface="Arial"/>
              </a:rPr>
              <a:t> </a:t>
            </a:r>
            <a:r>
              <a:rPr sz="2600" spc="-65" dirty="0">
                <a:solidFill>
                  <a:srgbClr val="FFFF00"/>
                </a:solidFill>
                <a:latin typeface="Arial"/>
                <a:cs typeface="Arial"/>
              </a:rPr>
              <a:t>provision</a:t>
            </a:r>
            <a:endParaRPr sz="2600">
              <a:latin typeface="Arial"/>
              <a:cs typeface="Arial"/>
            </a:endParaRPr>
          </a:p>
          <a:p>
            <a:pPr marL="8381365">
              <a:lnSpc>
                <a:spcPts val="2495"/>
              </a:lnSpc>
            </a:pPr>
            <a:r>
              <a:rPr sz="2600" spc="-135" dirty="0">
                <a:solidFill>
                  <a:srgbClr val="FFFF00"/>
                </a:solidFill>
                <a:latin typeface="Arial"/>
                <a:cs typeface="Arial"/>
              </a:rPr>
              <a:t>The </a:t>
            </a:r>
            <a:r>
              <a:rPr sz="2600" spc="-40" dirty="0">
                <a:solidFill>
                  <a:srgbClr val="FFFF00"/>
                </a:solidFill>
                <a:latin typeface="Arial"/>
                <a:cs typeface="Arial"/>
              </a:rPr>
              <a:t>tax </a:t>
            </a:r>
            <a:r>
              <a:rPr sz="2600" spc="-20" dirty="0">
                <a:solidFill>
                  <a:srgbClr val="FFFF00"/>
                </a:solidFill>
                <a:latin typeface="Arial"/>
                <a:cs typeface="Arial"/>
              </a:rPr>
              <a:t>effect </a:t>
            </a:r>
            <a:r>
              <a:rPr sz="2600" spc="-45" dirty="0">
                <a:solidFill>
                  <a:srgbClr val="FFFF00"/>
                </a:solidFill>
                <a:latin typeface="Arial"/>
                <a:cs typeface="Arial"/>
              </a:rPr>
              <a:t>would</a:t>
            </a:r>
            <a:r>
              <a:rPr sz="2600" spc="509" dirty="0">
                <a:solidFill>
                  <a:srgbClr val="FFFF00"/>
                </a:solidFill>
                <a:latin typeface="Arial"/>
                <a:cs typeface="Arial"/>
              </a:rPr>
              <a:t> </a:t>
            </a:r>
            <a:r>
              <a:rPr sz="2600" spc="-85" dirty="0">
                <a:solidFill>
                  <a:srgbClr val="FFFF00"/>
                </a:solidFill>
                <a:latin typeface="Arial"/>
                <a:cs typeface="Arial"/>
              </a:rPr>
              <a:t>be</a:t>
            </a:r>
            <a:endParaRPr sz="2600">
              <a:latin typeface="Arial"/>
              <a:cs typeface="Arial"/>
            </a:endParaRPr>
          </a:p>
          <a:p>
            <a:pPr marL="12700">
              <a:lnSpc>
                <a:spcPts val="2810"/>
              </a:lnSpc>
            </a:pPr>
            <a:r>
              <a:rPr sz="2600" spc="-45" dirty="0">
                <a:solidFill>
                  <a:srgbClr val="FFFF00"/>
                </a:solidFill>
                <a:latin typeface="Arial"/>
                <a:cs typeface="Arial"/>
              </a:rPr>
              <a:t>neutral </a:t>
            </a:r>
            <a:r>
              <a:rPr sz="2600" spc="-130" dirty="0">
                <a:solidFill>
                  <a:srgbClr val="FFFF00"/>
                </a:solidFill>
                <a:latin typeface="Arial"/>
                <a:cs typeface="Arial"/>
              </a:rPr>
              <a:t>since </a:t>
            </a:r>
            <a:r>
              <a:rPr sz="2600" spc="20" dirty="0">
                <a:solidFill>
                  <a:srgbClr val="FFFF00"/>
                </a:solidFill>
                <a:latin typeface="Arial"/>
                <a:cs typeface="Arial"/>
              </a:rPr>
              <a:t>for </a:t>
            </a:r>
            <a:r>
              <a:rPr sz="2600" spc="-100" dirty="0">
                <a:solidFill>
                  <a:srgbClr val="FFFF00"/>
                </a:solidFill>
                <a:latin typeface="Arial"/>
                <a:cs typeface="Arial"/>
              </a:rPr>
              <a:t>one </a:t>
            </a:r>
            <a:r>
              <a:rPr sz="2600" spc="-20" dirty="0">
                <a:solidFill>
                  <a:srgbClr val="FFFF00"/>
                </a:solidFill>
                <a:latin typeface="Arial"/>
                <a:cs typeface="Arial"/>
              </a:rPr>
              <a:t>distinct</a:t>
            </a:r>
            <a:r>
              <a:rPr sz="2600" spc="-100" dirty="0">
                <a:solidFill>
                  <a:srgbClr val="FFFF00"/>
                </a:solidFill>
                <a:latin typeface="Arial"/>
                <a:cs typeface="Arial"/>
              </a:rPr>
              <a:t> </a:t>
            </a:r>
            <a:r>
              <a:rPr sz="2600" spc="-105" dirty="0">
                <a:solidFill>
                  <a:srgbClr val="FFFF00"/>
                </a:solidFill>
                <a:latin typeface="Arial"/>
                <a:cs typeface="Arial"/>
              </a:rPr>
              <a:t>person</a:t>
            </a:r>
            <a:endParaRPr sz="2600">
              <a:latin typeface="Arial"/>
              <a:cs typeface="Arial"/>
            </a:endParaRPr>
          </a:p>
          <a:p>
            <a:pPr>
              <a:lnSpc>
                <a:spcPct val="100000"/>
              </a:lnSpc>
              <a:spcBef>
                <a:spcPts val="5"/>
              </a:spcBef>
            </a:pPr>
            <a:endParaRPr sz="3800">
              <a:latin typeface="Arial"/>
              <a:cs typeface="Arial"/>
            </a:endParaRPr>
          </a:p>
          <a:p>
            <a:pPr marL="12700">
              <a:lnSpc>
                <a:spcPct val="100000"/>
              </a:lnSpc>
            </a:pPr>
            <a:r>
              <a:rPr sz="2600" spc="-130" dirty="0">
                <a:solidFill>
                  <a:srgbClr val="FFFF00"/>
                </a:solidFill>
                <a:latin typeface="Arial"/>
                <a:cs typeface="Arial"/>
              </a:rPr>
              <a:t>hence</a:t>
            </a:r>
            <a:r>
              <a:rPr sz="2600" spc="-170" dirty="0">
                <a:solidFill>
                  <a:srgbClr val="FFFF00"/>
                </a:solidFill>
                <a:latin typeface="Arial"/>
                <a:cs typeface="Arial"/>
              </a:rPr>
              <a:t> </a:t>
            </a:r>
            <a:r>
              <a:rPr sz="2600" spc="-114" dirty="0">
                <a:solidFill>
                  <a:srgbClr val="FFFF00"/>
                </a:solidFill>
                <a:latin typeface="Arial"/>
                <a:cs typeface="Arial"/>
              </a:rPr>
              <a:t>companies</a:t>
            </a:r>
            <a:r>
              <a:rPr sz="2600" spc="-175" dirty="0">
                <a:solidFill>
                  <a:srgbClr val="FFFF00"/>
                </a:solidFill>
                <a:latin typeface="Arial"/>
                <a:cs typeface="Arial"/>
              </a:rPr>
              <a:t> </a:t>
            </a:r>
            <a:r>
              <a:rPr sz="2600" spc="-114" dirty="0">
                <a:solidFill>
                  <a:srgbClr val="FFFF00"/>
                </a:solidFill>
                <a:latin typeface="Arial"/>
                <a:cs typeface="Arial"/>
              </a:rPr>
              <a:t>are</a:t>
            </a:r>
            <a:r>
              <a:rPr sz="2600" spc="-165" dirty="0">
                <a:solidFill>
                  <a:srgbClr val="FFFF00"/>
                </a:solidFill>
                <a:latin typeface="Arial"/>
                <a:cs typeface="Arial"/>
              </a:rPr>
              <a:t> </a:t>
            </a:r>
            <a:r>
              <a:rPr sz="2600" spc="-70" dirty="0">
                <a:solidFill>
                  <a:srgbClr val="FFFF00"/>
                </a:solidFill>
                <a:latin typeface="Arial"/>
                <a:cs typeface="Arial"/>
              </a:rPr>
              <a:t>required</a:t>
            </a:r>
            <a:r>
              <a:rPr sz="2600" spc="-220" dirty="0">
                <a:solidFill>
                  <a:srgbClr val="FFFF00"/>
                </a:solidFill>
                <a:latin typeface="Arial"/>
                <a:cs typeface="Arial"/>
              </a:rPr>
              <a:t> </a:t>
            </a:r>
            <a:r>
              <a:rPr sz="2600" spc="60" dirty="0">
                <a:solidFill>
                  <a:srgbClr val="FFFF00"/>
                </a:solidFill>
                <a:latin typeface="Arial"/>
                <a:cs typeface="Arial"/>
              </a:rPr>
              <a:t>to</a:t>
            </a:r>
            <a:r>
              <a:rPr sz="2600" spc="-180" dirty="0">
                <a:solidFill>
                  <a:srgbClr val="FFFF00"/>
                </a:solidFill>
                <a:latin typeface="Arial"/>
                <a:cs typeface="Arial"/>
              </a:rPr>
              <a:t> </a:t>
            </a:r>
            <a:r>
              <a:rPr sz="2600" spc="-110" dirty="0">
                <a:solidFill>
                  <a:srgbClr val="FFFF00"/>
                </a:solidFill>
                <a:latin typeface="Arial"/>
                <a:cs typeface="Arial"/>
              </a:rPr>
              <a:t>be</a:t>
            </a:r>
            <a:r>
              <a:rPr sz="2600" spc="-215" dirty="0">
                <a:solidFill>
                  <a:srgbClr val="FFFF00"/>
                </a:solidFill>
                <a:latin typeface="Arial"/>
                <a:cs typeface="Arial"/>
              </a:rPr>
              <a:t> </a:t>
            </a:r>
            <a:r>
              <a:rPr sz="2600" spc="-150" dirty="0">
                <a:solidFill>
                  <a:srgbClr val="FFFF00"/>
                </a:solidFill>
                <a:latin typeface="Arial"/>
                <a:cs typeface="Arial"/>
              </a:rPr>
              <a:t>cross</a:t>
            </a:r>
            <a:r>
              <a:rPr sz="2600" spc="-180" dirty="0">
                <a:solidFill>
                  <a:srgbClr val="FFFF00"/>
                </a:solidFill>
                <a:latin typeface="Arial"/>
                <a:cs typeface="Arial"/>
              </a:rPr>
              <a:t> </a:t>
            </a:r>
            <a:r>
              <a:rPr sz="2600" spc="-105" dirty="0">
                <a:solidFill>
                  <a:srgbClr val="FFFF00"/>
                </a:solidFill>
                <a:latin typeface="Arial"/>
                <a:cs typeface="Arial"/>
              </a:rPr>
              <a:t>charged</a:t>
            </a:r>
            <a:r>
              <a:rPr sz="2600" spc="-155" dirty="0">
                <a:solidFill>
                  <a:srgbClr val="FFFF00"/>
                </a:solidFill>
                <a:latin typeface="Arial"/>
                <a:cs typeface="Arial"/>
              </a:rPr>
              <a:t> </a:t>
            </a:r>
            <a:r>
              <a:rPr sz="2600" spc="-105" dirty="0">
                <a:solidFill>
                  <a:srgbClr val="FFFF00"/>
                </a:solidFill>
                <a:latin typeface="Arial"/>
                <a:cs typeface="Arial"/>
              </a:rPr>
              <a:t>and</a:t>
            </a:r>
            <a:r>
              <a:rPr sz="2600" spc="-170" dirty="0">
                <a:solidFill>
                  <a:srgbClr val="FFFF00"/>
                </a:solidFill>
                <a:latin typeface="Arial"/>
                <a:cs typeface="Arial"/>
              </a:rPr>
              <a:t> </a:t>
            </a:r>
            <a:r>
              <a:rPr sz="2600" spc="-80" dirty="0">
                <a:solidFill>
                  <a:srgbClr val="FFFF00"/>
                </a:solidFill>
                <a:latin typeface="Arial"/>
                <a:cs typeface="Arial"/>
              </a:rPr>
              <a:t>levy</a:t>
            </a:r>
            <a:r>
              <a:rPr sz="2600" spc="-300" dirty="0">
                <a:solidFill>
                  <a:srgbClr val="FFFF00"/>
                </a:solidFill>
                <a:latin typeface="Arial"/>
                <a:cs typeface="Arial"/>
              </a:rPr>
              <a:t> </a:t>
            </a:r>
            <a:r>
              <a:rPr sz="2600" spc="-250" dirty="0">
                <a:solidFill>
                  <a:srgbClr val="FFFF00"/>
                </a:solidFill>
                <a:latin typeface="Arial"/>
                <a:cs typeface="Arial"/>
              </a:rPr>
              <a:t>GST</a:t>
            </a:r>
            <a:r>
              <a:rPr sz="2600" spc="-190" dirty="0">
                <a:solidFill>
                  <a:srgbClr val="FFFF00"/>
                </a:solidFill>
                <a:latin typeface="Arial"/>
                <a:cs typeface="Arial"/>
              </a:rPr>
              <a:t> </a:t>
            </a:r>
            <a:r>
              <a:rPr sz="2600" spc="-70" dirty="0">
                <a:solidFill>
                  <a:srgbClr val="FFFF00"/>
                </a:solidFill>
                <a:latin typeface="Arial"/>
                <a:cs typeface="Arial"/>
              </a:rPr>
              <a:t>on</a:t>
            </a:r>
            <a:r>
              <a:rPr sz="2600" spc="-195" dirty="0">
                <a:solidFill>
                  <a:srgbClr val="FFFF00"/>
                </a:solidFill>
                <a:latin typeface="Arial"/>
                <a:cs typeface="Arial"/>
              </a:rPr>
              <a:t> </a:t>
            </a:r>
            <a:r>
              <a:rPr sz="2600" spc="-20" dirty="0">
                <a:solidFill>
                  <a:srgbClr val="FFFF00"/>
                </a:solidFill>
                <a:latin typeface="Arial"/>
                <a:cs typeface="Arial"/>
              </a:rPr>
              <a:t>the</a:t>
            </a:r>
            <a:r>
              <a:rPr sz="2600" spc="-185" dirty="0">
                <a:solidFill>
                  <a:srgbClr val="FFFF00"/>
                </a:solidFill>
                <a:latin typeface="Arial"/>
                <a:cs typeface="Arial"/>
              </a:rPr>
              <a:t> </a:t>
            </a:r>
            <a:r>
              <a:rPr sz="2600" spc="-155" dirty="0">
                <a:solidFill>
                  <a:srgbClr val="FFFF00"/>
                </a:solidFill>
                <a:latin typeface="Arial"/>
                <a:cs typeface="Arial"/>
              </a:rPr>
              <a:t>same</a:t>
            </a:r>
            <a:endParaRPr sz="2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2026920" y="3355797"/>
            <a:ext cx="9166606" cy="77856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93060" y="2737815"/>
            <a:ext cx="8443595" cy="757555"/>
          </a:xfrm>
          <a:prstGeom prst="rect">
            <a:avLst/>
          </a:prstGeom>
        </p:spPr>
        <p:txBody>
          <a:bodyPr vert="horz" wrap="square" lIns="0" tIns="12700" rIns="0" bIns="0" rtlCol="0">
            <a:spAutoFit/>
          </a:bodyPr>
          <a:lstStyle/>
          <a:p>
            <a:pPr marL="12700">
              <a:lnSpc>
                <a:spcPct val="100000"/>
              </a:lnSpc>
              <a:spcBef>
                <a:spcPts val="100"/>
              </a:spcBef>
            </a:pPr>
            <a:r>
              <a:rPr sz="4800" b="1" spc="135" dirty="0">
                <a:solidFill>
                  <a:srgbClr val="FFFF00"/>
                </a:solidFill>
                <a:latin typeface="Trebuchet MS"/>
                <a:cs typeface="Trebuchet MS"/>
              </a:rPr>
              <a:t>MAKING </a:t>
            </a:r>
            <a:r>
              <a:rPr sz="4800" b="1" spc="100" dirty="0">
                <a:solidFill>
                  <a:srgbClr val="FFFF00"/>
                </a:solidFill>
                <a:latin typeface="Trebuchet MS"/>
                <a:cs typeface="Trebuchet MS"/>
              </a:rPr>
              <a:t>MARCH</a:t>
            </a:r>
            <a:r>
              <a:rPr sz="4800" b="1" spc="-1100" dirty="0">
                <a:solidFill>
                  <a:srgbClr val="FFFF00"/>
                </a:solidFill>
                <a:latin typeface="Trebuchet MS"/>
                <a:cs typeface="Trebuchet MS"/>
              </a:rPr>
              <a:t> </a:t>
            </a:r>
            <a:r>
              <a:rPr sz="4800" b="1" spc="75" dirty="0">
                <a:solidFill>
                  <a:srgbClr val="FFFF00"/>
                </a:solidFill>
                <a:latin typeface="Trebuchet MS"/>
                <a:cs typeface="Trebuchet MS"/>
              </a:rPr>
              <a:t>MEANINGFUL</a:t>
            </a:r>
            <a:endParaRPr sz="48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4292600" y="1503105"/>
            <a:ext cx="3604895" cy="2282190"/>
          </a:xfrm>
          <a:prstGeom prst="rect">
            <a:avLst/>
          </a:prstGeom>
        </p:spPr>
        <p:txBody>
          <a:bodyPr vert="horz" wrap="square" lIns="0" tIns="318135" rIns="0" bIns="0" rtlCol="0">
            <a:spAutoFit/>
          </a:bodyPr>
          <a:lstStyle/>
          <a:p>
            <a:pPr algn="ctr">
              <a:lnSpc>
                <a:spcPct val="100000"/>
              </a:lnSpc>
              <a:spcBef>
                <a:spcPts val="2505"/>
              </a:spcBef>
            </a:pPr>
            <a:r>
              <a:rPr sz="5400" b="1" spc="-65" dirty="0">
                <a:solidFill>
                  <a:srgbClr val="FFFF00"/>
                </a:solidFill>
                <a:latin typeface="Arial"/>
                <a:cs typeface="Arial"/>
              </a:rPr>
              <a:t>BILL,</a:t>
            </a:r>
            <a:r>
              <a:rPr sz="5400" b="1" spc="-245" dirty="0">
                <a:solidFill>
                  <a:srgbClr val="FFFF00"/>
                </a:solidFill>
                <a:latin typeface="Arial"/>
                <a:cs typeface="Arial"/>
              </a:rPr>
              <a:t> </a:t>
            </a:r>
            <a:r>
              <a:rPr sz="5400" b="1" spc="405" dirty="0">
                <a:solidFill>
                  <a:srgbClr val="FFFF00"/>
                </a:solidFill>
                <a:latin typeface="Arial"/>
                <a:cs typeface="Arial"/>
              </a:rPr>
              <a:t>2022</a:t>
            </a:r>
            <a:endParaRPr sz="5400">
              <a:latin typeface="Arial"/>
              <a:cs typeface="Arial"/>
            </a:endParaRPr>
          </a:p>
          <a:p>
            <a:pPr marL="69215" algn="ctr">
              <a:lnSpc>
                <a:spcPct val="100000"/>
              </a:lnSpc>
              <a:spcBef>
                <a:spcPts val="2405"/>
              </a:spcBef>
            </a:pPr>
            <a:r>
              <a:rPr sz="5400" b="1" spc="-10" dirty="0">
                <a:solidFill>
                  <a:srgbClr val="FFFF00"/>
                </a:solidFill>
                <a:latin typeface="Arial"/>
                <a:cs typeface="Arial"/>
              </a:rPr>
              <a:t>Budget</a:t>
            </a:r>
            <a:endParaRPr sz="5400">
              <a:latin typeface="Arial"/>
              <a:cs typeface="Arial"/>
            </a:endParaRPr>
          </a:p>
        </p:txBody>
      </p:sp>
      <p:sp>
        <p:nvSpPr>
          <p:cNvPr id="4" name="object 4"/>
          <p:cNvSpPr txBox="1"/>
          <p:nvPr/>
        </p:nvSpPr>
        <p:spPr>
          <a:xfrm>
            <a:off x="7354316" y="5636767"/>
            <a:ext cx="220345" cy="454025"/>
          </a:xfrm>
          <a:prstGeom prst="rect">
            <a:avLst/>
          </a:prstGeom>
        </p:spPr>
        <p:txBody>
          <a:bodyPr vert="horz" wrap="square" lIns="0" tIns="13970" rIns="0" bIns="0" rtlCol="0">
            <a:spAutoFit/>
          </a:bodyPr>
          <a:lstStyle/>
          <a:p>
            <a:pPr marL="12700">
              <a:lnSpc>
                <a:spcPct val="100000"/>
              </a:lnSpc>
              <a:spcBef>
                <a:spcPts val="110"/>
              </a:spcBef>
            </a:pPr>
            <a:r>
              <a:rPr sz="2800" b="1" spc="5" dirty="0">
                <a:solidFill>
                  <a:srgbClr val="FFFFFF"/>
                </a:solidFill>
                <a:latin typeface="Tahoma"/>
                <a:cs typeface="Tahoma"/>
              </a:rPr>
              <a:t>`</a:t>
            </a:r>
            <a:endParaRPr sz="2800">
              <a:latin typeface="Tahoma"/>
              <a:cs typeface="Tahoma"/>
            </a:endParaRPr>
          </a:p>
        </p:txBody>
      </p:sp>
      <p:sp>
        <p:nvSpPr>
          <p:cNvPr id="5" name="object 5"/>
          <p:cNvSpPr txBox="1">
            <a:spLocks noGrp="1"/>
          </p:cNvSpPr>
          <p:nvPr>
            <p:ph type="title"/>
          </p:nvPr>
        </p:nvSpPr>
        <p:spPr>
          <a:xfrm>
            <a:off x="4828794" y="600278"/>
            <a:ext cx="2536825" cy="848994"/>
          </a:xfrm>
          <a:prstGeom prst="rect">
            <a:avLst/>
          </a:prstGeom>
        </p:spPr>
        <p:txBody>
          <a:bodyPr vert="horz" wrap="square" lIns="0" tIns="12700" rIns="0" bIns="0" rtlCol="0">
            <a:spAutoFit/>
          </a:bodyPr>
          <a:lstStyle/>
          <a:p>
            <a:pPr marL="12700">
              <a:lnSpc>
                <a:spcPct val="100000"/>
              </a:lnSpc>
              <a:spcBef>
                <a:spcPts val="100"/>
              </a:spcBef>
            </a:pPr>
            <a:r>
              <a:rPr sz="5400" b="1" spc="-10" dirty="0">
                <a:latin typeface="Carlito"/>
                <a:cs typeface="Carlito"/>
              </a:rPr>
              <a:t>FINANCE</a:t>
            </a:r>
            <a:endParaRPr sz="5400">
              <a:latin typeface="Carlito"/>
              <a:cs typeface="Carlito"/>
            </a:endParaRPr>
          </a:p>
        </p:txBody>
      </p:sp>
      <p:sp>
        <p:nvSpPr>
          <p:cNvPr id="6" name="object 6"/>
          <p:cNvSpPr/>
          <p:nvPr/>
        </p:nvSpPr>
        <p:spPr>
          <a:xfrm>
            <a:off x="918972" y="251459"/>
            <a:ext cx="530860" cy="850900"/>
          </a:xfrm>
          <a:custGeom>
            <a:avLst/>
            <a:gdLst/>
            <a:ahLst/>
            <a:cxnLst/>
            <a:rect l="l" t="t" r="r" b="b"/>
            <a:pathLst>
              <a:path w="530860" h="850900">
                <a:moveTo>
                  <a:pt x="0" y="850392"/>
                </a:moveTo>
                <a:lnTo>
                  <a:pt x="530352" y="850392"/>
                </a:lnTo>
                <a:lnTo>
                  <a:pt x="530352" y="0"/>
                </a:lnTo>
                <a:lnTo>
                  <a:pt x="0" y="0"/>
                </a:lnTo>
                <a:lnTo>
                  <a:pt x="0" y="850392"/>
                </a:lnTo>
                <a:close/>
              </a:path>
            </a:pathLst>
          </a:custGeom>
          <a:ln w="9144">
            <a:solidFill>
              <a:srgbClr val="000000"/>
            </a:solidFill>
          </a:ln>
        </p:spPr>
        <p:txBody>
          <a:bodyPr wrap="square" lIns="0" tIns="0" rIns="0" bIns="0" rtlCol="0"/>
          <a:lstStyle/>
          <a:p>
            <a:endParaRPr/>
          </a:p>
        </p:txBody>
      </p:sp>
      <p:sp>
        <p:nvSpPr>
          <p:cNvPr id="8" name="TextBox 7">
            <a:extLst>
              <a:ext uri="{FF2B5EF4-FFF2-40B4-BE49-F238E27FC236}">
                <a16:creationId xmlns:a16="http://schemas.microsoft.com/office/drawing/2014/main" id="{214B479A-6BBB-4003-88D7-E323E185E0E8}"/>
              </a:ext>
            </a:extLst>
          </p:cNvPr>
          <p:cNvSpPr txBox="1"/>
          <p:nvPr/>
        </p:nvSpPr>
        <p:spPr>
          <a:xfrm>
            <a:off x="3047238" y="3244334"/>
            <a:ext cx="6094476" cy="369332"/>
          </a:xfrm>
          <a:prstGeom prst="rect">
            <a:avLst/>
          </a:prstGeom>
          <a:noFill/>
        </p:spPr>
        <p:txBody>
          <a:bodyPr wrap="square">
            <a:spAutoFit/>
          </a:bodyPr>
          <a:lstStyle/>
          <a:p>
            <a:r>
              <a:rPr lang="en-IN" b="0" i="0" dirty="0">
                <a:solidFill>
                  <a:srgbClr val="202124"/>
                </a:solidFill>
                <a:effectLst/>
                <a:latin typeface="Google Sans"/>
              </a:rPr>
              <a:t>27AFNPR5564E1Z0</a:t>
            </a:r>
            <a:endParaRPr lang="en-IN" dirty="0"/>
          </a:p>
        </p:txBody>
      </p:sp>
    </p:spTree>
    <p:extLst>
      <p:ext uri="{BB962C8B-B14F-4D97-AF65-F5344CB8AC3E}">
        <p14:creationId xmlns:p14="http://schemas.microsoft.com/office/powerpoint/2010/main" val="219713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044D-E752-467A-8A34-CF449495FA05}"/>
              </a:ext>
            </a:extLst>
          </p:cNvPr>
          <p:cNvSpPr>
            <a:spLocks noGrp="1"/>
          </p:cNvSpPr>
          <p:nvPr>
            <p:ph type="title"/>
          </p:nvPr>
        </p:nvSpPr>
        <p:spPr>
          <a:xfrm>
            <a:off x="235226" y="228600"/>
            <a:ext cx="5888482" cy="636905"/>
          </a:xfrm>
        </p:spPr>
        <p:txBody>
          <a:bodyPr/>
          <a:lstStyle/>
          <a:p>
            <a:r>
              <a:rPr lang="en-US" dirty="0"/>
              <a:t>Section 16-</a:t>
            </a:r>
            <a:endParaRPr lang="en-IN" dirty="0"/>
          </a:p>
        </p:txBody>
      </p:sp>
      <p:sp>
        <p:nvSpPr>
          <p:cNvPr id="3" name="Text Placeholder 2">
            <a:extLst>
              <a:ext uri="{FF2B5EF4-FFF2-40B4-BE49-F238E27FC236}">
                <a16:creationId xmlns:a16="http://schemas.microsoft.com/office/drawing/2014/main" id="{D4E85E77-48C3-42DC-82A4-B2A4B7B39867}"/>
              </a:ext>
            </a:extLst>
          </p:cNvPr>
          <p:cNvSpPr>
            <a:spLocks noGrp="1"/>
          </p:cNvSpPr>
          <p:nvPr>
            <p:ph type="body" idx="1"/>
          </p:nvPr>
        </p:nvSpPr>
        <p:spPr>
          <a:xfrm>
            <a:off x="235226" y="882070"/>
            <a:ext cx="11277600" cy="7125925"/>
          </a:xfrm>
        </p:spPr>
        <p:txBody>
          <a:bodyPr/>
          <a:lstStyle/>
          <a:p>
            <a:pPr marL="40005" marR="26670" algn="just">
              <a:lnSpc>
                <a:spcPct val="104299"/>
              </a:lnSpc>
              <a:tabLst>
                <a:tab pos="320040" algn="l"/>
                <a:tab pos="704215" algn="l"/>
                <a:tab pos="1369060" algn="l"/>
                <a:tab pos="1972310" algn="l"/>
                <a:tab pos="2387600" algn="l"/>
                <a:tab pos="3109595" algn="l"/>
                <a:tab pos="3481704" algn="l"/>
                <a:tab pos="3905250" algn="l"/>
              </a:tabLst>
            </a:pPr>
            <a:r>
              <a:rPr lang="en-IN" sz="1800" b="1" spc="-10" dirty="0">
                <a:solidFill>
                  <a:srgbClr val="FFFF00"/>
                </a:solidFill>
                <a:latin typeface="Carlito"/>
                <a:cs typeface="Carlito"/>
              </a:rPr>
              <a:t>Amendment</a:t>
            </a:r>
            <a:r>
              <a:rPr lang="en-IN" sz="1800" b="1" dirty="0">
                <a:latin typeface="Carlito"/>
                <a:cs typeface="Carlito"/>
              </a:rPr>
              <a:t>- </a:t>
            </a:r>
          </a:p>
          <a:p>
            <a:pPr marL="40005" marR="26670" algn="just">
              <a:lnSpc>
                <a:spcPct val="104299"/>
              </a:lnSpc>
              <a:tabLst>
                <a:tab pos="320040" algn="l"/>
                <a:tab pos="704215" algn="l"/>
                <a:tab pos="1369060" algn="l"/>
                <a:tab pos="1972310" algn="l"/>
                <a:tab pos="2387600" algn="l"/>
                <a:tab pos="3109595" algn="l"/>
                <a:tab pos="3481704" algn="l"/>
                <a:tab pos="3905250" algn="l"/>
              </a:tabLst>
            </a:pPr>
            <a:r>
              <a:rPr lang="en-US" sz="1800" spc="-5" dirty="0">
                <a:solidFill>
                  <a:srgbClr val="FFFFFF"/>
                </a:solidFill>
                <a:latin typeface="Carlito"/>
                <a:cs typeface="Carlito"/>
              </a:rPr>
              <a:t>In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 </a:t>
            </a:r>
            <a:r>
              <a:rPr lang="en-US" sz="1800" spc="-15" dirty="0">
                <a:solidFill>
                  <a:srgbClr val="FFFFFF"/>
                </a:solidFill>
                <a:latin typeface="Carlito"/>
                <a:cs typeface="Carlito"/>
              </a:rPr>
              <a:t>2017 </a:t>
            </a:r>
            <a:r>
              <a:rPr lang="en-US" sz="1800" spc="-10" dirty="0">
                <a:solidFill>
                  <a:srgbClr val="FFFFFF"/>
                </a:solidFill>
                <a:latin typeface="Carlito"/>
                <a:cs typeface="Carlito"/>
              </a:rPr>
              <a:t>(hereinafter referred </a:t>
            </a:r>
            <a:r>
              <a:rPr lang="en-US" sz="1800" spc="-15" dirty="0">
                <a:solidFill>
                  <a:srgbClr val="FFFFFF"/>
                </a:solidFill>
                <a:latin typeface="Carlito"/>
                <a:cs typeface="Carlito"/>
              </a:rPr>
              <a:t>to </a:t>
            </a:r>
            <a:r>
              <a:rPr lang="en-US" sz="1800" spc="-5" dirty="0">
                <a:solidFill>
                  <a:srgbClr val="FFFFFF"/>
                </a:solidFill>
                <a:latin typeface="Carlito"/>
                <a:cs typeface="Carlito"/>
              </a:rPr>
              <a:t>as </a:t>
            </a:r>
            <a:r>
              <a:rPr lang="en-US" sz="1800" spc="-15" dirty="0">
                <a:solidFill>
                  <a:srgbClr val="FFFFFF"/>
                </a:solidFill>
                <a:latin typeface="Carlito"/>
                <a:cs typeface="Carlito"/>
              </a:rPr>
              <a:t>the </a:t>
            </a:r>
            <a:r>
              <a:rPr lang="en-US" sz="1800" spc="-5" dirty="0">
                <a:solidFill>
                  <a:srgbClr val="FFFFFF"/>
                </a:solidFill>
                <a:latin typeface="Carlito"/>
                <a:cs typeface="Carlito"/>
              </a:rPr>
              <a:t>Central 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65" dirty="0">
                <a:solidFill>
                  <a:srgbClr val="FFFFFF"/>
                </a:solidFill>
                <a:latin typeface="Carlito"/>
                <a:cs typeface="Carlito"/>
              </a:rPr>
              <a:t>Tax  </a:t>
            </a:r>
            <a:r>
              <a:rPr lang="en-US" sz="1800" dirty="0">
                <a:solidFill>
                  <a:srgbClr val="FFFFFF"/>
                </a:solidFill>
                <a:latin typeface="Carlito"/>
                <a:cs typeface="Carlito"/>
              </a:rPr>
              <a:t>Act), </a:t>
            </a:r>
            <a:r>
              <a:rPr lang="en-US" sz="1800" spc="-10" dirty="0">
                <a:solidFill>
                  <a:srgbClr val="FFFFFF"/>
                </a:solidFill>
                <a:latin typeface="Carlito"/>
                <a:cs typeface="Carlito"/>
              </a:rPr>
              <a:t>in </a:t>
            </a:r>
            <a:r>
              <a:rPr lang="en-US" sz="1800" spc="-5" dirty="0">
                <a:solidFill>
                  <a:srgbClr val="FFFFFF"/>
                </a:solidFill>
                <a:latin typeface="Carlito"/>
                <a:cs typeface="Carlito"/>
              </a:rPr>
              <a:t>section </a:t>
            </a:r>
            <a:r>
              <a:rPr lang="en-US" sz="1800" spc="-10" dirty="0">
                <a:solidFill>
                  <a:srgbClr val="FFFFFF"/>
                </a:solidFill>
                <a:latin typeface="Carlito"/>
                <a:cs typeface="Carlito"/>
              </a:rPr>
              <a:t>16,</a:t>
            </a:r>
            <a:r>
              <a:rPr lang="en-US" sz="1800" spc="-5" dirty="0">
                <a:solidFill>
                  <a:srgbClr val="FFFFFF"/>
                </a:solidFill>
                <a:latin typeface="Carlito"/>
                <a:cs typeface="Carlito"/>
              </a:rPr>
              <a:t> ––</a:t>
            </a:r>
            <a:endParaRPr lang="en-US" sz="1800" dirty="0">
              <a:latin typeface="Carlito"/>
              <a:cs typeface="Carlito"/>
            </a:endParaRPr>
          </a:p>
          <a:p>
            <a:pPr marL="91440" algn="just">
              <a:lnSpc>
                <a:spcPct val="100000"/>
              </a:lnSpc>
              <a:spcBef>
                <a:spcPts val="985"/>
              </a:spcBef>
            </a:pPr>
            <a:r>
              <a:rPr lang="en-US" sz="1800" spc="-5" dirty="0">
                <a:solidFill>
                  <a:srgbClr val="FFFFFF"/>
                </a:solidFill>
                <a:latin typeface="Carlito"/>
                <a:cs typeface="Carlito"/>
              </a:rPr>
              <a:t>(a) </a:t>
            </a:r>
            <a:r>
              <a:rPr lang="en-US" sz="1800" spc="-10" dirty="0">
                <a:solidFill>
                  <a:srgbClr val="FFFFFF"/>
                </a:solidFill>
                <a:latin typeface="Carlito"/>
                <a:cs typeface="Carlito"/>
              </a:rPr>
              <a:t>in </a:t>
            </a:r>
            <a:r>
              <a:rPr lang="en-US" sz="1800" spc="-5" dirty="0">
                <a:solidFill>
                  <a:srgbClr val="FFFFFF"/>
                </a:solidFill>
                <a:latin typeface="Carlito"/>
                <a:cs typeface="Carlito"/>
              </a:rPr>
              <a:t>sub-section</a:t>
            </a:r>
            <a:r>
              <a:rPr lang="en-US" sz="1800" spc="5" dirty="0">
                <a:solidFill>
                  <a:srgbClr val="FFFFFF"/>
                </a:solidFill>
                <a:latin typeface="Carlito"/>
                <a:cs typeface="Carlito"/>
              </a:rPr>
              <a:t> </a:t>
            </a:r>
            <a:r>
              <a:rPr lang="en-US" sz="1800" spc="-10" dirty="0">
                <a:solidFill>
                  <a:srgbClr val="FFFFFF"/>
                </a:solidFill>
                <a:latin typeface="Carlito"/>
                <a:cs typeface="Carlito"/>
              </a:rPr>
              <a:t>(2),––</a:t>
            </a:r>
            <a:endParaRPr lang="en-US" sz="1800" dirty="0">
              <a:latin typeface="Carlito"/>
              <a:cs typeface="Carlito"/>
            </a:endParaRPr>
          </a:p>
          <a:p>
            <a:pPr marL="40005" marR="26670" algn="just">
              <a:lnSpc>
                <a:spcPct val="107100"/>
              </a:lnSpc>
              <a:spcBef>
                <a:spcPts val="725"/>
              </a:spcBef>
            </a:pPr>
            <a:r>
              <a:rPr lang="en-US" sz="1800" spc="-5" dirty="0">
                <a:solidFill>
                  <a:srgbClr val="FFFFFF"/>
                </a:solidFill>
                <a:latin typeface="Carlito"/>
              </a:rPr>
              <a:t>(</a:t>
            </a:r>
            <a:r>
              <a:rPr lang="en-US" sz="1800" spc="-5" dirty="0" err="1">
                <a:solidFill>
                  <a:srgbClr val="FFFFFF"/>
                </a:solidFill>
                <a:latin typeface="Carlito"/>
              </a:rPr>
              <a:t>i</a:t>
            </a:r>
            <a:r>
              <a:rPr lang="en-US" sz="1800" spc="-5" dirty="0">
                <a:solidFill>
                  <a:srgbClr val="FFFFFF"/>
                </a:solidFill>
                <a:latin typeface="Carlito"/>
              </a:rPr>
              <a:t>)after clause (b), the following clause shall be inserted,  namely:––</a:t>
            </a:r>
          </a:p>
          <a:p>
            <a:pPr marL="40005" marR="24130" algn="just">
              <a:lnSpc>
                <a:spcPct val="107100"/>
              </a:lnSpc>
              <a:spcBef>
                <a:spcPts val="795"/>
              </a:spcBef>
            </a:pPr>
            <a:r>
              <a:rPr lang="en-US" sz="1800" spc="-5" dirty="0">
                <a:solidFill>
                  <a:srgbClr val="FFFFFF"/>
                </a:solidFill>
                <a:latin typeface="Carlito"/>
              </a:rPr>
              <a:t>“(</a:t>
            </a:r>
            <a:r>
              <a:rPr lang="en-US" sz="1800" spc="-5" dirty="0" err="1">
                <a:solidFill>
                  <a:srgbClr val="FFFFFF"/>
                </a:solidFill>
                <a:latin typeface="Carlito"/>
              </a:rPr>
              <a:t>ba</a:t>
            </a:r>
            <a:r>
              <a:rPr lang="en-US" sz="1800" spc="-5" dirty="0">
                <a:solidFill>
                  <a:srgbClr val="FFFFFF"/>
                </a:solidFill>
                <a:latin typeface="Carlito"/>
              </a:rPr>
              <a:t>) the details of input tax credit in respect of the said supply  communicated to such registered person under section 38 has  not been restricted;”;</a:t>
            </a:r>
          </a:p>
          <a:p>
            <a:pPr marL="40005" marR="24130" algn="just">
              <a:lnSpc>
                <a:spcPct val="107100"/>
              </a:lnSpc>
              <a:spcBef>
                <a:spcPts val="795"/>
              </a:spcBef>
            </a:pPr>
            <a:endParaRPr lang="en-US" sz="1800" spc="-5" dirty="0">
              <a:solidFill>
                <a:srgbClr val="FFFFFF"/>
              </a:solidFill>
              <a:latin typeface="Carlito"/>
            </a:endParaRPr>
          </a:p>
          <a:p>
            <a:pPr marL="41275" algn="just">
              <a:lnSpc>
                <a:spcPct val="100000"/>
              </a:lnSpc>
            </a:pPr>
            <a:r>
              <a:rPr lang="en-US" sz="1800" b="1" spc="-5" dirty="0">
                <a:solidFill>
                  <a:srgbClr val="FFFF00"/>
                </a:solidFill>
                <a:latin typeface="Carlito"/>
              </a:rPr>
              <a:t>Impact</a:t>
            </a:r>
            <a:r>
              <a:rPr lang="en-US" sz="1800" spc="-5" dirty="0">
                <a:solidFill>
                  <a:srgbClr val="FFFFFF"/>
                </a:solidFill>
                <a:latin typeface="Carlito"/>
              </a:rPr>
              <a:t>- </a:t>
            </a:r>
          </a:p>
          <a:p>
            <a:pPr marL="41275" algn="just">
              <a:lnSpc>
                <a:spcPct val="100000"/>
              </a:lnSpc>
            </a:pPr>
            <a:r>
              <a:rPr lang="en-US" sz="1800" spc="-5" dirty="0">
                <a:solidFill>
                  <a:srgbClr val="FFFFFF"/>
                </a:solidFill>
                <a:latin typeface="Carlito"/>
              </a:rPr>
              <a:t>Amendment to Section 16</a:t>
            </a:r>
          </a:p>
          <a:p>
            <a:pPr marL="41275" marR="15875" algn="just">
              <a:lnSpc>
                <a:spcPct val="107100"/>
              </a:lnSpc>
              <a:spcBef>
                <a:spcPts val="725"/>
              </a:spcBef>
            </a:pPr>
            <a:r>
              <a:rPr lang="en-US" sz="1800" spc="-5" dirty="0">
                <a:solidFill>
                  <a:srgbClr val="FFFFFF"/>
                </a:solidFill>
                <a:latin typeface="Carlito"/>
              </a:rPr>
              <a:t>(2) Notwithstanding anything contained in this section, no  registered person shall be entitled to the credit of any input tax in  respect of any supply of goods or services or both to him unless,—</a:t>
            </a:r>
          </a:p>
          <a:p>
            <a:pPr>
              <a:lnSpc>
                <a:spcPct val="100000"/>
              </a:lnSpc>
            </a:pPr>
            <a:endParaRPr lang="en-US" sz="1400" dirty="0">
              <a:latin typeface="Times New Roman"/>
              <a:cs typeface="Times New Roman"/>
            </a:endParaRPr>
          </a:p>
          <a:p>
            <a:pPr>
              <a:lnSpc>
                <a:spcPct val="100000"/>
              </a:lnSpc>
              <a:spcBef>
                <a:spcPts val="20"/>
              </a:spcBef>
            </a:pPr>
            <a:endParaRPr lang="en-US" sz="1400" dirty="0">
              <a:latin typeface="Times New Roman"/>
              <a:cs typeface="Times New Roman"/>
            </a:endParaRPr>
          </a:p>
          <a:p>
            <a:pPr marL="41275" marR="18415" algn="just">
              <a:lnSpc>
                <a:spcPct val="107200"/>
              </a:lnSpc>
            </a:pPr>
            <a:r>
              <a:rPr lang="en-US" sz="1800" spc="-5" dirty="0">
                <a:solidFill>
                  <a:srgbClr val="FFFFFF"/>
                </a:solidFill>
                <a:latin typeface="Carlito"/>
              </a:rPr>
              <a:t>“(</a:t>
            </a:r>
            <a:r>
              <a:rPr lang="en-US" sz="1800" spc="-5" dirty="0" err="1">
                <a:solidFill>
                  <a:srgbClr val="FFFFFF"/>
                </a:solidFill>
                <a:latin typeface="Carlito"/>
              </a:rPr>
              <a:t>ba</a:t>
            </a:r>
            <a:r>
              <a:rPr lang="en-US" sz="1800" spc="-5" dirty="0">
                <a:solidFill>
                  <a:srgbClr val="FFFFFF"/>
                </a:solidFill>
                <a:latin typeface="Carlito"/>
              </a:rPr>
              <a:t>) the details of input tax credit in respect of the said supply  communicated to such registered person under section 38 has not  been restricted;”;</a:t>
            </a:r>
          </a:p>
          <a:p>
            <a:pPr>
              <a:lnSpc>
                <a:spcPct val="100000"/>
              </a:lnSpc>
              <a:spcBef>
                <a:spcPts val="25"/>
              </a:spcBef>
            </a:pPr>
            <a:endParaRPr lang="en-US" sz="1800" spc="-5" dirty="0">
              <a:solidFill>
                <a:srgbClr val="FFFFFF"/>
              </a:solidFill>
              <a:latin typeface="Carlito"/>
            </a:endParaRPr>
          </a:p>
          <a:p>
            <a:pPr marL="41275" algn="just">
              <a:lnSpc>
                <a:spcPct val="100000"/>
              </a:lnSpc>
            </a:pPr>
            <a:r>
              <a:rPr lang="en-US" sz="1800" spc="-5" dirty="0">
                <a:solidFill>
                  <a:srgbClr val="FFFFFF"/>
                </a:solidFill>
                <a:latin typeface="Carlito"/>
              </a:rPr>
              <a:t>Conclusion : </a:t>
            </a:r>
            <a:r>
              <a:rPr lang="en-US" sz="1800" spc="-5" dirty="0">
                <a:solidFill>
                  <a:srgbClr val="FFFF00"/>
                </a:solidFill>
                <a:latin typeface="Carlito"/>
              </a:rPr>
              <a:t>Restriction of ITC can be stated in GSTR-2</a:t>
            </a:r>
          </a:p>
          <a:p>
            <a:pPr marL="40005" marR="24130" algn="just">
              <a:lnSpc>
                <a:spcPct val="107100"/>
              </a:lnSpc>
              <a:spcBef>
                <a:spcPts val="795"/>
              </a:spcBef>
            </a:pPr>
            <a:endParaRPr lang="en-US" sz="1800" spc="-5" dirty="0">
              <a:solidFill>
                <a:srgbClr val="FFFFFF"/>
              </a:solidFill>
              <a:latin typeface="Carlito"/>
            </a:endParaRPr>
          </a:p>
          <a:p>
            <a:pPr marL="40005" marR="24130" algn="just">
              <a:lnSpc>
                <a:spcPct val="107100"/>
              </a:lnSpc>
              <a:spcBef>
                <a:spcPts val="795"/>
              </a:spcBef>
            </a:pPr>
            <a:endParaRPr lang="en-US" sz="1400" spc="-10" dirty="0">
              <a:solidFill>
                <a:srgbClr val="FFFFFF"/>
              </a:solidFill>
              <a:latin typeface="Carlito"/>
              <a:cs typeface="Carlito"/>
            </a:endParaRPr>
          </a:p>
          <a:p>
            <a:pPr marL="40005" marR="24130" algn="just">
              <a:lnSpc>
                <a:spcPct val="107100"/>
              </a:lnSpc>
              <a:spcBef>
                <a:spcPts val="795"/>
              </a:spcBef>
            </a:pPr>
            <a:endParaRPr lang="en-US" sz="1800" dirty="0">
              <a:latin typeface="Carlito"/>
              <a:cs typeface="Carlito"/>
            </a:endParaRPr>
          </a:p>
          <a:p>
            <a:endParaRPr lang="en-IN" dirty="0"/>
          </a:p>
        </p:txBody>
      </p:sp>
    </p:spTree>
    <p:extLst>
      <p:ext uri="{BB962C8B-B14F-4D97-AF65-F5344CB8AC3E}">
        <p14:creationId xmlns:p14="http://schemas.microsoft.com/office/powerpoint/2010/main" val="1728457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1B3C-15E9-47BE-A146-4CEBB7BB9A45}"/>
              </a:ext>
            </a:extLst>
          </p:cNvPr>
          <p:cNvSpPr>
            <a:spLocks noGrp="1"/>
          </p:cNvSpPr>
          <p:nvPr>
            <p:ph type="title"/>
          </p:nvPr>
        </p:nvSpPr>
        <p:spPr>
          <a:xfrm>
            <a:off x="109330" y="228600"/>
            <a:ext cx="5888482" cy="636905"/>
          </a:xfrm>
        </p:spPr>
        <p:txBody>
          <a:bodyPr/>
          <a:lstStyle/>
          <a:p>
            <a:r>
              <a:rPr lang="en-US" dirty="0"/>
              <a:t>Section 16-</a:t>
            </a:r>
            <a:endParaRPr lang="en-IN" dirty="0"/>
          </a:p>
        </p:txBody>
      </p:sp>
      <p:sp>
        <p:nvSpPr>
          <p:cNvPr id="3" name="Text Placeholder 2">
            <a:extLst>
              <a:ext uri="{FF2B5EF4-FFF2-40B4-BE49-F238E27FC236}">
                <a16:creationId xmlns:a16="http://schemas.microsoft.com/office/drawing/2014/main" id="{03871EA8-C1C0-42F9-9D29-EEDC290F265E}"/>
              </a:ext>
            </a:extLst>
          </p:cNvPr>
          <p:cNvSpPr>
            <a:spLocks noGrp="1"/>
          </p:cNvSpPr>
          <p:nvPr>
            <p:ph type="body" idx="1"/>
          </p:nvPr>
        </p:nvSpPr>
        <p:spPr>
          <a:xfrm>
            <a:off x="76200" y="1066800"/>
            <a:ext cx="11734800" cy="3098220"/>
          </a:xfrm>
        </p:spPr>
        <p:txBody>
          <a:bodyPr/>
          <a:lstStyle/>
          <a:p>
            <a:pPr marL="40005" marR="40640" algn="just">
              <a:lnSpc>
                <a:spcPct val="104299"/>
              </a:lnSpc>
            </a:pPr>
            <a:r>
              <a:rPr lang="en-IN" sz="1800" b="1" spc="-10" dirty="0">
                <a:solidFill>
                  <a:srgbClr val="FFFF00"/>
                </a:solidFill>
                <a:latin typeface="Carlito"/>
                <a:cs typeface="Carlito"/>
              </a:rPr>
              <a:t>Amendment-</a:t>
            </a:r>
          </a:p>
          <a:p>
            <a:pPr marL="40005" marR="40640" algn="just">
              <a:lnSpc>
                <a:spcPct val="104299"/>
              </a:lnSpc>
            </a:pPr>
            <a:r>
              <a:rPr lang="en-US" sz="1800" spc="-5" dirty="0">
                <a:solidFill>
                  <a:srgbClr val="FFFFFF"/>
                </a:solidFill>
                <a:latin typeface="Carlito"/>
                <a:cs typeface="Carlito"/>
              </a:rPr>
              <a:t>In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 </a:t>
            </a:r>
            <a:r>
              <a:rPr lang="en-US" sz="1800" spc="-15" dirty="0">
                <a:solidFill>
                  <a:srgbClr val="FFFFFF"/>
                </a:solidFill>
                <a:latin typeface="Carlito"/>
                <a:cs typeface="Carlito"/>
              </a:rPr>
              <a:t>2017  </a:t>
            </a:r>
            <a:r>
              <a:rPr lang="en-US" sz="1800" spc="-10" dirty="0">
                <a:solidFill>
                  <a:srgbClr val="FFFFFF"/>
                </a:solidFill>
                <a:latin typeface="Carlito"/>
                <a:cs typeface="Carlito"/>
              </a:rPr>
              <a:t>(hereinafter referred to </a:t>
            </a:r>
            <a:r>
              <a:rPr lang="en-US" sz="1800" dirty="0">
                <a:solidFill>
                  <a:srgbClr val="FFFFFF"/>
                </a:solidFill>
                <a:latin typeface="Carlito"/>
                <a:cs typeface="Carlito"/>
              </a:rPr>
              <a:t>as </a:t>
            </a:r>
            <a:r>
              <a:rPr lang="en-US" sz="1800" spc="-15" dirty="0">
                <a:solidFill>
                  <a:srgbClr val="FFFFFF"/>
                </a:solidFill>
                <a:latin typeface="Carlito"/>
                <a:cs typeface="Carlito"/>
              </a:rPr>
              <a:t>the Central </a:t>
            </a:r>
            <a:r>
              <a:rPr lang="en-US" sz="1800" spc="-5" dirty="0">
                <a:solidFill>
                  <a:srgbClr val="FFFFFF"/>
                </a:solidFill>
                <a:latin typeface="Carlito"/>
                <a:cs typeface="Carlito"/>
              </a:rPr>
              <a:t>Goods </a:t>
            </a:r>
            <a:r>
              <a:rPr lang="en-US" sz="1800" spc="-20" dirty="0">
                <a:solidFill>
                  <a:srgbClr val="FFFFFF"/>
                </a:solidFill>
                <a:latin typeface="Carlito"/>
                <a:cs typeface="Carlito"/>
              </a:rPr>
              <a:t>and  </a:t>
            </a:r>
            <a:r>
              <a:rPr lang="en-US" sz="1800" spc="-5" dirty="0">
                <a:solidFill>
                  <a:srgbClr val="FFFFFF"/>
                </a:solidFill>
                <a:latin typeface="Carlito"/>
                <a:cs typeface="Carlito"/>
              </a:rPr>
              <a:t>Services </a:t>
            </a:r>
            <a:r>
              <a:rPr lang="en-US" sz="1800" spc="-65" dirty="0">
                <a:solidFill>
                  <a:srgbClr val="FFFFFF"/>
                </a:solidFill>
                <a:latin typeface="Carlito"/>
                <a:cs typeface="Carlito"/>
              </a:rPr>
              <a:t>Tax </a:t>
            </a:r>
            <a:r>
              <a:rPr lang="en-US" sz="1800" dirty="0">
                <a:solidFill>
                  <a:srgbClr val="FFFFFF"/>
                </a:solidFill>
                <a:latin typeface="Carlito"/>
                <a:cs typeface="Carlito"/>
              </a:rPr>
              <a:t>Act), </a:t>
            </a:r>
            <a:r>
              <a:rPr lang="en-US" sz="1800" spc="-10" dirty="0">
                <a:solidFill>
                  <a:srgbClr val="FFFFFF"/>
                </a:solidFill>
                <a:latin typeface="Carlito"/>
                <a:cs typeface="Carlito"/>
              </a:rPr>
              <a:t>in </a:t>
            </a:r>
            <a:r>
              <a:rPr lang="en-US" sz="1800" spc="-5" dirty="0">
                <a:solidFill>
                  <a:srgbClr val="FFFFFF"/>
                </a:solidFill>
                <a:latin typeface="Carlito"/>
                <a:cs typeface="Carlito"/>
              </a:rPr>
              <a:t>section </a:t>
            </a:r>
            <a:r>
              <a:rPr lang="en-US" sz="1800" spc="-10" dirty="0">
                <a:solidFill>
                  <a:srgbClr val="FFFFFF"/>
                </a:solidFill>
                <a:latin typeface="Carlito"/>
                <a:cs typeface="Carlito"/>
              </a:rPr>
              <a:t>16,</a:t>
            </a:r>
            <a:r>
              <a:rPr lang="en-US" sz="1800" spc="20" dirty="0">
                <a:solidFill>
                  <a:srgbClr val="FFFFFF"/>
                </a:solidFill>
                <a:latin typeface="Carlito"/>
                <a:cs typeface="Carlito"/>
              </a:rPr>
              <a:t> </a:t>
            </a:r>
            <a:r>
              <a:rPr lang="en-US" sz="1800" dirty="0">
                <a:solidFill>
                  <a:srgbClr val="FFFFFF"/>
                </a:solidFill>
                <a:latin typeface="Carlito"/>
                <a:cs typeface="Carlito"/>
              </a:rPr>
              <a:t>––</a:t>
            </a:r>
            <a:endParaRPr lang="en-US" sz="1800" dirty="0">
              <a:latin typeface="Carlito"/>
              <a:cs typeface="Carlito"/>
            </a:endParaRPr>
          </a:p>
          <a:p>
            <a:pPr marL="40005">
              <a:lnSpc>
                <a:spcPct val="100000"/>
              </a:lnSpc>
              <a:spcBef>
                <a:spcPts val="985"/>
              </a:spcBef>
            </a:pPr>
            <a:r>
              <a:rPr lang="en-US" sz="1800" spc="-10" dirty="0">
                <a:solidFill>
                  <a:srgbClr val="FFFFFF"/>
                </a:solidFill>
                <a:latin typeface="Carlito"/>
                <a:cs typeface="Carlito"/>
              </a:rPr>
              <a:t>(ii) in </a:t>
            </a:r>
            <a:r>
              <a:rPr lang="en-US" sz="1800" spc="-5" dirty="0">
                <a:solidFill>
                  <a:srgbClr val="FFFFFF"/>
                </a:solidFill>
                <a:latin typeface="Carlito"/>
                <a:cs typeface="Carlito"/>
              </a:rPr>
              <a:t>clause </a:t>
            </a:r>
            <a:r>
              <a:rPr lang="en-US" sz="1800" dirty="0">
                <a:solidFill>
                  <a:srgbClr val="FFFFFF"/>
                </a:solidFill>
                <a:latin typeface="Carlito"/>
                <a:cs typeface="Carlito"/>
              </a:rPr>
              <a:t>(c), </a:t>
            </a:r>
            <a:r>
              <a:rPr lang="en-US" sz="1800" spc="-15" dirty="0">
                <a:solidFill>
                  <a:srgbClr val="FFFFFF"/>
                </a:solidFill>
                <a:latin typeface="Carlito"/>
                <a:cs typeface="Carlito"/>
              </a:rPr>
              <a:t>the </a:t>
            </a:r>
            <a:r>
              <a:rPr lang="en-US" sz="1800" spc="-10" dirty="0">
                <a:solidFill>
                  <a:srgbClr val="FFFFFF"/>
                </a:solidFill>
                <a:latin typeface="Carlito"/>
                <a:cs typeface="Carlito"/>
              </a:rPr>
              <a:t>words, figures and letter</a:t>
            </a:r>
            <a:r>
              <a:rPr lang="en-US" sz="1800" spc="10" dirty="0">
                <a:solidFill>
                  <a:srgbClr val="FFFFFF"/>
                </a:solidFill>
                <a:latin typeface="Carlito"/>
                <a:cs typeface="Carlito"/>
              </a:rPr>
              <a:t> </a:t>
            </a:r>
            <a:r>
              <a:rPr lang="en-US" sz="1800" spc="-5" dirty="0">
                <a:solidFill>
                  <a:srgbClr val="FFFFFF"/>
                </a:solidFill>
                <a:latin typeface="Carlito"/>
                <a:cs typeface="Carlito"/>
              </a:rPr>
              <a:t>“or</a:t>
            </a:r>
            <a:r>
              <a:rPr lang="en-US" sz="1800" dirty="0">
                <a:latin typeface="Carlito"/>
                <a:cs typeface="Carlito"/>
              </a:rPr>
              <a:t> </a:t>
            </a:r>
            <a:r>
              <a:rPr lang="en-US" sz="1800" spc="-5" dirty="0">
                <a:solidFill>
                  <a:srgbClr val="FFFFFF"/>
                </a:solidFill>
                <a:latin typeface="Carlito"/>
                <a:cs typeface="Carlito"/>
              </a:rPr>
              <a:t>section </a:t>
            </a:r>
            <a:r>
              <a:rPr lang="en-US" sz="1800" spc="-10" dirty="0">
                <a:solidFill>
                  <a:srgbClr val="FFFFFF"/>
                </a:solidFill>
                <a:latin typeface="Carlito"/>
                <a:cs typeface="Carlito"/>
              </a:rPr>
              <a:t>43A” shall </a:t>
            </a:r>
            <a:r>
              <a:rPr lang="en-US" sz="1800" spc="-15" dirty="0">
                <a:solidFill>
                  <a:srgbClr val="FFFFFF"/>
                </a:solidFill>
                <a:latin typeface="Carlito"/>
                <a:cs typeface="Carlito"/>
              </a:rPr>
              <a:t>be</a:t>
            </a:r>
            <a:r>
              <a:rPr lang="en-US" sz="1800" dirty="0">
                <a:solidFill>
                  <a:srgbClr val="FFFFFF"/>
                </a:solidFill>
                <a:latin typeface="Carlito"/>
                <a:cs typeface="Carlito"/>
              </a:rPr>
              <a:t> </a:t>
            </a:r>
            <a:r>
              <a:rPr lang="en-US" sz="1800" spc="-10" dirty="0">
                <a:solidFill>
                  <a:srgbClr val="FFFFFF"/>
                </a:solidFill>
                <a:latin typeface="Carlito"/>
                <a:cs typeface="Carlito"/>
              </a:rPr>
              <a:t>omitted;</a:t>
            </a:r>
          </a:p>
          <a:p>
            <a:pPr marL="40005" algn="just">
              <a:lnSpc>
                <a:spcPct val="100000"/>
              </a:lnSpc>
              <a:spcBef>
                <a:spcPts val="120"/>
              </a:spcBef>
            </a:pPr>
            <a:endParaRPr lang="en-US" sz="1800" dirty="0">
              <a:latin typeface="Carlito"/>
              <a:cs typeface="Carlito"/>
            </a:endParaRPr>
          </a:p>
          <a:p>
            <a:pPr marL="41275">
              <a:lnSpc>
                <a:spcPct val="100000"/>
              </a:lnSpc>
            </a:pPr>
            <a:r>
              <a:rPr lang="en-IN" sz="1800" b="1" dirty="0">
                <a:solidFill>
                  <a:srgbClr val="FFFF00"/>
                </a:solidFill>
                <a:latin typeface="Carlito"/>
                <a:cs typeface="Carlito"/>
              </a:rPr>
              <a:t>Impact-</a:t>
            </a:r>
          </a:p>
          <a:p>
            <a:pPr marL="41275">
              <a:lnSpc>
                <a:spcPct val="100000"/>
              </a:lnSpc>
            </a:pPr>
            <a:r>
              <a:rPr lang="en-US" sz="1800" dirty="0">
                <a:solidFill>
                  <a:srgbClr val="FFFFFF"/>
                </a:solidFill>
                <a:latin typeface="Carlito"/>
                <a:cs typeface="Carlito"/>
              </a:rPr>
              <a:t>(c) </a:t>
            </a:r>
            <a:r>
              <a:rPr lang="en-US" sz="1800" spc="-10" dirty="0">
                <a:solidFill>
                  <a:srgbClr val="FFFFFF"/>
                </a:solidFill>
                <a:latin typeface="Carlito"/>
                <a:cs typeface="Carlito"/>
              </a:rPr>
              <a:t>subject </a:t>
            </a:r>
            <a:r>
              <a:rPr lang="en-US" sz="1800" spc="-15" dirty="0">
                <a:solidFill>
                  <a:srgbClr val="FFFFFF"/>
                </a:solidFill>
                <a:latin typeface="Carlito"/>
                <a:cs typeface="Carlito"/>
              </a:rPr>
              <a:t>to the </a:t>
            </a:r>
            <a:r>
              <a:rPr lang="en-US" sz="1800" spc="-10" dirty="0">
                <a:solidFill>
                  <a:srgbClr val="FFFFFF"/>
                </a:solidFill>
                <a:latin typeface="Carlito"/>
                <a:cs typeface="Carlito"/>
              </a:rPr>
              <a:t>provisions </a:t>
            </a:r>
            <a:r>
              <a:rPr lang="en-US" sz="1800" spc="-5" dirty="0">
                <a:solidFill>
                  <a:srgbClr val="FFFFFF"/>
                </a:solidFill>
                <a:latin typeface="Carlito"/>
                <a:cs typeface="Carlito"/>
              </a:rPr>
              <a:t>of section </a:t>
            </a:r>
            <a:r>
              <a:rPr lang="en-US" sz="1800" spc="-10" dirty="0">
                <a:solidFill>
                  <a:srgbClr val="FFFFFF"/>
                </a:solidFill>
                <a:latin typeface="Carlito"/>
                <a:cs typeface="Carlito"/>
              </a:rPr>
              <a:t>41 </a:t>
            </a:r>
            <a:r>
              <a:rPr lang="en-US" sz="1800" strike="sngStrike" spc="-5" dirty="0">
                <a:solidFill>
                  <a:srgbClr val="FFFFFF"/>
                </a:solidFill>
                <a:latin typeface="Carlito"/>
                <a:cs typeface="Carlito"/>
              </a:rPr>
              <a:t>or section</a:t>
            </a:r>
            <a:r>
              <a:rPr lang="en-US" sz="1800" strike="sngStrike" spc="170" dirty="0">
                <a:solidFill>
                  <a:srgbClr val="FFFFFF"/>
                </a:solidFill>
                <a:latin typeface="Carlito"/>
                <a:cs typeface="Carlito"/>
              </a:rPr>
              <a:t> </a:t>
            </a:r>
            <a:r>
              <a:rPr lang="en-US" sz="1800" strike="sngStrike" spc="-10" dirty="0">
                <a:solidFill>
                  <a:srgbClr val="FFFFFF"/>
                </a:solidFill>
                <a:latin typeface="Carlito"/>
                <a:cs typeface="Carlito"/>
              </a:rPr>
              <a:t>43A</a:t>
            </a:r>
            <a:r>
              <a:rPr lang="en-US" sz="1800" strike="noStrike" spc="-10" dirty="0">
                <a:solidFill>
                  <a:srgbClr val="FFFFFF"/>
                </a:solidFill>
                <a:latin typeface="Carlito"/>
                <a:cs typeface="Carlito"/>
              </a:rPr>
              <a:t>,</a:t>
            </a:r>
            <a:r>
              <a:rPr lang="en-US" sz="1800" strike="noStrike" dirty="0">
                <a:latin typeface="Carlito"/>
                <a:cs typeface="Carlito"/>
              </a:rPr>
              <a:t> </a:t>
            </a:r>
            <a:r>
              <a:rPr lang="en-US" sz="1800" spc="-15" dirty="0">
                <a:solidFill>
                  <a:srgbClr val="FFFFFF"/>
                </a:solidFill>
                <a:latin typeface="Carlito"/>
                <a:cs typeface="Carlito"/>
              </a:rPr>
              <a:t>the</a:t>
            </a:r>
            <a:r>
              <a:rPr lang="en-US" sz="1800" spc="40" dirty="0">
                <a:solidFill>
                  <a:srgbClr val="FFFFFF"/>
                </a:solidFill>
                <a:latin typeface="Carlito"/>
                <a:cs typeface="Carlito"/>
              </a:rPr>
              <a:t> </a:t>
            </a:r>
            <a:r>
              <a:rPr lang="en-US" sz="1800" dirty="0">
                <a:solidFill>
                  <a:srgbClr val="FFFFFF"/>
                </a:solidFill>
                <a:latin typeface="Carlito"/>
                <a:cs typeface="Carlito"/>
              </a:rPr>
              <a:t>tax</a:t>
            </a:r>
            <a:r>
              <a:rPr lang="en-US" sz="1800" spc="40" dirty="0">
                <a:solidFill>
                  <a:srgbClr val="FFFFFF"/>
                </a:solidFill>
                <a:latin typeface="Carlito"/>
                <a:cs typeface="Carlito"/>
              </a:rPr>
              <a:t> </a:t>
            </a:r>
            <a:r>
              <a:rPr lang="en-US" sz="1800" spc="-10" dirty="0">
                <a:solidFill>
                  <a:srgbClr val="FFFFFF"/>
                </a:solidFill>
                <a:latin typeface="Carlito"/>
                <a:cs typeface="Carlito"/>
              </a:rPr>
              <a:t>charged</a:t>
            </a:r>
            <a:r>
              <a:rPr lang="en-US" sz="1800" spc="40" dirty="0">
                <a:solidFill>
                  <a:srgbClr val="FFFFFF"/>
                </a:solidFill>
                <a:latin typeface="Carlito"/>
                <a:cs typeface="Carlito"/>
              </a:rPr>
              <a:t> </a:t>
            </a:r>
            <a:r>
              <a:rPr lang="en-US" sz="1800" spc="5" dirty="0">
                <a:solidFill>
                  <a:srgbClr val="FFFFFF"/>
                </a:solidFill>
                <a:latin typeface="Carlito"/>
                <a:cs typeface="Carlito"/>
              </a:rPr>
              <a:t>in</a:t>
            </a:r>
            <a:r>
              <a:rPr lang="en-US" sz="1800" spc="30" dirty="0">
                <a:solidFill>
                  <a:srgbClr val="FFFFFF"/>
                </a:solidFill>
                <a:latin typeface="Carlito"/>
                <a:cs typeface="Carlito"/>
              </a:rPr>
              <a:t> </a:t>
            </a:r>
            <a:r>
              <a:rPr lang="en-US" sz="1800" spc="-5" dirty="0">
                <a:solidFill>
                  <a:srgbClr val="FFFFFF"/>
                </a:solidFill>
                <a:latin typeface="Carlito"/>
                <a:cs typeface="Carlito"/>
              </a:rPr>
              <a:t>respect</a:t>
            </a:r>
            <a:r>
              <a:rPr lang="en-US" sz="1800" spc="35" dirty="0">
                <a:solidFill>
                  <a:srgbClr val="FFFFFF"/>
                </a:solidFill>
                <a:latin typeface="Carlito"/>
                <a:cs typeface="Carlito"/>
              </a:rPr>
              <a:t> </a:t>
            </a:r>
            <a:r>
              <a:rPr lang="en-US" sz="1800" dirty="0">
                <a:solidFill>
                  <a:srgbClr val="FFFFFF"/>
                </a:solidFill>
                <a:latin typeface="Carlito"/>
                <a:cs typeface="Carlito"/>
              </a:rPr>
              <a:t>of</a:t>
            </a:r>
            <a:r>
              <a:rPr lang="en-US" sz="1800" spc="55" dirty="0">
                <a:solidFill>
                  <a:srgbClr val="FFFFFF"/>
                </a:solidFill>
                <a:latin typeface="Carlito"/>
                <a:cs typeface="Carlito"/>
              </a:rPr>
              <a:t> </a:t>
            </a:r>
            <a:r>
              <a:rPr lang="en-US" sz="1800" spc="-5" dirty="0">
                <a:solidFill>
                  <a:srgbClr val="FFFFFF"/>
                </a:solidFill>
                <a:latin typeface="Carlito"/>
                <a:cs typeface="Carlito"/>
              </a:rPr>
              <a:t>such</a:t>
            </a:r>
            <a:r>
              <a:rPr lang="en-US" sz="1800" spc="35" dirty="0">
                <a:solidFill>
                  <a:srgbClr val="FFFFFF"/>
                </a:solidFill>
                <a:latin typeface="Carlito"/>
                <a:cs typeface="Carlito"/>
              </a:rPr>
              <a:t> </a:t>
            </a:r>
            <a:r>
              <a:rPr lang="en-US" sz="1800" spc="-10" dirty="0">
                <a:solidFill>
                  <a:srgbClr val="FFFFFF"/>
                </a:solidFill>
                <a:latin typeface="Carlito"/>
                <a:cs typeface="Carlito"/>
              </a:rPr>
              <a:t>supply</a:t>
            </a:r>
            <a:r>
              <a:rPr lang="en-US" sz="1800" spc="40" dirty="0">
                <a:solidFill>
                  <a:srgbClr val="FFFFFF"/>
                </a:solidFill>
                <a:latin typeface="Carlito"/>
                <a:cs typeface="Carlito"/>
              </a:rPr>
              <a:t> </a:t>
            </a:r>
            <a:r>
              <a:rPr lang="en-US" sz="1800" dirty="0">
                <a:solidFill>
                  <a:srgbClr val="FFFFFF"/>
                </a:solidFill>
                <a:latin typeface="Carlito"/>
                <a:cs typeface="Carlito"/>
              </a:rPr>
              <a:t>has</a:t>
            </a:r>
            <a:r>
              <a:rPr lang="en-US" sz="1800" spc="60" dirty="0">
                <a:solidFill>
                  <a:srgbClr val="FFFFFF"/>
                </a:solidFill>
                <a:latin typeface="Carlito"/>
                <a:cs typeface="Carlito"/>
              </a:rPr>
              <a:t> </a:t>
            </a:r>
            <a:r>
              <a:rPr lang="en-US" sz="1800" spc="-10" dirty="0">
                <a:solidFill>
                  <a:srgbClr val="FFFFFF"/>
                </a:solidFill>
                <a:latin typeface="Carlito"/>
                <a:cs typeface="Carlito"/>
              </a:rPr>
              <a:t>been</a:t>
            </a:r>
            <a:r>
              <a:rPr lang="en-US" sz="1800" spc="35" dirty="0">
                <a:solidFill>
                  <a:srgbClr val="FFFFFF"/>
                </a:solidFill>
                <a:latin typeface="Carlito"/>
                <a:cs typeface="Carlito"/>
              </a:rPr>
              <a:t> </a:t>
            </a:r>
            <a:r>
              <a:rPr lang="en-US" sz="1800" spc="-10" dirty="0">
                <a:solidFill>
                  <a:srgbClr val="FFFFFF"/>
                </a:solidFill>
                <a:latin typeface="Carlito"/>
                <a:cs typeface="Carlito"/>
              </a:rPr>
              <a:t>actually</a:t>
            </a:r>
            <a:r>
              <a:rPr lang="en-US" sz="1800" spc="95" dirty="0">
                <a:solidFill>
                  <a:srgbClr val="FFFFFF"/>
                </a:solidFill>
                <a:latin typeface="Carlito"/>
                <a:cs typeface="Carlito"/>
              </a:rPr>
              <a:t> </a:t>
            </a:r>
            <a:r>
              <a:rPr lang="en-US" sz="1800" spc="-10" dirty="0">
                <a:solidFill>
                  <a:srgbClr val="FFFFFF"/>
                </a:solidFill>
                <a:latin typeface="Carlito"/>
                <a:cs typeface="Carlito"/>
              </a:rPr>
              <a:t>paid</a:t>
            </a:r>
            <a:r>
              <a:rPr lang="en-US" sz="1800" spc="30" dirty="0">
                <a:solidFill>
                  <a:srgbClr val="FFFFFF"/>
                </a:solidFill>
                <a:latin typeface="Carlito"/>
                <a:cs typeface="Carlito"/>
              </a:rPr>
              <a:t> </a:t>
            </a:r>
            <a:r>
              <a:rPr lang="en-US" sz="1800" spc="-20" dirty="0">
                <a:solidFill>
                  <a:srgbClr val="FFFFFF"/>
                </a:solidFill>
                <a:latin typeface="Carlito"/>
                <a:cs typeface="Carlito"/>
              </a:rPr>
              <a:t>to</a:t>
            </a:r>
            <a:r>
              <a:rPr lang="en-US" sz="1800" dirty="0">
                <a:latin typeface="Carlito"/>
                <a:cs typeface="Carlito"/>
              </a:rPr>
              <a:t> </a:t>
            </a:r>
          </a:p>
          <a:p>
            <a:pPr marL="41275">
              <a:lnSpc>
                <a:spcPct val="100000"/>
              </a:lnSpc>
            </a:pPr>
            <a:endParaRPr lang="en-US" sz="1800" spc="-15" dirty="0">
              <a:solidFill>
                <a:srgbClr val="FFFFFF"/>
              </a:solidFill>
              <a:latin typeface="Carlito"/>
              <a:cs typeface="Carlito"/>
            </a:endParaRPr>
          </a:p>
          <a:p>
            <a:pPr marL="41275">
              <a:lnSpc>
                <a:spcPct val="100000"/>
              </a:lnSpc>
            </a:pPr>
            <a:r>
              <a:rPr lang="en-US" sz="1800" spc="-15" dirty="0">
                <a:solidFill>
                  <a:srgbClr val="FFFFFF"/>
                </a:solidFill>
                <a:latin typeface="Carlito"/>
                <a:cs typeface="Carlito"/>
              </a:rPr>
              <a:t>the </a:t>
            </a:r>
            <a:r>
              <a:rPr lang="en-US" sz="1800" spc="-5" dirty="0">
                <a:solidFill>
                  <a:srgbClr val="FFFFFF"/>
                </a:solidFill>
                <a:latin typeface="Carlito"/>
                <a:cs typeface="Carlito"/>
              </a:rPr>
              <a:t>Government, either </a:t>
            </a:r>
            <a:r>
              <a:rPr lang="en-US" sz="1800" spc="-10" dirty="0">
                <a:solidFill>
                  <a:srgbClr val="FFFFFF"/>
                </a:solidFill>
                <a:latin typeface="Carlito"/>
                <a:cs typeface="Carlito"/>
              </a:rPr>
              <a:t>in </a:t>
            </a:r>
            <a:r>
              <a:rPr lang="en-US" sz="1800" dirty="0">
                <a:solidFill>
                  <a:srgbClr val="FFFFFF"/>
                </a:solidFill>
                <a:latin typeface="Carlito"/>
                <a:cs typeface="Carlito"/>
              </a:rPr>
              <a:t>cash </a:t>
            </a:r>
            <a:r>
              <a:rPr lang="en-US" sz="1800" spc="-5" dirty="0">
                <a:solidFill>
                  <a:srgbClr val="FFFFFF"/>
                </a:solidFill>
                <a:latin typeface="Carlito"/>
                <a:cs typeface="Carlito"/>
              </a:rPr>
              <a:t>or </a:t>
            </a:r>
            <a:r>
              <a:rPr lang="en-US" sz="1800" spc="-10" dirty="0">
                <a:solidFill>
                  <a:srgbClr val="FFFFFF"/>
                </a:solidFill>
                <a:latin typeface="Carlito"/>
                <a:cs typeface="Carlito"/>
              </a:rPr>
              <a:t>through </a:t>
            </a:r>
            <a:r>
              <a:rPr lang="en-US" sz="1800" spc="-5" dirty="0">
                <a:solidFill>
                  <a:srgbClr val="FFFFFF"/>
                </a:solidFill>
                <a:latin typeface="Carlito"/>
                <a:cs typeface="Carlito"/>
              </a:rPr>
              <a:t>utilization of </a:t>
            </a:r>
            <a:r>
              <a:rPr lang="en-US" sz="1800" spc="-10" dirty="0">
                <a:solidFill>
                  <a:srgbClr val="FFFFFF"/>
                </a:solidFill>
                <a:latin typeface="Carlito"/>
                <a:cs typeface="Carlito"/>
              </a:rPr>
              <a:t>input </a:t>
            </a:r>
            <a:r>
              <a:rPr lang="en-US" sz="1800" dirty="0">
                <a:solidFill>
                  <a:srgbClr val="FFFFFF"/>
                </a:solidFill>
                <a:latin typeface="Carlito"/>
                <a:cs typeface="Carlito"/>
              </a:rPr>
              <a:t>tax  </a:t>
            </a:r>
            <a:r>
              <a:rPr lang="en-US" sz="1800" spc="-10" dirty="0">
                <a:solidFill>
                  <a:srgbClr val="FFFFFF"/>
                </a:solidFill>
                <a:latin typeface="Carlito"/>
                <a:cs typeface="Carlito"/>
              </a:rPr>
              <a:t>credit admissible in </a:t>
            </a:r>
            <a:r>
              <a:rPr lang="en-US" sz="1800" spc="-5" dirty="0">
                <a:solidFill>
                  <a:srgbClr val="FFFFFF"/>
                </a:solidFill>
                <a:latin typeface="Carlito"/>
                <a:cs typeface="Carlito"/>
              </a:rPr>
              <a:t>respect of </a:t>
            </a:r>
            <a:r>
              <a:rPr lang="en-US" sz="1800" spc="-15" dirty="0">
                <a:solidFill>
                  <a:srgbClr val="FFFFFF"/>
                </a:solidFill>
                <a:latin typeface="Carlito"/>
                <a:cs typeface="Carlito"/>
              </a:rPr>
              <a:t>the </a:t>
            </a:r>
            <a:r>
              <a:rPr lang="en-US" sz="1800" spc="-5" dirty="0">
                <a:solidFill>
                  <a:srgbClr val="FFFFFF"/>
                </a:solidFill>
                <a:latin typeface="Carlito"/>
                <a:cs typeface="Carlito"/>
              </a:rPr>
              <a:t>said</a:t>
            </a:r>
            <a:r>
              <a:rPr lang="en-US" sz="1800" spc="35" dirty="0">
                <a:solidFill>
                  <a:srgbClr val="FFFFFF"/>
                </a:solidFill>
                <a:latin typeface="Carlito"/>
                <a:cs typeface="Carlito"/>
              </a:rPr>
              <a:t> </a:t>
            </a:r>
            <a:r>
              <a:rPr lang="en-US" sz="1800" spc="-35" dirty="0">
                <a:solidFill>
                  <a:srgbClr val="FFFFFF"/>
                </a:solidFill>
                <a:latin typeface="Carlito"/>
                <a:cs typeface="Carlito"/>
              </a:rPr>
              <a:t>supply</a:t>
            </a:r>
            <a:endParaRPr lang="en-IN" sz="1800" dirty="0">
              <a:latin typeface="Carlito"/>
              <a:cs typeface="Carlito"/>
            </a:endParaRPr>
          </a:p>
          <a:p>
            <a:endParaRPr lang="en-IN" dirty="0"/>
          </a:p>
        </p:txBody>
      </p:sp>
    </p:spTree>
    <p:extLst>
      <p:ext uri="{BB962C8B-B14F-4D97-AF65-F5344CB8AC3E}">
        <p14:creationId xmlns:p14="http://schemas.microsoft.com/office/powerpoint/2010/main" val="333844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C05-B5E9-4F05-9709-B0180A85F4A7}"/>
              </a:ext>
            </a:extLst>
          </p:cNvPr>
          <p:cNvSpPr>
            <a:spLocks noGrp="1"/>
          </p:cNvSpPr>
          <p:nvPr>
            <p:ph type="title"/>
          </p:nvPr>
        </p:nvSpPr>
        <p:spPr>
          <a:xfrm>
            <a:off x="207518" y="381000"/>
            <a:ext cx="5888482" cy="636905"/>
          </a:xfrm>
        </p:spPr>
        <p:txBody>
          <a:bodyPr/>
          <a:lstStyle/>
          <a:p>
            <a:r>
              <a:rPr lang="en-US" dirty="0"/>
              <a:t>Section 16- </a:t>
            </a:r>
            <a:endParaRPr lang="en-IN" dirty="0"/>
          </a:p>
        </p:txBody>
      </p:sp>
      <p:sp>
        <p:nvSpPr>
          <p:cNvPr id="3" name="Text Placeholder 2">
            <a:extLst>
              <a:ext uri="{FF2B5EF4-FFF2-40B4-BE49-F238E27FC236}">
                <a16:creationId xmlns:a16="http://schemas.microsoft.com/office/drawing/2014/main" id="{BFBFD0BA-EA99-4CEF-BA56-E75E9DE4615E}"/>
              </a:ext>
            </a:extLst>
          </p:cNvPr>
          <p:cNvSpPr>
            <a:spLocks noGrp="1"/>
          </p:cNvSpPr>
          <p:nvPr>
            <p:ph type="body" idx="1"/>
          </p:nvPr>
        </p:nvSpPr>
        <p:spPr>
          <a:xfrm>
            <a:off x="218059" y="1219200"/>
            <a:ext cx="11755882" cy="5691943"/>
          </a:xfrm>
        </p:spPr>
        <p:txBody>
          <a:bodyPr/>
          <a:lstStyle/>
          <a:p>
            <a:pPr marL="39370" marR="25400">
              <a:lnSpc>
                <a:spcPct val="105300"/>
              </a:lnSpc>
            </a:pPr>
            <a:r>
              <a:rPr lang="en-US" sz="1800" b="1" spc="-10" dirty="0">
                <a:solidFill>
                  <a:srgbClr val="FFFF00"/>
                </a:solidFill>
                <a:latin typeface="Carlito"/>
              </a:rPr>
              <a:t>Amendment-</a:t>
            </a:r>
          </a:p>
          <a:p>
            <a:pPr marL="39370" marR="25400">
              <a:lnSpc>
                <a:spcPct val="105300"/>
              </a:lnSpc>
            </a:pPr>
            <a:r>
              <a:rPr lang="en-US" sz="1800" spc="-5" dirty="0">
                <a:solidFill>
                  <a:srgbClr val="F8F8F8"/>
                </a:solidFill>
                <a:latin typeface="Carlito"/>
                <a:cs typeface="Carlito"/>
              </a:rPr>
              <a:t>In </a:t>
            </a:r>
            <a:r>
              <a:rPr lang="en-US" sz="1800" spc="-15" dirty="0">
                <a:solidFill>
                  <a:srgbClr val="F8F8F8"/>
                </a:solidFill>
                <a:latin typeface="Carlito"/>
                <a:cs typeface="Carlito"/>
              </a:rPr>
              <a:t>the </a:t>
            </a:r>
            <a:r>
              <a:rPr lang="en-US" sz="1800" spc="-10" dirty="0">
                <a:solidFill>
                  <a:srgbClr val="F8F8F8"/>
                </a:solidFill>
                <a:latin typeface="Carlito"/>
                <a:cs typeface="Carlito"/>
              </a:rPr>
              <a:t>Central </a:t>
            </a:r>
            <a:r>
              <a:rPr lang="en-US" sz="1800" spc="-5" dirty="0">
                <a:solidFill>
                  <a:srgbClr val="F8F8F8"/>
                </a:solidFill>
                <a:latin typeface="Carlito"/>
                <a:cs typeface="Carlito"/>
              </a:rPr>
              <a:t>Goods </a:t>
            </a:r>
            <a:r>
              <a:rPr lang="en-US" sz="1800" spc="-10" dirty="0">
                <a:solidFill>
                  <a:srgbClr val="F8F8F8"/>
                </a:solidFill>
                <a:latin typeface="Carlito"/>
                <a:cs typeface="Carlito"/>
              </a:rPr>
              <a:t>and </a:t>
            </a:r>
            <a:r>
              <a:rPr lang="en-US" sz="1800" spc="-5" dirty="0">
                <a:solidFill>
                  <a:srgbClr val="F8F8F8"/>
                </a:solidFill>
                <a:latin typeface="Carlito"/>
                <a:cs typeface="Carlito"/>
              </a:rPr>
              <a:t>Services  </a:t>
            </a:r>
            <a:r>
              <a:rPr lang="en-US" sz="1800" spc="-40" dirty="0">
                <a:solidFill>
                  <a:srgbClr val="F8F8F8"/>
                </a:solidFill>
                <a:latin typeface="Carlito"/>
                <a:cs typeface="Carlito"/>
              </a:rPr>
              <a:t>Tax </a:t>
            </a:r>
            <a:r>
              <a:rPr lang="en-US" sz="1800" spc="-10" dirty="0">
                <a:solidFill>
                  <a:srgbClr val="F8F8F8"/>
                </a:solidFill>
                <a:latin typeface="Carlito"/>
                <a:cs typeface="Carlito"/>
              </a:rPr>
              <a:t>Act, 2017 </a:t>
            </a:r>
            <a:r>
              <a:rPr lang="en-US" sz="1800" spc="-5" dirty="0">
                <a:solidFill>
                  <a:srgbClr val="F8F8F8"/>
                </a:solidFill>
                <a:latin typeface="Carlito"/>
                <a:cs typeface="Carlito"/>
              </a:rPr>
              <a:t>(hereinafter referred </a:t>
            </a:r>
            <a:r>
              <a:rPr lang="en-US" sz="1800" spc="-20" dirty="0">
                <a:solidFill>
                  <a:srgbClr val="F8F8F8"/>
                </a:solidFill>
                <a:latin typeface="Carlito"/>
                <a:cs typeface="Carlito"/>
              </a:rPr>
              <a:t>to  </a:t>
            </a:r>
            <a:r>
              <a:rPr lang="en-US" sz="1800" spc="-5" dirty="0">
                <a:solidFill>
                  <a:srgbClr val="F8F8F8"/>
                </a:solidFill>
                <a:latin typeface="Carlito"/>
                <a:cs typeface="Carlito"/>
              </a:rPr>
              <a:t>as </a:t>
            </a:r>
            <a:r>
              <a:rPr lang="en-US" sz="1800" spc="-15" dirty="0">
                <a:solidFill>
                  <a:srgbClr val="F8F8F8"/>
                </a:solidFill>
                <a:latin typeface="Carlito"/>
                <a:cs typeface="Carlito"/>
              </a:rPr>
              <a:t>the </a:t>
            </a:r>
            <a:r>
              <a:rPr lang="en-US" sz="1800" spc="-10" dirty="0">
                <a:solidFill>
                  <a:srgbClr val="F8F8F8"/>
                </a:solidFill>
                <a:latin typeface="Carlito"/>
                <a:cs typeface="Carlito"/>
              </a:rPr>
              <a:t>Central </a:t>
            </a:r>
            <a:r>
              <a:rPr lang="en-US" sz="1800" spc="-5" dirty="0">
                <a:solidFill>
                  <a:srgbClr val="F8F8F8"/>
                </a:solidFill>
                <a:latin typeface="Carlito"/>
                <a:cs typeface="Carlito"/>
              </a:rPr>
              <a:t>Goods </a:t>
            </a:r>
            <a:r>
              <a:rPr lang="en-US" sz="1800" spc="-10" dirty="0">
                <a:solidFill>
                  <a:srgbClr val="F8F8F8"/>
                </a:solidFill>
                <a:latin typeface="Carlito"/>
                <a:cs typeface="Carlito"/>
              </a:rPr>
              <a:t>and </a:t>
            </a:r>
            <a:r>
              <a:rPr lang="en-US" sz="1800" spc="-5" dirty="0">
                <a:solidFill>
                  <a:srgbClr val="F8F8F8"/>
                </a:solidFill>
                <a:latin typeface="Carlito"/>
                <a:cs typeface="Carlito"/>
              </a:rPr>
              <a:t>Services </a:t>
            </a:r>
            <a:r>
              <a:rPr lang="en-US" sz="1800" spc="-65" dirty="0">
                <a:solidFill>
                  <a:srgbClr val="F8F8F8"/>
                </a:solidFill>
                <a:latin typeface="Carlito"/>
                <a:cs typeface="Carlito"/>
              </a:rPr>
              <a:t>Tax  </a:t>
            </a:r>
            <a:r>
              <a:rPr lang="en-US" sz="1800" dirty="0">
                <a:solidFill>
                  <a:srgbClr val="F8F8F8"/>
                </a:solidFill>
                <a:latin typeface="Carlito"/>
                <a:cs typeface="Carlito"/>
              </a:rPr>
              <a:t>Act), </a:t>
            </a:r>
            <a:r>
              <a:rPr lang="en-US" sz="1800" spc="-10" dirty="0">
                <a:solidFill>
                  <a:srgbClr val="F8F8F8"/>
                </a:solidFill>
                <a:latin typeface="Carlito"/>
                <a:cs typeface="Carlito"/>
              </a:rPr>
              <a:t>in </a:t>
            </a:r>
          </a:p>
          <a:p>
            <a:pPr marL="39370" marR="25400">
              <a:lnSpc>
                <a:spcPct val="105300"/>
              </a:lnSpc>
            </a:pPr>
            <a:r>
              <a:rPr lang="en-US" sz="1800" spc="-5" dirty="0">
                <a:solidFill>
                  <a:srgbClr val="F8F8F8"/>
                </a:solidFill>
                <a:latin typeface="Carlito"/>
                <a:cs typeface="Carlito"/>
              </a:rPr>
              <a:t>section </a:t>
            </a:r>
            <a:r>
              <a:rPr lang="en-US" sz="1800" spc="-10" dirty="0">
                <a:solidFill>
                  <a:srgbClr val="F8F8F8"/>
                </a:solidFill>
                <a:latin typeface="Carlito"/>
                <a:cs typeface="Carlito"/>
              </a:rPr>
              <a:t>16,</a:t>
            </a:r>
            <a:r>
              <a:rPr lang="en-US" sz="1800" spc="10" dirty="0">
                <a:solidFill>
                  <a:srgbClr val="F8F8F8"/>
                </a:solidFill>
                <a:latin typeface="Carlito"/>
                <a:cs typeface="Carlito"/>
              </a:rPr>
              <a:t> </a:t>
            </a:r>
            <a:r>
              <a:rPr lang="en-US" sz="1800" spc="-5" dirty="0">
                <a:solidFill>
                  <a:srgbClr val="F8F8F8"/>
                </a:solidFill>
                <a:latin typeface="Carlito"/>
                <a:cs typeface="Carlito"/>
              </a:rPr>
              <a:t>––</a:t>
            </a:r>
            <a:endParaRPr lang="en-US" sz="1800" dirty="0">
              <a:latin typeface="Carlito"/>
              <a:cs typeface="Carlito"/>
            </a:endParaRPr>
          </a:p>
          <a:p>
            <a:pPr marL="39370" marR="22225" algn="just">
              <a:lnSpc>
                <a:spcPct val="106900"/>
              </a:lnSpc>
              <a:spcBef>
                <a:spcPts val="819"/>
              </a:spcBef>
            </a:pPr>
            <a:r>
              <a:rPr lang="en-US" sz="1800" spc="-10" dirty="0">
                <a:solidFill>
                  <a:srgbClr val="F8F8F8"/>
                </a:solidFill>
                <a:latin typeface="Carlito"/>
                <a:cs typeface="Carlito"/>
              </a:rPr>
              <a:t>(b) in sub-section </a:t>
            </a:r>
            <a:r>
              <a:rPr lang="en-US" sz="1800" spc="-5" dirty="0">
                <a:solidFill>
                  <a:srgbClr val="F8F8F8"/>
                </a:solidFill>
                <a:latin typeface="Carlito"/>
                <a:cs typeface="Carlito"/>
              </a:rPr>
              <a:t>(4), </a:t>
            </a:r>
            <a:r>
              <a:rPr lang="en-US" sz="1800" dirty="0">
                <a:solidFill>
                  <a:srgbClr val="F8F8F8"/>
                </a:solidFill>
                <a:latin typeface="Carlito"/>
                <a:cs typeface="Carlito"/>
              </a:rPr>
              <a:t>for </a:t>
            </a:r>
            <a:r>
              <a:rPr lang="en-US" sz="1800" spc="-15" dirty="0">
                <a:solidFill>
                  <a:srgbClr val="F8F8F8"/>
                </a:solidFill>
                <a:latin typeface="Carlito"/>
                <a:cs typeface="Carlito"/>
              </a:rPr>
              <a:t>the words  </a:t>
            </a:r>
            <a:r>
              <a:rPr lang="en-US" sz="1800" spc="-10" dirty="0">
                <a:solidFill>
                  <a:srgbClr val="F8F8F8"/>
                </a:solidFill>
                <a:latin typeface="Carlito"/>
                <a:cs typeface="Carlito"/>
              </a:rPr>
              <a:t>and figures </a:t>
            </a:r>
            <a:r>
              <a:rPr lang="en-US" sz="1800" spc="-15" dirty="0">
                <a:solidFill>
                  <a:srgbClr val="F8F8F8"/>
                </a:solidFill>
                <a:latin typeface="Carlito"/>
                <a:cs typeface="Carlito"/>
              </a:rPr>
              <a:t>“due </a:t>
            </a:r>
            <a:r>
              <a:rPr lang="en-US" sz="1800" spc="-5" dirty="0">
                <a:solidFill>
                  <a:srgbClr val="F8F8F8"/>
                </a:solidFill>
                <a:latin typeface="Carlito"/>
                <a:cs typeface="Carlito"/>
              </a:rPr>
              <a:t>date </a:t>
            </a:r>
            <a:r>
              <a:rPr lang="en-US" sz="1800" dirty="0">
                <a:solidFill>
                  <a:srgbClr val="F8F8F8"/>
                </a:solidFill>
                <a:latin typeface="Carlito"/>
                <a:cs typeface="Carlito"/>
              </a:rPr>
              <a:t>of </a:t>
            </a:r>
            <a:r>
              <a:rPr lang="en-US" sz="1800" spc="-10" dirty="0">
                <a:solidFill>
                  <a:srgbClr val="F8F8F8"/>
                </a:solidFill>
                <a:latin typeface="Carlito"/>
                <a:cs typeface="Carlito"/>
              </a:rPr>
              <a:t>furnishing </a:t>
            </a:r>
            <a:r>
              <a:rPr lang="en-US" sz="1800" dirty="0">
                <a:solidFill>
                  <a:srgbClr val="F8F8F8"/>
                </a:solidFill>
                <a:latin typeface="Carlito"/>
                <a:cs typeface="Carlito"/>
              </a:rPr>
              <a:t>of  </a:t>
            </a:r>
            <a:r>
              <a:rPr lang="en-US" sz="1800" spc="-15" dirty="0">
                <a:solidFill>
                  <a:srgbClr val="F8F8F8"/>
                </a:solidFill>
                <a:latin typeface="Carlito"/>
                <a:cs typeface="Carlito"/>
              </a:rPr>
              <a:t>the </a:t>
            </a:r>
            <a:r>
              <a:rPr lang="en-US" sz="1800" spc="-5" dirty="0">
                <a:solidFill>
                  <a:srgbClr val="F8F8F8"/>
                </a:solidFill>
                <a:latin typeface="Carlito"/>
                <a:cs typeface="Carlito"/>
              </a:rPr>
              <a:t>return </a:t>
            </a:r>
            <a:r>
              <a:rPr lang="en-US" sz="1800" spc="-10" dirty="0">
                <a:solidFill>
                  <a:srgbClr val="F8F8F8"/>
                </a:solidFill>
                <a:latin typeface="Carlito"/>
                <a:cs typeface="Carlito"/>
              </a:rPr>
              <a:t>under </a:t>
            </a:r>
            <a:r>
              <a:rPr lang="en-US" sz="1800" spc="-5" dirty="0">
                <a:solidFill>
                  <a:srgbClr val="F8F8F8"/>
                </a:solidFill>
                <a:latin typeface="Carlito"/>
                <a:cs typeface="Carlito"/>
              </a:rPr>
              <a:t>section </a:t>
            </a:r>
            <a:r>
              <a:rPr lang="en-US" sz="1800" spc="-10" dirty="0">
                <a:solidFill>
                  <a:srgbClr val="F8F8F8"/>
                </a:solidFill>
                <a:latin typeface="Carlito"/>
                <a:cs typeface="Carlito"/>
              </a:rPr>
              <a:t>39 </a:t>
            </a:r>
            <a:r>
              <a:rPr lang="en-US" sz="1800" dirty="0">
                <a:solidFill>
                  <a:srgbClr val="F8F8F8"/>
                </a:solidFill>
                <a:latin typeface="Carlito"/>
                <a:cs typeface="Carlito"/>
              </a:rPr>
              <a:t>for </a:t>
            </a:r>
            <a:r>
              <a:rPr lang="en-US" sz="1800" spc="-10" dirty="0">
                <a:solidFill>
                  <a:srgbClr val="F8F8F8"/>
                </a:solidFill>
                <a:latin typeface="Carlito"/>
                <a:cs typeface="Carlito"/>
              </a:rPr>
              <a:t>the  </a:t>
            </a:r>
            <a:r>
              <a:rPr lang="en-US" sz="1800" spc="-15" dirty="0">
                <a:solidFill>
                  <a:srgbClr val="F8F8F8"/>
                </a:solidFill>
                <a:latin typeface="Carlito"/>
                <a:cs typeface="Carlito"/>
              </a:rPr>
              <a:t>month </a:t>
            </a:r>
            <a:r>
              <a:rPr lang="en-US" sz="1800" spc="-5" dirty="0">
                <a:solidFill>
                  <a:srgbClr val="F8F8F8"/>
                </a:solidFill>
                <a:latin typeface="Carlito"/>
                <a:cs typeface="Carlito"/>
              </a:rPr>
              <a:t>of </a:t>
            </a:r>
          </a:p>
          <a:p>
            <a:pPr marL="39370" marR="22225" algn="just">
              <a:lnSpc>
                <a:spcPct val="106900"/>
              </a:lnSpc>
              <a:spcBef>
                <a:spcPts val="819"/>
              </a:spcBef>
            </a:pPr>
            <a:r>
              <a:rPr lang="en-US" sz="1800" spc="-5" dirty="0">
                <a:solidFill>
                  <a:srgbClr val="F8F8F8"/>
                </a:solidFill>
                <a:latin typeface="Carlito"/>
                <a:cs typeface="Carlito"/>
              </a:rPr>
              <a:t>September”, </a:t>
            </a:r>
            <a:r>
              <a:rPr lang="en-US" sz="1800" spc="-15" dirty="0">
                <a:solidFill>
                  <a:srgbClr val="F8F8F8"/>
                </a:solidFill>
                <a:latin typeface="Carlito"/>
                <a:cs typeface="Carlito"/>
              </a:rPr>
              <a:t>the words  </a:t>
            </a:r>
            <a:r>
              <a:rPr lang="en-US" sz="1800" spc="-5" dirty="0">
                <a:solidFill>
                  <a:srgbClr val="F8F8F8"/>
                </a:solidFill>
                <a:latin typeface="Carlito"/>
                <a:cs typeface="Carlito"/>
              </a:rPr>
              <a:t>“thirtieth </a:t>
            </a:r>
            <a:r>
              <a:rPr lang="en-US" sz="1800" spc="-10" dirty="0">
                <a:solidFill>
                  <a:srgbClr val="F8F8F8"/>
                </a:solidFill>
                <a:latin typeface="Carlito"/>
                <a:cs typeface="Carlito"/>
              </a:rPr>
              <a:t>day </a:t>
            </a:r>
            <a:r>
              <a:rPr lang="en-US" sz="1800" spc="-5" dirty="0">
                <a:solidFill>
                  <a:srgbClr val="F8F8F8"/>
                </a:solidFill>
                <a:latin typeface="Carlito"/>
                <a:cs typeface="Carlito"/>
              </a:rPr>
              <a:t>of </a:t>
            </a:r>
            <a:r>
              <a:rPr lang="en-US" sz="1800" spc="-10" dirty="0">
                <a:solidFill>
                  <a:srgbClr val="F8F8F8"/>
                </a:solidFill>
                <a:latin typeface="Carlito"/>
                <a:cs typeface="Carlito"/>
              </a:rPr>
              <a:t>November” </a:t>
            </a:r>
            <a:r>
              <a:rPr lang="en-US" sz="1800" spc="-5" dirty="0">
                <a:solidFill>
                  <a:srgbClr val="F8F8F8"/>
                </a:solidFill>
                <a:latin typeface="Carlito"/>
                <a:cs typeface="Carlito"/>
              </a:rPr>
              <a:t>shall </a:t>
            </a:r>
            <a:r>
              <a:rPr lang="en-US" sz="1800" spc="-20" dirty="0">
                <a:solidFill>
                  <a:srgbClr val="F8F8F8"/>
                </a:solidFill>
                <a:latin typeface="Carlito"/>
                <a:cs typeface="Carlito"/>
              </a:rPr>
              <a:t>be  </a:t>
            </a:r>
            <a:r>
              <a:rPr lang="en-US" sz="1800" spc="-15" dirty="0">
                <a:solidFill>
                  <a:srgbClr val="F8F8F8"/>
                </a:solidFill>
                <a:latin typeface="Carlito"/>
                <a:cs typeface="Carlito"/>
              </a:rPr>
              <a:t>substituted.</a:t>
            </a:r>
          </a:p>
          <a:p>
            <a:pPr marL="39370" marR="22225" algn="just">
              <a:lnSpc>
                <a:spcPct val="106900"/>
              </a:lnSpc>
              <a:spcBef>
                <a:spcPts val="819"/>
              </a:spcBef>
            </a:pPr>
            <a:r>
              <a:rPr lang="en-US" sz="1800" b="1" spc="-15" dirty="0">
                <a:solidFill>
                  <a:srgbClr val="FFFF00"/>
                </a:solidFill>
                <a:latin typeface="Carlito"/>
                <a:cs typeface="Carlito"/>
              </a:rPr>
              <a:t>Impact-</a:t>
            </a:r>
          </a:p>
          <a:p>
            <a:pPr marL="39370" marR="22225" algn="just">
              <a:lnSpc>
                <a:spcPct val="106900"/>
              </a:lnSpc>
              <a:spcBef>
                <a:spcPts val="819"/>
              </a:spcBef>
            </a:pPr>
            <a:r>
              <a:rPr lang="en-US" sz="1800" spc="-5" dirty="0">
                <a:solidFill>
                  <a:srgbClr val="F8F8F8"/>
                </a:solidFill>
                <a:latin typeface="Carlito"/>
                <a:cs typeface="Carlito"/>
              </a:rPr>
              <a:t>(4) A </a:t>
            </a:r>
            <a:r>
              <a:rPr lang="en-US" sz="1800" spc="-10" dirty="0">
                <a:solidFill>
                  <a:srgbClr val="F8F8F8"/>
                </a:solidFill>
                <a:latin typeface="Carlito"/>
                <a:cs typeface="Carlito"/>
              </a:rPr>
              <a:t>registered person shall	not </a:t>
            </a:r>
            <a:r>
              <a:rPr lang="en-US" sz="1800" spc="-20" dirty="0">
                <a:solidFill>
                  <a:srgbClr val="F8F8F8"/>
                </a:solidFill>
                <a:latin typeface="Carlito"/>
                <a:cs typeface="Carlito"/>
              </a:rPr>
              <a:t>be  </a:t>
            </a:r>
            <a:r>
              <a:rPr lang="en-US" sz="1800" spc="-10" dirty="0">
                <a:solidFill>
                  <a:srgbClr val="F8F8F8"/>
                </a:solidFill>
                <a:latin typeface="Carlito"/>
                <a:cs typeface="Carlito"/>
              </a:rPr>
              <a:t>entitled to take </a:t>
            </a:r>
            <a:r>
              <a:rPr lang="en-US" sz="1800" spc="-15" dirty="0">
                <a:solidFill>
                  <a:srgbClr val="F8F8F8"/>
                </a:solidFill>
                <a:latin typeface="Carlito"/>
                <a:cs typeface="Carlito"/>
              </a:rPr>
              <a:t>input </a:t>
            </a:r>
            <a:r>
              <a:rPr lang="en-US" sz="1800" dirty="0">
                <a:solidFill>
                  <a:srgbClr val="F8F8F8"/>
                </a:solidFill>
                <a:latin typeface="Carlito"/>
                <a:cs typeface="Carlito"/>
              </a:rPr>
              <a:t>tax </a:t>
            </a:r>
            <a:r>
              <a:rPr lang="en-US" sz="1800" spc="-10" dirty="0">
                <a:solidFill>
                  <a:srgbClr val="F8F8F8"/>
                </a:solidFill>
                <a:latin typeface="Carlito"/>
                <a:cs typeface="Carlito"/>
              </a:rPr>
              <a:t>credit </a:t>
            </a:r>
            <a:r>
              <a:rPr lang="en-US" sz="1800" spc="5" dirty="0">
                <a:solidFill>
                  <a:srgbClr val="F8F8F8"/>
                </a:solidFill>
                <a:latin typeface="Carlito"/>
                <a:cs typeface="Carlito"/>
              </a:rPr>
              <a:t>in </a:t>
            </a:r>
            <a:r>
              <a:rPr lang="en-US" sz="1800" spc="-10" dirty="0">
                <a:solidFill>
                  <a:srgbClr val="F8F8F8"/>
                </a:solidFill>
                <a:latin typeface="Carlito"/>
                <a:cs typeface="Carlito"/>
              </a:rPr>
              <a:t>respect </a:t>
            </a:r>
            <a:r>
              <a:rPr lang="en-US" sz="1800" dirty="0">
                <a:solidFill>
                  <a:srgbClr val="F8F8F8"/>
                </a:solidFill>
                <a:latin typeface="Carlito"/>
                <a:cs typeface="Carlito"/>
              </a:rPr>
              <a:t>of  </a:t>
            </a:r>
            <a:r>
              <a:rPr lang="en-US" sz="1800" spc="-10" dirty="0">
                <a:solidFill>
                  <a:srgbClr val="F8F8F8"/>
                </a:solidFill>
                <a:latin typeface="Carlito"/>
                <a:cs typeface="Carlito"/>
              </a:rPr>
              <a:t>any </a:t>
            </a:r>
            <a:r>
              <a:rPr lang="en-US" sz="1800" spc="-5" dirty="0">
                <a:solidFill>
                  <a:srgbClr val="F8F8F8"/>
                </a:solidFill>
                <a:latin typeface="Carlito"/>
                <a:cs typeface="Carlito"/>
              </a:rPr>
              <a:t>invoice or </a:t>
            </a:r>
            <a:r>
              <a:rPr lang="en-US" sz="1800" spc="-10" dirty="0">
                <a:solidFill>
                  <a:srgbClr val="F8F8F8"/>
                </a:solidFill>
                <a:latin typeface="Carlito"/>
                <a:cs typeface="Carlito"/>
              </a:rPr>
              <a:t>debit note </a:t>
            </a:r>
            <a:r>
              <a:rPr lang="en-US" sz="1800" dirty="0">
                <a:solidFill>
                  <a:srgbClr val="F8F8F8"/>
                </a:solidFill>
                <a:latin typeface="Carlito"/>
                <a:cs typeface="Carlito"/>
              </a:rPr>
              <a:t>for </a:t>
            </a:r>
            <a:r>
              <a:rPr lang="en-US" sz="1800" spc="-5" dirty="0">
                <a:solidFill>
                  <a:srgbClr val="F8F8F8"/>
                </a:solidFill>
                <a:latin typeface="Carlito"/>
                <a:cs typeface="Carlito"/>
              </a:rPr>
              <a:t>supply of goods  </a:t>
            </a:r>
          </a:p>
          <a:p>
            <a:pPr marL="39370" marR="22225" algn="just">
              <a:lnSpc>
                <a:spcPct val="106900"/>
              </a:lnSpc>
              <a:spcBef>
                <a:spcPts val="819"/>
              </a:spcBef>
            </a:pPr>
            <a:r>
              <a:rPr lang="en-US" sz="1800" spc="-5" dirty="0">
                <a:solidFill>
                  <a:srgbClr val="F8F8F8"/>
                </a:solidFill>
                <a:latin typeface="Carlito"/>
                <a:cs typeface="Carlito"/>
              </a:rPr>
              <a:t>or services or </a:t>
            </a:r>
            <a:r>
              <a:rPr lang="en-US" sz="1800" spc="-10" dirty="0">
                <a:solidFill>
                  <a:srgbClr val="F8F8F8"/>
                </a:solidFill>
                <a:latin typeface="Carlito"/>
                <a:cs typeface="Carlito"/>
              </a:rPr>
              <a:t>both </a:t>
            </a:r>
            <a:r>
              <a:rPr lang="en-US" sz="1800" spc="-5" dirty="0">
                <a:solidFill>
                  <a:srgbClr val="F8F8F8"/>
                </a:solidFill>
                <a:latin typeface="Carlito"/>
                <a:cs typeface="Carlito"/>
              </a:rPr>
              <a:t>after </a:t>
            </a:r>
            <a:r>
              <a:rPr lang="en-US" sz="1800" spc="-15" dirty="0">
                <a:solidFill>
                  <a:srgbClr val="F8F8F8"/>
                </a:solidFill>
                <a:latin typeface="Carlito"/>
                <a:cs typeface="Carlito"/>
              </a:rPr>
              <a:t>the </a:t>
            </a:r>
            <a:r>
              <a:rPr lang="en-US" sz="1800" strike="sngStrike" spc="-15" dirty="0">
                <a:solidFill>
                  <a:srgbClr val="F8F8F8"/>
                </a:solidFill>
                <a:latin typeface="Carlito"/>
                <a:cs typeface="Carlito"/>
              </a:rPr>
              <a:t>due</a:t>
            </a:r>
            <a:r>
              <a:rPr lang="en-US" sz="1800" strike="noStrike" spc="-15" dirty="0">
                <a:solidFill>
                  <a:srgbClr val="F8F8F8"/>
                </a:solidFill>
                <a:latin typeface="Carlito"/>
                <a:cs typeface="Carlito"/>
              </a:rPr>
              <a:t> </a:t>
            </a:r>
            <a:r>
              <a:rPr lang="en-US" sz="1800" strike="sngStrike" spc="-5" dirty="0">
                <a:solidFill>
                  <a:srgbClr val="F8F8F8"/>
                </a:solidFill>
                <a:latin typeface="Carlito"/>
                <a:cs typeface="Carlito"/>
              </a:rPr>
              <a:t>date </a:t>
            </a:r>
            <a:r>
              <a:rPr lang="en-US" sz="1800" strike="sngStrike" dirty="0">
                <a:solidFill>
                  <a:srgbClr val="F8F8F8"/>
                </a:solidFill>
                <a:latin typeface="Carlito"/>
                <a:cs typeface="Carlito"/>
              </a:rPr>
              <a:t>of  </a:t>
            </a:r>
            <a:r>
              <a:rPr lang="en-US" sz="1800" strike="sngStrike" spc="-10" dirty="0">
                <a:solidFill>
                  <a:srgbClr val="F8F8F8"/>
                </a:solidFill>
                <a:latin typeface="Carlito"/>
                <a:cs typeface="Carlito"/>
              </a:rPr>
              <a:t>furnishing </a:t>
            </a:r>
            <a:r>
              <a:rPr lang="en-US" sz="1800" strike="sngStrike" dirty="0">
                <a:solidFill>
                  <a:srgbClr val="F8F8F8"/>
                </a:solidFill>
                <a:latin typeface="Carlito"/>
                <a:cs typeface="Carlito"/>
              </a:rPr>
              <a:t>of </a:t>
            </a:r>
            <a:r>
              <a:rPr lang="en-US" sz="1800" strike="sngStrike" spc="-15" dirty="0">
                <a:solidFill>
                  <a:srgbClr val="F8F8F8"/>
                </a:solidFill>
                <a:latin typeface="Carlito"/>
                <a:cs typeface="Carlito"/>
              </a:rPr>
              <a:t>the </a:t>
            </a:r>
            <a:r>
              <a:rPr lang="en-US" sz="1800" strike="sngStrike" spc="-10" dirty="0">
                <a:solidFill>
                  <a:srgbClr val="F8F8F8"/>
                </a:solidFill>
                <a:latin typeface="Carlito"/>
                <a:cs typeface="Carlito"/>
              </a:rPr>
              <a:t>return under</a:t>
            </a:r>
            <a:r>
              <a:rPr lang="en-US" sz="1800" strike="noStrike" spc="-10" dirty="0">
                <a:solidFill>
                  <a:srgbClr val="F8F8F8"/>
                </a:solidFill>
                <a:latin typeface="Carlito"/>
                <a:cs typeface="Carlito"/>
              </a:rPr>
              <a:t> </a:t>
            </a:r>
            <a:r>
              <a:rPr lang="en-US" sz="1800" strike="sngStrike" spc="-5" dirty="0">
                <a:solidFill>
                  <a:srgbClr val="F8F8F8"/>
                </a:solidFill>
                <a:latin typeface="Carlito"/>
                <a:cs typeface="Carlito"/>
              </a:rPr>
              <a:t>section </a:t>
            </a:r>
            <a:r>
              <a:rPr lang="en-US" sz="1800" strike="sngStrike" dirty="0">
                <a:solidFill>
                  <a:srgbClr val="F8F8F8"/>
                </a:solidFill>
                <a:latin typeface="Carlito"/>
                <a:cs typeface="Carlito"/>
              </a:rPr>
              <a:t>39 for  </a:t>
            </a:r>
            <a:r>
              <a:rPr lang="en-US" sz="1800" strike="sngStrike" spc="-15" dirty="0">
                <a:solidFill>
                  <a:srgbClr val="F8F8F8"/>
                </a:solidFill>
                <a:latin typeface="Carlito"/>
                <a:cs typeface="Carlito"/>
              </a:rPr>
              <a:t>the </a:t>
            </a:r>
            <a:r>
              <a:rPr lang="en-US" sz="1800" strike="sngStrike" spc="-5" dirty="0">
                <a:solidFill>
                  <a:srgbClr val="F8F8F8"/>
                </a:solidFill>
                <a:latin typeface="Carlito"/>
                <a:cs typeface="Carlito"/>
              </a:rPr>
              <a:t>month of </a:t>
            </a:r>
            <a:r>
              <a:rPr lang="en-US" sz="1800" strike="sngStrike" spc="-10" dirty="0">
                <a:solidFill>
                  <a:srgbClr val="F8F8F8"/>
                </a:solidFill>
                <a:latin typeface="Carlito"/>
                <a:cs typeface="Carlito"/>
              </a:rPr>
              <a:t>September</a:t>
            </a:r>
            <a:r>
              <a:rPr lang="en-US" sz="1800" strike="noStrike" spc="-10" dirty="0">
                <a:solidFill>
                  <a:srgbClr val="F8F8F8"/>
                </a:solidFill>
                <a:latin typeface="Carlito"/>
                <a:cs typeface="Carlito"/>
              </a:rPr>
              <a:t> </a:t>
            </a:r>
            <a:r>
              <a:rPr lang="en-US" sz="1800" strike="noStrike" spc="-5" dirty="0">
                <a:solidFill>
                  <a:srgbClr val="F8F8F8"/>
                </a:solidFill>
                <a:latin typeface="Carlito"/>
                <a:cs typeface="Carlito"/>
              </a:rPr>
              <a:t>thirtieth day </a:t>
            </a:r>
            <a:r>
              <a:rPr lang="en-US" sz="1800" strike="noStrike" dirty="0">
                <a:solidFill>
                  <a:srgbClr val="F8F8F8"/>
                </a:solidFill>
                <a:latin typeface="Carlito"/>
                <a:cs typeface="Carlito"/>
              </a:rPr>
              <a:t>of  </a:t>
            </a:r>
          </a:p>
          <a:p>
            <a:pPr marL="39370" marR="22225" algn="just">
              <a:lnSpc>
                <a:spcPct val="106900"/>
              </a:lnSpc>
              <a:spcBef>
                <a:spcPts val="819"/>
              </a:spcBef>
            </a:pPr>
            <a:r>
              <a:rPr lang="en-US" sz="1800" strike="noStrike" spc="-10" dirty="0">
                <a:solidFill>
                  <a:srgbClr val="F8F8F8"/>
                </a:solidFill>
                <a:latin typeface="Carlito"/>
                <a:cs typeface="Carlito"/>
              </a:rPr>
              <a:t>November following </a:t>
            </a:r>
            <a:r>
              <a:rPr lang="en-US" sz="1800" strike="noStrike" spc="-15" dirty="0">
                <a:solidFill>
                  <a:srgbClr val="F8F8F8"/>
                </a:solidFill>
                <a:latin typeface="Carlito"/>
                <a:cs typeface="Carlito"/>
              </a:rPr>
              <a:t>the </a:t>
            </a:r>
            <a:r>
              <a:rPr lang="en-US" sz="1800" strike="noStrike" spc="5" dirty="0">
                <a:solidFill>
                  <a:srgbClr val="F8F8F8"/>
                </a:solidFill>
                <a:latin typeface="Carlito"/>
                <a:cs typeface="Carlito"/>
              </a:rPr>
              <a:t>end </a:t>
            </a:r>
            <a:r>
              <a:rPr lang="en-US" sz="1800" strike="noStrike" spc="-5" dirty="0">
                <a:solidFill>
                  <a:srgbClr val="F8F8F8"/>
                </a:solidFill>
                <a:latin typeface="Carlito"/>
                <a:cs typeface="Carlito"/>
              </a:rPr>
              <a:t>of </a:t>
            </a:r>
            <a:r>
              <a:rPr lang="en-US" sz="1800" strike="noStrike" spc="-10" dirty="0">
                <a:solidFill>
                  <a:srgbClr val="F8F8F8"/>
                </a:solidFill>
                <a:latin typeface="Carlito"/>
                <a:cs typeface="Carlito"/>
              </a:rPr>
              <a:t>financial </a:t>
            </a:r>
            <a:r>
              <a:rPr lang="en-US" sz="1800" strike="noStrike" spc="-5" dirty="0">
                <a:solidFill>
                  <a:srgbClr val="F8F8F8"/>
                </a:solidFill>
                <a:latin typeface="Carlito"/>
                <a:cs typeface="Carlito"/>
              </a:rPr>
              <a:t>year  </a:t>
            </a:r>
            <a:r>
              <a:rPr lang="en-US" sz="1800" strike="noStrike" spc="-10" dirty="0">
                <a:solidFill>
                  <a:srgbClr val="F8F8F8"/>
                </a:solidFill>
                <a:latin typeface="Carlito"/>
                <a:cs typeface="Carlito"/>
              </a:rPr>
              <a:t>to which </a:t>
            </a:r>
            <a:r>
              <a:rPr lang="en-US" sz="1800" strike="noStrike" dirty="0">
                <a:solidFill>
                  <a:srgbClr val="F8F8F8"/>
                </a:solidFill>
                <a:latin typeface="Carlito"/>
                <a:cs typeface="Carlito"/>
              </a:rPr>
              <a:t>such </a:t>
            </a:r>
            <a:r>
              <a:rPr lang="en-US" sz="1800" strike="noStrike" spc="-10" dirty="0">
                <a:solidFill>
                  <a:srgbClr val="F8F8F8"/>
                </a:solidFill>
                <a:latin typeface="Carlito"/>
                <a:cs typeface="Carlito"/>
              </a:rPr>
              <a:t>invoice </a:t>
            </a:r>
            <a:r>
              <a:rPr lang="en-US" sz="1800" strike="noStrike" dirty="0">
                <a:solidFill>
                  <a:srgbClr val="F8F8F8"/>
                </a:solidFill>
                <a:latin typeface="Carlito"/>
                <a:cs typeface="Carlito"/>
              </a:rPr>
              <a:t>or </a:t>
            </a:r>
            <a:r>
              <a:rPr lang="en-US" sz="1800" strike="noStrike" spc="-15" dirty="0">
                <a:solidFill>
                  <a:srgbClr val="F8F8F8"/>
                </a:solidFill>
                <a:latin typeface="Carlito"/>
                <a:cs typeface="Carlito"/>
              </a:rPr>
              <a:t>debit </a:t>
            </a:r>
            <a:r>
              <a:rPr lang="en-US" sz="1800" strike="noStrike" spc="-10" dirty="0">
                <a:solidFill>
                  <a:srgbClr val="F8F8F8"/>
                </a:solidFill>
                <a:latin typeface="Carlito"/>
                <a:cs typeface="Carlito"/>
              </a:rPr>
              <a:t>note pertains  </a:t>
            </a:r>
            <a:r>
              <a:rPr lang="en-US" sz="1800" strike="noStrike" spc="-5" dirty="0">
                <a:solidFill>
                  <a:srgbClr val="F8F8F8"/>
                </a:solidFill>
                <a:latin typeface="Carlito"/>
                <a:cs typeface="Carlito"/>
              </a:rPr>
              <a:t>or </a:t>
            </a:r>
            <a:r>
              <a:rPr lang="en-US" sz="1800" strike="noStrike" spc="-10" dirty="0">
                <a:solidFill>
                  <a:srgbClr val="F8F8F8"/>
                </a:solidFill>
                <a:latin typeface="Carlito"/>
                <a:cs typeface="Carlito"/>
              </a:rPr>
              <a:t>furnishing </a:t>
            </a:r>
            <a:r>
              <a:rPr lang="en-US" sz="1800" strike="noStrike" spc="-5" dirty="0">
                <a:solidFill>
                  <a:srgbClr val="F8F8F8"/>
                </a:solidFill>
                <a:latin typeface="Carlito"/>
                <a:cs typeface="Carlito"/>
              </a:rPr>
              <a:t>of </a:t>
            </a:r>
            <a:r>
              <a:rPr lang="en-US" sz="1800" strike="noStrike" spc="-15" dirty="0">
                <a:solidFill>
                  <a:srgbClr val="F8F8F8"/>
                </a:solidFill>
                <a:latin typeface="Carlito"/>
                <a:cs typeface="Carlito"/>
              </a:rPr>
              <a:t>the </a:t>
            </a:r>
            <a:r>
              <a:rPr lang="en-US" sz="1800" strike="noStrike" spc="-5" dirty="0">
                <a:solidFill>
                  <a:srgbClr val="F8F8F8"/>
                </a:solidFill>
                <a:latin typeface="Carlito"/>
                <a:cs typeface="Carlito"/>
              </a:rPr>
              <a:t>relevant </a:t>
            </a:r>
            <a:r>
              <a:rPr lang="en-US" sz="1800" strike="noStrike" spc="-10" dirty="0">
                <a:solidFill>
                  <a:srgbClr val="F8F8F8"/>
                </a:solidFill>
                <a:latin typeface="Carlito"/>
                <a:cs typeface="Carlito"/>
              </a:rPr>
              <a:t>annual </a:t>
            </a:r>
          </a:p>
          <a:p>
            <a:pPr marL="39370" marR="22225" algn="just">
              <a:lnSpc>
                <a:spcPct val="106900"/>
              </a:lnSpc>
              <a:spcBef>
                <a:spcPts val="819"/>
              </a:spcBef>
            </a:pPr>
            <a:r>
              <a:rPr lang="en-US" sz="1800" strike="noStrike" spc="-5" dirty="0">
                <a:solidFill>
                  <a:srgbClr val="F8F8F8"/>
                </a:solidFill>
                <a:latin typeface="Carlito"/>
                <a:cs typeface="Carlito"/>
              </a:rPr>
              <a:t>return,  </a:t>
            </a:r>
            <a:r>
              <a:rPr lang="en-US" sz="1800" strike="noStrike" spc="-10" dirty="0">
                <a:solidFill>
                  <a:srgbClr val="F8F8F8"/>
                </a:solidFill>
                <a:latin typeface="Carlito"/>
                <a:cs typeface="Carlito"/>
              </a:rPr>
              <a:t>whichever is</a:t>
            </a:r>
            <a:r>
              <a:rPr lang="en-US" sz="1800" strike="noStrike" spc="-5" dirty="0">
                <a:solidFill>
                  <a:srgbClr val="F8F8F8"/>
                </a:solidFill>
                <a:latin typeface="Carlito"/>
                <a:cs typeface="Carlito"/>
              </a:rPr>
              <a:t> </a:t>
            </a:r>
            <a:r>
              <a:rPr lang="en-US" sz="1800" strike="noStrike" spc="-10" dirty="0">
                <a:solidFill>
                  <a:srgbClr val="F8F8F8"/>
                </a:solidFill>
                <a:latin typeface="Carlito"/>
                <a:cs typeface="Carlito"/>
              </a:rPr>
              <a:t>earlier:</a:t>
            </a:r>
          </a:p>
          <a:p>
            <a:pPr marL="39370" marR="22225" algn="just">
              <a:lnSpc>
                <a:spcPct val="106900"/>
              </a:lnSpc>
              <a:spcBef>
                <a:spcPts val="819"/>
              </a:spcBef>
            </a:pPr>
            <a:r>
              <a:rPr lang="en-US" sz="1800" b="1" spc="-10" dirty="0">
                <a:latin typeface="Carlito"/>
              </a:rPr>
              <a:t>Conclusion :</a:t>
            </a:r>
            <a:r>
              <a:rPr lang="en-US" sz="1800" b="1" spc="-5" dirty="0">
                <a:solidFill>
                  <a:srgbClr val="FFFF00"/>
                </a:solidFill>
                <a:latin typeface="Trebuchet MS"/>
                <a:cs typeface="Trebuchet MS"/>
              </a:rPr>
              <a:t> </a:t>
            </a:r>
          </a:p>
          <a:p>
            <a:pPr marL="39370" marR="22225" algn="just">
              <a:lnSpc>
                <a:spcPct val="106900"/>
              </a:lnSpc>
              <a:spcBef>
                <a:spcPts val="819"/>
              </a:spcBef>
            </a:pPr>
            <a:r>
              <a:rPr lang="en-US" sz="1800" spc="-5" dirty="0">
                <a:solidFill>
                  <a:srgbClr val="FFFF00"/>
                </a:solidFill>
                <a:latin typeface="Trebuchet MS"/>
                <a:cs typeface="Trebuchet MS"/>
              </a:rPr>
              <a:t>Time limit </a:t>
            </a:r>
            <a:r>
              <a:rPr lang="en-US" sz="1800" spc="-10" dirty="0">
                <a:solidFill>
                  <a:srgbClr val="FFFF00"/>
                </a:solidFill>
                <a:latin typeface="Trebuchet MS"/>
                <a:cs typeface="Trebuchet MS"/>
              </a:rPr>
              <a:t>for taking </a:t>
            </a:r>
            <a:r>
              <a:rPr lang="en-US" sz="1800" spc="-5" dirty="0">
                <a:solidFill>
                  <a:srgbClr val="FFFF00"/>
                </a:solidFill>
                <a:latin typeface="Trebuchet MS"/>
                <a:cs typeface="Trebuchet MS"/>
              </a:rPr>
              <a:t>credit  </a:t>
            </a:r>
            <a:r>
              <a:rPr lang="en-US" sz="1800" spc="-10" dirty="0">
                <a:solidFill>
                  <a:srgbClr val="FFFF00"/>
                </a:solidFill>
                <a:latin typeface="Trebuchet MS"/>
                <a:cs typeface="Trebuchet MS"/>
              </a:rPr>
              <a:t>which </a:t>
            </a:r>
            <a:r>
              <a:rPr lang="en-US" sz="1800" spc="-15" dirty="0">
                <a:solidFill>
                  <a:srgbClr val="FFFF00"/>
                </a:solidFill>
                <a:latin typeface="Trebuchet MS"/>
                <a:cs typeface="Trebuchet MS"/>
              </a:rPr>
              <a:t>was </a:t>
            </a:r>
            <a:r>
              <a:rPr lang="en-US" sz="1800" spc="-5" dirty="0">
                <a:solidFill>
                  <a:srgbClr val="FFFF00"/>
                </a:solidFill>
                <a:latin typeface="Trebuchet MS"/>
                <a:cs typeface="Trebuchet MS"/>
              </a:rPr>
              <a:t>earlier </a:t>
            </a:r>
            <a:r>
              <a:rPr lang="en-US" sz="1800" spc="-10" dirty="0" err="1">
                <a:solidFill>
                  <a:srgbClr val="FFFF00"/>
                </a:solidFill>
                <a:latin typeface="Trebuchet MS"/>
                <a:cs typeface="Trebuchet MS"/>
              </a:rPr>
              <a:t>upto</a:t>
            </a:r>
            <a:r>
              <a:rPr lang="en-US" sz="1800" spc="-10" dirty="0">
                <a:solidFill>
                  <a:srgbClr val="FFFF00"/>
                </a:solidFill>
                <a:latin typeface="Trebuchet MS"/>
                <a:cs typeface="Trebuchet MS"/>
              </a:rPr>
              <a:t> </a:t>
            </a:r>
            <a:r>
              <a:rPr lang="en-US" sz="1800" spc="-15" dirty="0">
                <a:solidFill>
                  <a:srgbClr val="FFFF00"/>
                </a:solidFill>
                <a:latin typeface="Trebuchet MS"/>
                <a:cs typeface="Trebuchet MS"/>
              </a:rPr>
              <a:t>due date </a:t>
            </a:r>
            <a:r>
              <a:rPr lang="en-US" sz="1800" spc="-10" dirty="0">
                <a:solidFill>
                  <a:srgbClr val="FFFF00"/>
                </a:solidFill>
                <a:latin typeface="Trebuchet MS"/>
                <a:cs typeface="Trebuchet MS"/>
              </a:rPr>
              <a:t>of  September </a:t>
            </a:r>
            <a:r>
              <a:rPr lang="en-US" sz="1800" spc="-5" dirty="0">
                <a:solidFill>
                  <a:srgbClr val="FFFF00"/>
                </a:solidFill>
                <a:latin typeface="Trebuchet MS"/>
                <a:cs typeface="Trebuchet MS"/>
              </a:rPr>
              <a:t>now </a:t>
            </a:r>
            <a:r>
              <a:rPr lang="en-US" sz="1800" spc="-10" dirty="0">
                <a:solidFill>
                  <a:srgbClr val="FFFF00"/>
                </a:solidFill>
                <a:latin typeface="Trebuchet MS"/>
                <a:cs typeface="Trebuchet MS"/>
              </a:rPr>
              <a:t>extended </a:t>
            </a:r>
            <a:r>
              <a:rPr lang="en-US" sz="1800" spc="-5" dirty="0">
                <a:solidFill>
                  <a:srgbClr val="FFFF00"/>
                </a:solidFill>
                <a:latin typeface="Trebuchet MS"/>
                <a:cs typeface="Trebuchet MS"/>
              </a:rPr>
              <a:t>to 30</a:t>
            </a:r>
            <a:r>
              <a:rPr lang="en-US" sz="1800" spc="-7" baseline="27777" dirty="0">
                <a:solidFill>
                  <a:srgbClr val="FFFF00"/>
                </a:solidFill>
                <a:latin typeface="Trebuchet MS"/>
                <a:cs typeface="Trebuchet MS"/>
              </a:rPr>
              <a:t>th  </a:t>
            </a:r>
            <a:r>
              <a:rPr lang="en-US" sz="1800" spc="-10" dirty="0">
                <a:solidFill>
                  <a:srgbClr val="FFFF00"/>
                </a:solidFill>
                <a:latin typeface="Trebuchet MS"/>
                <a:cs typeface="Trebuchet MS"/>
              </a:rPr>
              <a:t>November</a:t>
            </a:r>
          </a:p>
          <a:p>
            <a:pPr marL="39370" marR="22225" algn="just">
              <a:lnSpc>
                <a:spcPct val="106900"/>
              </a:lnSpc>
              <a:spcBef>
                <a:spcPts val="819"/>
              </a:spcBef>
            </a:pPr>
            <a:endParaRPr lang="en-US" sz="1800" dirty="0">
              <a:solidFill>
                <a:srgbClr val="FFFF00"/>
              </a:solidFill>
              <a:latin typeface="Carlito"/>
              <a:cs typeface="Carlito"/>
            </a:endParaRPr>
          </a:p>
          <a:p>
            <a:pPr marL="39370" marR="22225" algn="just">
              <a:lnSpc>
                <a:spcPct val="106900"/>
              </a:lnSpc>
              <a:spcBef>
                <a:spcPts val="819"/>
              </a:spcBef>
            </a:pPr>
            <a:endParaRPr lang="en-US" sz="1800" dirty="0">
              <a:latin typeface="Carlito"/>
              <a:cs typeface="Carlito"/>
            </a:endParaRPr>
          </a:p>
          <a:p>
            <a:endParaRPr lang="en-IN" dirty="0"/>
          </a:p>
        </p:txBody>
      </p:sp>
    </p:spTree>
    <p:extLst>
      <p:ext uri="{BB962C8B-B14F-4D97-AF65-F5344CB8AC3E}">
        <p14:creationId xmlns:p14="http://schemas.microsoft.com/office/powerpoint/2010/main" val="27175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8A1860-49C0-4D57-ACE0-B05919F40BC2}"/>
              </a:ext>
            </a:extLst>
          </p:cNvPr>
          <p:cNvSpPr>
            <a:spLocks noGrp="1"/>
          </p:cNvSpPr>
          <p:nvPr>
            <p:ph type="body" idx="1"/>
          </p:nvPr>
        </p:nvSpPr>
        <p:spPr>
          <a:xfrm>
            <a:off x="152400" y="152400"/>
            <a:ext cx="11811000" cy="5139869"/>
          </a:xfrm>
        </p:spPr>
        <p:txBody>
          <a:bodyPr/>
          <a:lstStyle/>
          <a:p>
            <a:pPr marL="5080" algn="l">
              <a:lnSpc>
                <a:spcPct val="100000"/>
              </a:lnSpc>
              <a:spcBef>
                <a:spcPts val="5"/>
              </a:spcBef>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t>
            </a:r>
            <a:r>
              <a:rPr lang="en-US" sz="1800" b="1" spc="-10" dirty="0">
                <a:solidFill>
                  <a:srgbClr val="FFFF00"/>
                </a:solidFill>
                <a:latin typeface="Carlito"/>
                <a:cs typeface="Carlito"/>
              </a:rPr>
              <a:t>along with </a:t>
            </a:r>
            <a:r>
              <a:rPr lang="en-US" sz="1800" b="1" spc="-5" dirty="0">
                <a:solidFill>
                  <a:srgbClr val="FFFF00"/>
                </a:solidFill>
                <a:latin typeface="Carlito"/>
                <a:cs typeface="Carlito"/>
              </a:rPr>
              <a:t>rationale</a:t>
            </a:r>
            <a:r>
              <a:rPr lang="en-US" sz="1800" b="1" spc="-40" dirty="0">
                <a:solidFill>
                  <a:srgbClr val="FFFF00"/>
                </a:solidFill>
                <a:latin typeface="Carlito"/>
                <a:cs typeface="Carlito"/>
              </a:rPr>
              <a:t> </a:t>
            </a:r>
            <a:r>
              <a:rPr lang="en-US" sz="1800" b="1" spc="-10" dirty="0">
                <a:solidFill>
                  <a:srgbClr val="FFFF00"/>
                </a:solidFill>
                <a:latin typeface="Carlito"/>
                <a:cs typeface="Carlito"/>
              </a:rPr>
              <a:t>(As</a:t>
            </a:r>
            <a:r>
              <a:rPr lang="en-US" sz="1800" dirty="0">
                <a:latin typeface="Carlito"/>
                <a:cs typeface="Carlito"/>
              </a:rPr>
              <a:t> </a:t>
            </a:r>
            <a:r>
              <a:rPr lang="en-US" sz="1800" b="1" spc="-10" dirty="0">
                <a:solidFill>
                  <a:srgbClr val="FFFF00"/>
                </a:solidFill>
                <a:latin typeface="Carlito"/>
                <a:cs typeface="Carlito"/>
              </a:rPr>
              <a:t>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 Council</a:t>
            </a:r>
            <a:r>
              <a:rPr lang="en-US" sz="1800" b="1" spc="-70" dirty="0">
                <a:solidFill>
                  <a:srgbClr val="FFFF00"/>
                </a:solidFill>
                <a:latin typeface="Carlito"/>
                <a:cs typeface="Carlito"/>
              </a:rPr>
              <a:t> </a:t>
            </a:r>
            <a:r>
              <a:rPr lang="en-US" sz="1800" b="1" spc="-5" dirty="0">
                <a:solidFill>
                  <a:srgbClr val="FFFF00"/>
                </a:solidFill>
                <a:latin typeface="Carlito"/>
                <a:cs typeface="Carlito"/>
              </a:rPr>
              <a:t>Meeting):-</a:t>
            </a:r>
          </a:p>
          <a:p>
            <a:pPr marL="5080" algn="l">
              <a:lnSpc>
                <a:spcPct val="100000"/>
              </a:lnSpc>
              <a:spcBef>
                <a:spcPts val="5"/>
              </a:spcBef>
            </a:pPr>
            <a:endParaRPr lang="en-US" sz="1800" dirty="0">
              <a:latin typeface="Carlito"/>
              <a:cs typeface="Carlito"/>
            </a:endParaRPr>
          </a:p>
          <a:p>
            <a:pPr marL="41275" algn="l">
              <a:lnSpc>
                <a:spcPct val="100000"/>
              </a:lnSpc>
            </a:pPr>
            <a:r>
              <a:rPr lang="en-US" sz="1800" spc="-5" dirty="0">
                <a:latin typeface="Trebuchet MS"/>
              </a:rPr>
              <a:t>Proposed amendment in Section 16, 37, 39 ,34 and 52</a:t>
            </a:r>
          </a:p>
          <a:p>
            <a:pPr algn="l">
              <a:lnSpc>
                <a:spcPct val="100000"/>
              </a:lnSpc>
              <a:spcBef>
                <a:spcPts val="5"/>
              </a:spcBef>
            </a:pPr>
            <a:endParaRPr lang="en-US" sz="1800" spc="-5" dirty="0">
              <a:latin typeface="Trebuchet MS"/>
            </a:endParaRPr>
          </a:p>
          <a:p>
            <a:pPr marL="385445" marR="15240" indent="-344805" algn="l">
              <a:lnSpc>
                <a:spcPct val="100000"/>
              </a:lnSpc>
              <a:buAutoNum type="arabicPeriod"/>
              <a:tabLst>
                <a:tab pos="386080" algn="l"/>
              </a:tabLst>
            </a:pPr>
            <a:r>
              <a:rPr lang="en-US" sz="1800" spc="-5" dirty="0">
                <a:latin typeface="Trebuchet MS"/>
              </a:rPr>
              <a:t>Rectification of particulars in details of outward  supplies under section 37 is presently linked with  furnishing of return for September month of next  financial year. Rectification of particulars under  section 39 is linked with due date of furnishing  of return for September month of next financial  year. ITC under section 16 is barred in respect of  any invoice or debit note after the due date of  furnishing of the return under section 39 for the  month of September of the next financial year.  Similar time limits have been made under  Section 34(2) and section 52(6).</a:t>
            </a:r>
          </a:p>
          <a:p>
            <a:pPr marL="385445" marR="15240" indent="-344805" algn="l">
              <a:lnSpc>
                <a:spcPct val="100000"/>
              </a:lnSpc>
              <a:buAutoNum type="arabicPeriod"/>
              <a:tabLst>
                <a:tab pos="386080" algn="l"/>
              </a:tabLst>
            </a:pPr>
            <a:endParaRPr lang="en-US" sz="1800" spc="-5" dirty="0">
              <a:latin typeface="Trebuchet MS"/>
            </a:endParaRPr>
          </a:p>
          <a:p>
            <a:pPr marL="385445" marR="15240" indent="-344805" algn="l">
              <a:lnSpc>
                <a:spcPct val="100000"/>
              </a:lnSpc>
              <a:spcBef>
                <a:spcPts val="10"/>
              </a:spcBef>
              <a:buAutoNum type="arabicPeriod"/>
              <a:tabLst>
                <a:tab pos="386080" algn="l"/>
              </a:tabLst>
            </a:pPr>
            <a:r>
              <a:rPr lang="en-US" sz="1800" spc="-5" dirty="0">
                <a:latin typeface="Trebuchet MS"/>
              </a:rPr>
              <a:t>Law Committee has recommended that a fixed  date 30th November of the next financial year be  fixed for all of these compliances, as it serves  two purposes:</a:t>
            </a:r>
          </a:p>
          <a:p>
            <a:pPr algn="l">
              <a:lnSpc>
                <a:spcPct val="100000"/>
              </a:lnSpc>
              <a:spcBef>
                <a:spcPts val="30"/>
              </a:spcBef>
              <a:buClr>
                <a:srgbClr val="F8F8F8"/>
              </a:buClr>
              <a:buFont typeface="Carlito"/>
              <a:buAutoNum type="arabicPeriod"/>
            </a:pPr>
            <a:endParaRPr lang="en-US" sz="1800" spc="-5" dirty="0">
              <a:latin typeface="Trebuchet MS"/>
            </a:endParaRPr>
          </a:p>
          <a:p>
            <a:pPr marL="672465" lvl="1" indent="-274320" algn="l">
              <a:lnSpc>
                <a:spcPct val="100000"/>
              </a:lnSpc>
              <a:buAutoNum type="alphaLcParenR"/>
              <a:tabLst>
                <a:tab pos="671830" algn="l"/>
                <a:tab pos="672465" algn="l"/>
              </a:tabLst>
            </a:pPr>
            <a:r>
              <a:rPr lang="en-US" spc="-5" dirty="0">
                <a:solidFill>
                  <a:schemeClr val="bg1"/>
                </a:solidFill>
                <a:latin typeface="Trebuchet MS"/>
              </a:rPr>
              <a:t>In the portal, after the cut-off date no amendment would be permitted.</a:t>
            </a:r>
          </a:p>
          <a:p>
            <a:pPr marL="672465" algn="l">
              <a:lnSpc>
                <a:spcPct val="100000"/>
              </a:lnSpc>
              <a:spcBef>
                <a:spcPts val="5"/>
              </a:spcBef>
            </a:pPr>
            <a:endParaRPr lang="en-US" sz="1800" spc="-5" dirty="0">
              <a:latin typeface="Trebuchet MS"/>
            </a:endParaRPr>
          </a:p>
          <a:p>
            <a:pPr marL="672465" lvl="1" indent="-274320" algn="l">
              <a:lnSpc>
                <a:spcPct val="100000"/>
              </a:lnSpc>
              <a:buAutoNum type="alphaLcParenR" startAt="2"/>
              <a:tabLst>
                <a:tab pos="671830" algn="l"/>
                <a:tab pos="672465" algn="l"/>
              </a:tabLst>
            </a:pPr>
            <a:r>
              <a:rPr lang="en-US" spc="-5" dirty="0">
                <a:solidFill>
                  <a:schemeClr val="bg1"/>
                </a:solidFill>
                <a:latin typeface="Trebuchet MS"/>
              </a:rPr>
              <a:t>It provides one more month to taxpayer to amend their </a:t>
            </a:r>
            <a:r>
              <a:rPr lang="en-US" spc="-5" dirty="0" err="1">
                <a:solidFill>
                  <a:schemeClr val="bg1"/>
                </a:solidFill>
                <a:latin typeface="Trebuchet MS"/>
              </a:rPr>
              <a:t>return.</a:t>
            </a:r>
            <a:r>
              <a:rPr lang="en-US" sz="1800" spc="-5" dirty="0" err="1">
                <a:latin typeface="Trebuchet MS"/>
              </a:rPr>
              <a:t>ameeir</a:t>
            </a:r>
            <a:r>
              <a:rPr lang="en-US" sz="1800" spc="-5" dirty="0">
                <a:latin typeface="Trebuchet MS"/>
              </a:rPr>
              <a:t> returns.</a:t>
            </a:r>
          </a:p>
          <a:p>
            <a:endParaRPr lang="en-IN" dirty="0"/>
          </a:p>
        </p:txBody>
      </p:sp>
    </p:spTree>
    <p:extLst>
      <p:ext uri="{BB962C8B-B14F-4D97-AF65-F5344CB8AC3E}">
        <p14:creationId xmlns:p14="http://schemas.microsoft.com/office/powerpoint/2010/main" val="252983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A895-AB23-4AE2-A902-A1B105E87328}"/>
              </a:ext>
            </a:extLst>
          </p:cNvPr>
          <p:cNvSpPr>
            <a:spLocks noGrp="1"/>
          </p:cNvSpPr>
          <p:nvPr>
            <p:ph type="title"/>
          </p:nvPr>
        </p:nvSpPr>
        <p:spPr>
          <a:xfrm>
            <a:off x="220770" y="152400"/>
            <a:ext cx="5888482" cy="713105"/>
          </a:xfrm>
        </p:spPr>
        <p:txBody>
          <a:bodyPr/>
          <a:lstStyle/>
          <a:p>
            <a:r>
              <a:rPr lang="en-US" dirty="0"/>
              <a:t>Section 29-</a:t>
            </a:r>
            <a:endParaRPr lang="en-IN" dirty="0"/>
          </a:p>
        </p:txBody>
      </p:sp>
      <p:sp>
        <p:nvSpPr>
          <p:cNvPr id="3" name="Text Placeholder 2">
            <a:extLst>
              <a:ext uri="{FF2B5EF4-FFF2-40B4-BE49-F238E27FC236}">
                <a16:creationId xmlns:a16="http://schemas.microsoft.com/office/drawing/2014/main" id="{998BFE5E-BF99-4117-BA42-379E07A7E877}"/>
              </a:ext>
            </a:extLst>
          </p:cNvPr>
          <p:cNvSpPr>
            <a:spLocks noGrp="1"/>
          </p:cNvSpPr>
          <p:nvPr>
            <p:ph type="body" idx="1"/>
          </p:nvPr>
        </p:nvSpPr>
        <p:spPr>
          <a:xfrm>
            <a:off x="220770" y="990600"/>
            <a:ext cx="11590230" cy="5016758"/>
          </a:xfrm>
        </p:spPr>
        <p:txBody>
          <a:bodyPr/>
          <a:lstStyle/>
          <a:p>
            <a:pPr algn="l"/>
            <a:r>
              <a:rPr lang="en-IN" sz="1800" b="1" spc="-10" dirty="0">
                <a:solidFill>
                  <a:srgbClr val="FFFF00"/>
                </a:solidFill>
                <a:latin typeface="Carlito"/>
                <a:cs typeface="Carlito"/>
              </a:rPr>
              <a:t>Amendment-</a:t>
            </a:r>
          </a:p>
          <a:p>
            <a:pPr algn="l"/>
            <a:endParaRPr lang="en-IN" sz="1800" b="1" spc="-10" dirty="0">
              <a:solidFill>
                <a:srgbClr val="FFFF00"/>
              </a:solidFill>
              <a:latin typeface="Carlito"/>
              <a:cs typeface="Carlito"/>
            </a:endParaRPr>
          </a:p>
          <a:p>
            <a:pPr algn="l"/>
            <a:r>
              <a:rPr lang="en-IN" sz="1800" b="1" spc="-10" dirty="0">
                <a:solidFill>
                  <a:srgbClr val="FFFF00"/>
                </a:solidFill>
                <a:latin typeface="Carlito"/>
                <a:cs typeface="Carlito"/>
              </a:rPr>
              <a:t> </a:t>
            </a:r>
            <a:r>
              <a:rPr lang="en-US" sz="1800" spc="-5" dirty="0">
                <a:solidFill>
                  <a:srgbClr val="FFFFFF"/>
                </a:solidFill>
                <a:latin typeface="Carlito"/>
                <a:cs typeface="Carlito"/>
              </a:rPr>
              <a:t>(a) </a:t>
            </a:r>
            <a:r>
              <a:rPr lang="en-US" sz="1800" spc="-10" dirty="0">
                <a:solidFill>
                  <a:srgbClr val="FFFFFF"/>
                </a:solidFill>
                <a:latin typeface="Carlito"/>
                <a:cs typeface="Carlito"/>
              </a:rPr>
              <a:t>in </a:t>
            </a:r>
            <a:r>
              <a:rPr lang="en-US" sz="1800" spc="-5" dirty="0">
                <a:solidFill>
                  <a:srgbClr val="FFFFFF"/>
                </a:solidFill>
                <a:latin typeface="Carlito"/>
                <a:cs typeface="Carlito"/>
              </a:rPr>
              <a:t>clause (b), </a:t>
            </a:r>
            <a:r>
              <a:rPr lang="en-US" sz="1800" dirty="0">
                <a:solidFill>
                  <a:srgbClr val="FFFFFF"/>
                </a:solidFill>
                <a:latin typeface="Carlito"/>
                <a:cs typeface="Carlito"/>
              </a:rPr>
              <a:t>for </a:t>
            </a:r>
            <a:r>
              <a:rPr lang="en-US" sz="1800" spc="-15" dirty="0">
                <a:solidFill>
                  <a:srgbClr val="FFFFFF"/>
                </a:solidFill>
                <a:latin typeface="Carlito"/>
                <a:cs typeface="Carlito"/>
              </a:rPr>
              <a:t>the words “returns  </a:t>
            </a:r>
            <a:r>
              <a:rPr lang="en-US" sz="1800" dirty="0">
                <a:solidFill>
                  <a:srgbClr val="FFFFFF"/>
                </a:solidFill>
                <a:latin typeface="Carlito"/>
                <a:cs typeface="Carlito"/>
              </a:rPr>
              <a:t>for </a:t>
            </a:r>
            <a:r>
              <a:rPr lang="en-US" sz="1800" spc="-15" dirty="0">
                <a:solidFill>
                  <a:srgbClr val="FFFFFF"/>
                </a:solidFill>
                <a:latin typeface="Carlito"/>
                <a:cs typeface="Carlito"/>
              </a:rPr>
              <a:t>three </a:t>
            </a:r>
            <a:r>
              <a:rPr lang="en-US" sz="1800" spc="-10" dirty="0">
                <a:solidFill>
                  <a:srgbClr val="FFFFFF"/>
                </a:solidFill>
                <a:latin typeface="Carlito"/>
                <a:cs typeface="Carlito"/>
              </a:rPr>
              <a:t>consecutive tax periods”, </a:t>
            </a:r>
            <a:r>
              <a:rPr lang="en-US" sz="1800" spc="-20" dirty="0">
                <a:solidFill>
                  <a:srgbClr val="FFFFFF"/>
                </a:solidFill>
                <a:latin typeface="Carlito"/>
                <a:cs typeface="Carlito"/>
              </a:rPr>
              <a:t>the  </a:t>
            </a:r>
            <a:r>
              <a:rPr lang="en-US" sz="1800" spc="-15" dirty="0">
                <a:solidFill>
                  <a:srgbClr val="FFFFFF"/>
                </a:solidFill>
                <a:latin typeface="Carlito"/>
                <a:cs typeface="Carlito"/>
              </a:rPr>
              <a:t>words </a:t>
            </a:r>
            <a:r>
              <a:rPr lang="en-US" sz="1800" spc="-10" dirty="0">
                <a:solidFill>
                  <a:srgbClr val="FFFFFF"/>
                </a:solidFill>
                <a:latin typeface="Carlito"/>
                <a:cs typeface="Carlito"/>
              </a:rPr>
              <a:t>“the return </a:t>
            </a:r>
            <a:r>
              <a:rPr lang="en-US" sz="1800" dirty="0">
                <a:solidFill>
                  <a:srgbClr val="FFFFFF"/>
                </a:solidFill>
                <a:latin typeface="Carlito"/>
                <a:cs typeface="Carlito"/>
              </a:rPr>
              <a:t>for </a:t>
            </a:r>
            <a:r>
              <a:rPr lang="en-US" sz="1800" spc="-5" dirty="0">
                <a:solidFill>
                  <a:srgbClr val="FFFFFF"/>
                </a:solidFill>
                <a:latin typeface="Carlito"/>
                <a:cs typeface="Carlito"/>
              </a:rPr>
              <a:t>a financial year  </a:t>
            </a:r>
            <a:r>
              <a:rPr lang="en-US" sz="1800" spc="-10" dirty="0">
                <a:solidFill>
                  <a:srgbClr val="FFFFFF"/>
                </a:solidFill>
                <a:latin typeface="Carlito"/>
                <a:cs typeface="Carlito"/>
              </a:rPr>
              <a:t>beyond three months </a:t>
            </a:r>
            <a:r>
              <a:rPr lang="en-US" sz="1800" spc="-5" dirty="0">
                <a:solidFill>
                  <a:srgbClr val="FFFFFF"/>
                </a:solidFill>
                <a:latin typeface="Carlito"/>
                <a:cs typeface="Carlito"/>
              </a:rPr>
              <a:t>from </a:t>
            </a:r>
            <a:r>
              <a:rPr lang="en-US" sz="1800" spc="-15" dirty="0">
                <a:solidFill>
                  <a:srgbClr val="FFFFFF"/>
                </a:solidFill>
                <a:latin typeface="Carlito"/>
                <a:cs typeface="Carlito"/>
              </a:rPr>
              <a:t>the </a:t>
            </a:r>
            <a:r>
              <a:rPr lang="en-US" sz="1800" spc="-10" dirty="0">
                <a:solidFill>
                  <a:srgbClr val="FFFFFF"/>
                </a:solidFill>
                <a:latin typeface="Carlito"/>
                <a:cs typeface="Carlito"/>
              </a:rPr>
              <a:t>due date  </a:t>
            </a:r>
            <a:r>
              <a:rPr lang="en-US" sz="1800" dirty="0">
                <a:solidFill>
                  <a:srgbClr val="FFFFFF"/>
                </a:solidFill>
                <a:latin typeface="Carlito"/>
                <a:cs typeface="Carlito"/>
              </a:rPr>
              <a:t>of </a:t>
            </a:r>
            <a:r>
              <a:rPr lang="en-US" sz="1800" spc="-10" dirty="0">
                <a:solidFill>
                  <a:srgbClr val="FFFFFF"/>
                </a:solidFill>
                <a:latin typeface="Carlito"/>
                <a:cs typeface="Carlito"/>
              </a:rPr>
              <a:t>furnishing </a:t>
            </a:r>
            <a:r>
              <a:rPr lang="en-US" sz="1800" spc="-15" dirty="0">
                <a:solidFill>
                  <a:srgbClr val="FFFFFF"/>
                </a:solidFill>
                <a:latin typeface="Carlito"/>
                <a:cs typeface="Carlito"/>
              </a:rPr>
              <a:t>the </a:t>
            </a:r>
            <a:r>
              <a:rPr lang="en-US" sz="1800" spc="-5" dirty="0">
                <a:solidFill>
                  <a:srgbClr val="FFFFFF"/>
                </a:solidFill>
                <a:latin typeface="Carlito"/>
                <a:cs typeface="Carlito"/>
              </a:rPr>
              <a:t>said return” </a:t>
            </a:r>
            <a:r>
              <a:rPr lang="en-US" sz="1800" spc="-10" dirty="0">
                <a:solidFill>
                  <a:srgbClr val="FFFFFF"/>
                </a:solidFill>
                <a:latin typeface="Carlito"/>
                <a:cs typeface="Carlito"/>
              </a:rPr>
              <a:t>shall </a:t>
            </a:r>
            <a:r>
              <a:rPr lang="en-US" sz="1800" spc="-20" dirty="0">
                <a:solidFill>
                  <a:srgbClr val="FFFFFF"/>
                </a:solidFill>
                <a:latin typeface="Carlito"/>
                <a:cs typeface="Carlito"/>
              </a:rPr>
              <a:t>be  </a:t>
            </a:r>
            <a:r>
              <a:rPr lang="en-US" sz="1800" spc="-10" dirty="0">
                <a:solidFill>
                  <a:srgbClr val="FFFFFF"/>
                </a:solidFill>
                <a:latin typeface="Carlito"/>
                <a:cs typeface="Carlito"/>
              </a:rPr>
              <a:t>substituted;</a:t>
            </a:r>
          </a:p>
          <a:p>
            <a:pPr algn="l"/>
            <a:endParaRPr lang="en-US" sz="1800" spc="-10" dirty="0">
              <a:solidFill>
                <a:srgbClr val="FFFFFF"/>
              </a:solidFill>
              <a:latin typeface="Carlito"/>
              <a:cs typeface="Carlito"/>
            </a:endParaRPr>
          </a:p>
          <a:p>
            <a:pPr marL="71120">
              <a:lnSpc>
                <a:spcPct val="100000"/>
              </a:lnSpc>
            </a:pPr>
            <a:r>
              <a:rPr lang="en-US" sz="1800" b="1" spc="-10" dirty="0">
                <a:solidFill>
                  <a:srgbClr val="FFFF00"/>
                </a:solidFill>
                <a:latin typeface="Carlito"/>
                <a:cs typeface="Carlito"/>
              </a:rPr>
              <a:t>Impact-</a:t>
            </a:r>
            <a:r>
              <a:rPr lang="en-US" sz="1800" spc="-10" dirty="0">
                <a:solidFill>
                  <a:srgbClr val="FFFFFF"/>
                </a:solidFill>
                <a:latin typeface="Carlito"/>
                <a:cs typeface="Carlito"/>
              </a:rPr>
              <a:t> </a:t>
            </a:r>
          </a:p>
          <a:p>
            <a:pPr marL="71120">
              <a:lnSpc>
                <a:spcPct val="100000"/>
              </a:lnSpc>
            </a:pPr>
            <a:endParaRPr lang="en-US" sz="1800" spc="-10" dirty="0">
              <a:solidFill>
                <a:srgbClr val="FFFFFF"/>
              </a:solidFill>
              <a:latin typeface="Carlito"/>
              <a:cs typeface="Carlito"/>
            </a:endParaRPr>
          </a:p>
          <a:p>
            <a:pPr marL="71120">
              <a:lnSpc>
                <a:spcPct val="100000"/>
              </a:lnSpc>
            </a:pPr>
            <a:r>
              <a:rPr lang="en-US" sz="1800" spc="-10" dirty="0">
                <a:solidFill>
                  <a:srgbClr val="FFFFFF"/>
                </a:solidFill>
                <a:latin typeface="Carlito"/>
                <a:cs typeface="Carlito"/>
              </a:rPr>
              <a:t>(b) </a:t>
            </a:r>
            <a:r>
              <a:rPr lang="en-US" sz="1800" spc="-5" dirty="0">
                <a:solidFill>
                  <a:srgbClr val="FFFFFF"/>
                </a:solidFill>
                <a:latin typeface="Carlito"/>
                <a:cs typeface="Carlito"/>
              </a:rPr>
              <a:t>a </a:t>
            </a:r>
            <a:r>
              <a:rPr lang="en-US" sz="1800" spc="-10" dirty="0">
                <a:solidFill>
                  <a:srgbClr val="FFFFFF"/>
                </a:solidFill>
                <a:latin typeface="Carlito"/>
                <a:cs typeface="Carlito"/>
              </a:rPr>
              <a:t>person </a:t>
            </a:r>
            <a:r>
              <a:rPr lang="en-US" sz="1800" spc="-15" dirty="0">
                <a:solidFill>
                  <a:srgbClr val="FFFFFF"/>
                </a:solidFill>
                <a:latin typeface="Carlito"/>
                <a:cs typeface="Carlito"/>
              </a:rPr>
              <a:t>paying </a:t>
            </a:r>
            <a:r>
              <a:rPr lang="en-US" sz="1800" spc="-10" dirty="0">
                <a:solidFill>
                  <a:srgbClr val="FFFFFF"/>
                </a:solidFill>
                <a:latin typeface="Carlito"/>
                <a:cs typeface="Carlito"/>
              </a:rPr>
              <a:t>tax </a:t>
            </a:r>
            <a:r>
              <a:rPr lang="en-US" sz="1800" spc="-15" dirty="0">
                <a:solidFill>
                  <a:srgbClr val="FFFFFF"/>
                </a:solidFill>
                <a:latin typeface="Carlito"/>
                <a:cs typeface="Carlito"/>
              </a:rPr>
              <a:t>under </a:t>
            </a:r>
            <a:r>
              <a:rPr lang="en-US" sz="1800" spc="-5" dirty="0">
                <a:solidFill>
                  <a:srgbClr val="FFFFFF"/>
                </a:solidFill>
                <a:latin typeface="Carlito"/>
                <a:cs typeface="Carlito"/>
              </a:rPr>
              <a:t>section </a:t>
            </a:r>
            <a:r>
              <a:rPr lang="en-US" sz="1800" spc="-10" dirty="0">
                <a:solidFill>
                  <a:srgbClr val="FFFFFF"/>
                </a:solidFill>
                <a:latin typeface="Carlito"/>
                <a:cs typeface="Carlito"/>
              </a:rPr>
              <a:t>10</a:t>
            </a:r>
            <a:r>
              <a:rPr lang="en-US" sz="1800" spc="-60" dirty="0">
                <a:solidFill>
                  <a:srgbClr val="FFFFFF"/>
                </a:solidFill>
                <a:latin typeface="Carlito"/>
                <a:cs typeface="Carlito"/>
              </a:rPr>
              <a:t> </a:t>
            </a:r>
            <a:r>
              <a:rPr lang="en-US" sz="1800" spc="-10" dirty="0">
                <a:solidFill>
                  <a:srgbClr val="FFFFFF"/>
                </a:solidFill>
                <a:latin typeface="Carlito"/>
                <a:cs typeface="Carlito"/>
              </a:rPr>
              <a:t>has</a:t>
            </a:r>
            <a:r>
              <a:rPr lang="en-US" sz="1800" dirty="0">
                <a:latin typeface="Carlito"/>
                <a:cs typeface="Carlito"/>
              </a:rPr>
              <a:t> </a:t>
            </a:r>
            <a:r>
              <a:rPr lang="en-US" sz="1800" spc="-10" dirty="0">
                <a:solidFill>
                  <a:srgbClr val="FFFFFF"/>
                </a:solidFill>
                <a:latin typeface="Carlito"/>
                <a:cs typeface="Carlito"/>
              </a:rPr>
              <a:t>not furnished </a:t>
            </a:r>
            <a:r>
              <a:rPr lang="en-US" sz="1800" strike="sngStrike" spc="-15" dirty="0">
                <a:solidFill>
                  <a:srgbClr val="FFFFFF"/>
                </a:solidFill>
                <a:latin typeface="Carlito"/>
                <a:cs typeface="Carlito"/>
              </a:rPr>
              <a:t>returns </a:t>
            </a:r>
            <a:r>
              <a:rPr lang="en-US" sz="1800" strike="sngStrike" dirty="0">
                <a:solidFill>
                  <a:srgbClr val="FFFFFF"/>
                </a:solidFill>
                <a:latin typeface="Carlito"/>
                <a:cs typeface="Carlito"/>
              </a:rPr>
              <a:t>for </a:t>
            </a:r>
            <a:r>
              <a:rPr lang="en-US" sz="1800" strike="sngStrike" spc="-10" dirty="0">
                <a:solidFill>
                  <a:srgbClr val="FFFFFF"/>
                </a:solidFill>
                <a:latin typeface="Carlito"/>
                <a:cs typeface="Carlito"/>
              </a:rPr>
              <a:t>three consecutive</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tax periods</a:t>
            </a:r>
            <a:r>
              <a:rPr lang="en-US" sz="1800" strike="sngStrike" spc="20" dirty="0">
                <a:solidFill>
                  <a:srgbClr val="FFFFFF"/>
                </a:solidFill>
                <a:latin typeface="Carlito"/>
                <a:cs typeface="Carlito"/>
              </a:rPr>
              <a:t> </a:t>
            </a:r>
            <a:r>
              <a:rPr lang="en-US" sz="1800" strike="noStrike" spc="-20" dirty="0">
                <a:solidFill>
                  <a:srgbClr val="FFFFFF"/>
                </a:solidFill>
                <a:latin typeface="Carlito"/>
                <a:cs typeface="Carlito"/>
              </a:rPr>
              <a:t>the</a:t>
            </a:r>
            <a:r>
              <a:rPr lang="en-US" sz="1800" strike="noStrike" dirty="0">
                <a:latin typeface="Carlito"/>
                <a:cs typeface="Carlito"/>
              </a:rPr>
              <a:t> </a:t>
            </a:r>
            <a:r>
              <a:rPr lang="en-US" sz="1800" spc="-5" dirty="0">
                <a:solidFill>
                  <a:srgbClr val="FFFFFF"/>
                </a:solidFill>
                <a:latin typeface="Carlito"/>
                <a:cs typeface="Carlito"/>
              </a:rPr>
              <a:t>return  </a:t>
            </a:r>
            <a:r>
              <a:rPr lang="en-US" sz="1800" dirty="0">
                <a:solidFill>
                  <a:srgbClr val="FFFFFF"/>
                </a:solidFill>
                <a:latin typeface="Carlito"/>
                <a:cs typeface="Carlito"/>
              </a:rPr>
              <a:t>for  </a:t>
            </a:r>
            <a:r>
              <a:rPr lang="en-US" sz="1800" spc="-5" dirty="0">
                <a:solidFill>
                  <a:srgbClr val="FFFFFF"/>
                </a:solidFill>
                <a:latin typeface="Carlito"/>
                <a:cs typeface="Carlito"/>
              </a:rPr>
              <a:t>a</a:t>
            </a:r>
            <a:r>
              <a:rPr lang="en-US" sz="1800" spc="80" dirty="0">
                <a:solidFill>
                  <a:srgbClr val="FFFFFF"/>
                </a:solidFill>
                <a:latin typeface="Carlito"/>
                <a:cs typeface="Carlito"/>
              </a:rPr>
              <a:t> </a:t>
            </a:r>
            <a:r>
              <a:rPr lang="en-US" sz="1800" spc="-5" dirty="0">
                <a:solidFill>
                  <a:srgbClr val="FFFFFF"/>
                </a:solidFill>
                <a:latin typeface="Carlito"/>
                <a:cs typeface="Carlito"/>
              </a:rPr>
              <a:t>financial</a:t>
            </a:r>
            <a:r>
              <a:rPr lang="en-US" sz="1800" spc="220" dirty="0">
                <a:solidFill>
                  <a:srgbClr val="FFFFFF"/>
                </a:solidFill>
                <a:latin typeface="Carlito"/>
                <a:cs typeface="Carlito"/>
              </a:rPr>
              <a:t> </a:t>
            </a:r>
            <a:r>
              <a:rPr lang="en-US" sz="1800" spc="-5" dirty="0">
                <a:solidFill>
                  <a:srgbClr val="FFFFFF"/>
                </a:solidFill>
                <a:latin typeface="Carlito"/>
                <a:cs typeface="Carlito"/>
              </a:rPr>
              <a:t>year </a:t>
            </a:r>
            <a:r>
              <a:rPr lang="en-US" sz="1800" spc="-10" dirty="0">
                <a:solidFill>
                  <a:srgbClr val="FFFFFF"/>
                </a:solidFill>
                <a:latin typeface="Carlito"/>
                <a:cs typeface="Carlito"/>
              </a:rPr>
              <a:t>beyond three </a:t>
            </a:r>
            <a:r>
              <a:rPr lang="en-US" sz="1800" spc="-15" dirty="0">
                <a:solidFill>
                  <a:srgbClr val="FFFFFF"/>
                </a:solidFill>
                <a:latin typeface="Carlito"/>
                <a:cs typeface="Carlito"/>
              </a:rPr>
              <a:t>months </a:t>
            </a:r>
            <a:r>
              <a:rPr lang="en-US" sz="1800" spc="-5" dirty="0">
                <a:solidFill>
                  <a:srgbClr val="FFFFFF"/>
                </a:solidFill>
                <a:latin typeface="Carlito"/>
                <a:cs typeface="Carlito"/>
              </a:rPr>
              <a:t>from </a:t>
            </a:r>
            <a:r>
              <a:rPr lang="en-US" sz="1800" spc="-20" dirty="0">
                <a:solidFill>
                  <a:srgbClr val="FFFFFF"/>
                </a:solidFill>
                <a:latin typeface="Carlito"/>
                <a:cs typeface="Carlito"/>
              </a:rPr>
              <a:t>the  </a:t>
            </a:r>
            <a:r>
              <a:rPr lang="en-US" sz="1800" spc="-15" dirty="0">
                <a:solidFill>
                  <a:srgbClr val="FFFFFF"/>
                </a:solidFill>
                <a:latin typeface="Carlito"/>
                <a:cs typeface="Carlito"/>
              </a:rPr>
              <a:t>due </a:t>
            </a:r>
            <a:r>
              <a:rPr lang="en-US" sz="1800" spc="-10" dirty="0">
                <a:solidFill>
                  <a:srgbClr val="FFFFFF"/>
                </a:solidFill>
                <a:latin typeface="Carlito"/>
                <a:cs typeface="Carlito"/>
              </a:rPr>
              <a:t>date </a:t>
            </a:r>
            <a:r>
              <a:rPr lang="en-US" sz="1800" spc="-5" dirty="0">
                <a:solidFill>
                  <a:srgbClr val="FFFFFF"/>
                </a:solidFill>
                <a:latin typeface="Carlito"/>
                <a:cs typeface="Carlito"/>
              </a:rPr>
              <a:t>of </a:t>
            </a:r>
            <a:r>
              <a:rPr lang="en-US" sz="1800" spc="-15" dirty="0">
                <a:solidFill>
                  <a:srgbClr val="FFFFFF"/>
                </a:solidFill>
                <a:latin typeface="Carlito"/>
                <a:cs typeface="Carlito"/>
              </a:rPr>
              <a:t>furnishing the </a:t>
            </a:r>
            <a:r>
              <a:rPr lang="en-US" sz="1800" spc="-5" dirty="0">
                <a:solidFill>
                  <a:srgbClr val="FFFFFF"/>
                </a:solidFill>
                <a:latin typeface="Carlito"/>
                <a:cs typeface="Carlito"/>
              </a:rPr>
              <a:t>said</a:t>
            </a:r>
            <a:r>
              <a:rPr lang="en-US" sz="1800" spc="65" dirty="0">
                <a:solidFill>
                  <a:srgbClr val="FFFFFF"/>
                </a:solidFill>
                <a:latin typeface="Carlito"/>
                <a:cs typeface="Carlito"/>
              </a:rPr>
              <a:t> </a:t>
            </a:r>
            <a:r>
              <a:rPr lang="en-US" sz="1800" spc="-15" dirty="0">
                <a:solidFill>
                  <a:srgbClr val="FFFFFF"/>
                </a:solidFill>
                <a:latin typeface="Carlito"/>
                <a:cs typeface="Carlito"/>
              </a:rPr>
              <a:t>return;</a:t>
            </a:r>
            <a:r>
              <a:rPr lang="en-US" sz="1800" dirty="0">
                <a:latin typeface="Carlito"/>
                <a:cs typeface="Carlito"/>
              </a:rPr>
              <a:t> </a:t>
            </a:r>
          </a:p>
          <a:p>
            <a:pPr marL="71120">
              <a:lnSpc>
                <a:spcPct val="100000"/>
              </a:lnSpc>
            </a:pPr>
            <a:endParaRPr lang="en-US" sz="1800" dirty="0">
              <a:latin typeface="Carlito"/>
              <a:cs typeface="Carlito"/>
            </a:endParaRPr>
          </a:p>
          <a:p>
            <a:pPr marL="71120">
              <a:lnSpc>
                <a:spcPct val="100000"/>
              </a:lnSpc>
            </a:pPr>
            <a:r>
              <a:rPr lang="en-US" sz="1800" b="1" spc="-10" dirty="0">
                <a:solidFill>
                  <a:srgbClr val="FFFF00"/>
                </a:solidFill>
                <a:latin typeface="Carlito"/>
                <a:cs typeface="Carlito"/>
              </a:rPr>
              <a:t>Amendment proposed, along</a:t>
            </a:r>
            <a:r>
              <a:rPr lang="en-US" sz="1800" b="1" spc="-30"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a:t>
            </a:r>
            <a:r>
              <a:rPr lang="en-US" sz="1800" b="1" spc="-90" dirty="0">
                <a:solidFill>
                  <a:srgbClr val="FFFF00"/>
                </a:solidFill>
                <a:latin typeface="Carlito"/>
                <a:cs typeface="Carlito"/>
              </a:rPr>
              <a:t> </a:t>
            </a:r>
            <a:r>
              <a:rPr lang="en-US" sz="1800" b="1" spc="-10" dirty="0">
                <a:solidFill>
                  <a:srgbClr val="FFFF00"/>
                </a:solidFill>
                <a:latin typeface="Carlito"/>
                <a:cs typeface="Carlito"/>
              </a:rPr>
              <a:t>Council</a:t>
            </a:r>
            <a:r>
              <a:rPr lang="en-US" sz="1800" dirty="0">
                <a:latin typeface="Carlito"/>
                <a:cs typeface="Carlito"/>
              </a:rPr>
              <a:t> </a:t>
            </a:r>
            <a:r>
              <a:rPr lang="en-US" sz="1800" b="1" spc="-5" dirty="0">
                <a:solidFill>
                  <a:srgbClr val="FFFF00"/>
                </a:solidFill>
                <a:latin typeface="Carlito"/>
                <a:cs typeface="Carlito"/>
              </a:rPr>
              <a:t>Meeting):</a:t>
            </a:r>
          </a:p>
          <a:p>
            <a:pPr marL="71120">
              <a:lnSpc>
                <a:spcPct val="100000"/>
              </a:lnSpc>
            </a:pPr>
            <a:endParaRPr lang="en-US" sz="1800" dirty="0">
              <a:latin typeface="Carlito"/>
              <a:cs typeface="Carlito"/>
            </a:endParaRPr>
          </a:p>
          <a:p>
            <a:pPr algn="l"/>
            <a:r>
              <a:rPr lang="en-US" sz="1800" spc="-10" dirty="0">
                <a:solidFill>
                  <a:srgbClr val="FFFFFF"/>
                </a:solidFill>
                <a:latin typeface="Carlito"/>
                <a:cs typeface="Carlito"/>
              </a:rPr>
              <a:t>The </a:t>
            </a:r>
            <a:r>
              <a:rPr lang="en-US" sz="1800" spc="-5" dirty="0">
                <a:solidFill>
                  <a:srgbClr val="FFFFFF"/>
                </a:solidFill>
                <a:latin typeface="Carlito"/>
                <a:cs typeface="Carlito"/>
              </a:rPr>
              <a:t>frequency </a:t>
            </a:r>
            <a:r>
              <a:rPr lang="en-US" sz="1800" spc="-15" dirty="0">
                <a:solidFill>
                  <a:srgbClr val="FFFFFF"/>
                </a:solidFill>
                <a:latin typeface="Carlito"/>
                <a:cs typeface="Carlito"/>
              </a:rPr>
              <a:t>for </a:t>
            </a:r>
            <a:r>
              <a:rPr lang="en-US" sz="1800" spc="-10" dirty="0">
                <a:solidFill>
                  <a:srgbClr val="FFFFFF"/>
                </a:solidFill>
                <a:latin typeface="Carlito"/>
                <a:cs typeface="Carlito"/>
              </a:rPr>
              <a:t>persons filing </a:t>
            </a:r>
            <a:r>
              <a:rPr lang="en-US" sz="1800" spc="-5" dirty="0">
                <a:solidFill>
                  <a:srgbClr val="FFFFFF"/>
                </a:solidFill>
                <a:latin typeface="Carlito"/>
                <a:cs typeface="Carlito"/>
              </a:rPr>
              <a:t>return  </a:t>
            </a:r>
            <a:r>
              <a:rPr lang="en-US" sz="1800" spc="-10" dirty="0">
                <a:solidFill>
                  <a:srgbClr val="FFFFFF"/>
                </a:solidFill>
                <a:latin typeface="Carlito"/>
                <a:cs typeface="Carlito"/>
              </a:rPr>
              <a:t>under section 10 has </a:t>
            </a:r>
            <a:r>
              <a:rPr lang="en-US" sz="1800" spc="-5" dirty="0">
                <a:solidFill>
                  <a:srgbClr val="FFFFFF"/>
                </a:solidFill>
                <a:latin typeface="Carlito"/>
                <a:cs typeface="Carlito"/>
              </a:rPr>
              <a:t>been made annual.  </a:t>
            </a:r>
            <a:r>
              <a:rPr lang="en-US" sz="1800" spc="-25" dirty="0">
                <a:solidFill>
                  <a:srgbClr val="FFFFFF"/>
                </a:solidFill>
                <a:latin typeface="Carlito"/>
                <a:cs typeface="Carlito"/>
              </a:rPr>
              <a:t>Accordingly, </a:t>
            </a:r>
            <a:r>
              <a:rPr lang="en-US" sz="1800" spc="-5" dirty="0">
                <a:solidFill>
                  <a:srgbClr val="FFFFFF"/>
                </a:solidFill>
                <a:latin typeface="Carlito"/>
                <a:cs typeface="Carlito"/>
              </a:rPr>
              <a:t>clause </a:t>
            </a:r>
            <a:r>
              <a:rPr lang="en-US" sz="1800" dirty="0">
                <a:solidFill>
                  <a:srgbClr val="FFFFFF"/>
                </a:solidFill>
                <a:latin typeface="Carlito"/>
                <a:cs typeface="Carlito"/>
              </a:rPr>
              <a:t>(b) </a:t>
            </a:r>
            <a:r>
              <a:rPr lang="en-US" sz="1800" spc="-10" dirty="0">
                <a:solidFill>
                  <a:srgbClr val="FFFFFF"/>
                </a:solidFill>
                <a:latin typeface="Carlito"/>
                <a:cs typeface="Carlito"/>
              </a:rPr>
              <a:t>of </a:t>
            </a:r>
            <a:r>
              <a:rPr lang="en-US" sz="1800" spc="-5" dirty="0">
                <a:solidFill>
                  <a:srgbClr val="FFFFFF"/>
                </a:solidFill>
                <a:latin typeface="Carlito"/>
                <a:cs typeface="Carlito"/>
              </a:rPr>
              <a:t>subsection </a:t>
            </a:r>
            <a:r>
              <a:rPr lang="en-US" sz="1800" spc="-10" dirty="0">
                <a:solidFill>
                  <a:srgbClr val="FFFFFF"/>
                </a:solidFill>
                <a:latin typeface="Carlito"/>
                <a:cs typeface="Carlito"/>
              </a:rPr>
              <a:t>(2) </a:t>
            </a:r>
            <a:r>
              <a:rPr lang="en-US" sz="1800" spc="-20" dirty="0">
                <a:solidFill>
                  <a:srgbClr val="FFFFFF"/>
                </a:solidFill>
                <a:latin typeface="Carlito"/>
                <a:cs typeface="Carlito"/>
              </a:rPr>
              <a:t>of  </a:t>
            </a:r>
            <a:r>
              <a:rPr lang="en-US" sz="1800" spc="-10" dirty="0">
                <a:solidFill>
                  <a:srgbClr val="FFFFFF"/>
                </a:solidFill>
                <a:latin typeface="Carlito"/>
                <a:cs typeface="Carlito"/>
              </a:rPr>
              <a:t>section </a:t>
            </a:r>
            <a:r>
              <a:rPr lang="en-US" sz="1800" spc="5" dirty="0">
                <a:solidFill>
                  <a:srgbClr val="FFFFFF"/>
                </a:solidFill>
                <a:latin typeface="Carlito"/>
                <a:cs typeface="Carlito"/>
              </a:rPr>
              <a:t>29 </a:t>
            </a:r>
            <a:r>
              <a:rPr lang="en-US" sz="1800" spc="-10" dirty="0">
                <a:solidFill>
                  <a:srgbClr val="FFFFFF"/>
                </a:solidFill>
                <a:latin typeface="Carlito"/>
                <a:cs typeface="Carlito"/>
              </a:rPr>
              <a:t>has </a:t>
            </a:r>
            <a:r>
              <a:rPr lang="en-US" sz="1800" spc="-5" dirty="0">
                <a:solidFill>
                  <a:srgbClr val="FFFFFF"/>
                </a:solidFill>
                <a:latin typeface="Carlito"/>
                <a:cs typeface="Carlito"/>
              </a:rPr>
              <a:t>lost significance as </a:t>
            </a:r>
            <a:r>
              <a:rPr lang="en-US" sz="1800" spc="-10" dirty="0">
                <a:solidFill>
                  <a:srgbClr val="FFFFFF"/>
                </a:solidFill>
                <a:latin typeface="Carlito"/>
                <a:cs typeface="Carlito"/>
              </a:rPr>
              <a:t>the  </a:t>
            </a:r>
            <a:r>
              <a:rPr lang="en-US" sz="1800" spc="-5" dirty="0">
                <a:solidFill>
                  <a:srgbClr val="FFFFFF"/>
                </a:solidFill>
                <a:latin typeface="Carlito"/>
                <a:cs typeface="Carlito"/>
              </a:rPr>
              <a:t>earlier return </a:t>
            </a:r>
            <a:r>
              <a:rPr lang="en-US" sz="1800" spc="-15" dirty="0">
                <a:solidFill>
                  <a:srgbClr val="FFFFFF"/>
                </a:solidFill>
                <a:latin typeface="Carlito"/>
                <a:cs typeface="Carlito"/>
              </a:rPr>
              <a:t>filing </a:t>
            </a:r>
            <a:r>
              <a:rPr lang="en-US" sz="1800" dirty="0">
                <a:solidFill>
                  <a:srgbClr val="FFFFFF"/>
                </a:solidFill>
                <a:latin typeface="Carlito"/>
                <a:cs typeface="Carlito"/>
              </a:rPr>
              <a:t>was </a:t>
            </a:r>
            <a:r>
              <a:rPr lang="en-US" sz="1800" spc="-10" dirty="0">
                <a:solidFill>
                  <a:srgbClr val="FFFFFF"/>
                </a:solidFill>
                <a:latin typeface="Carlito"/>
                <a:cs typeface="Carlito"/>
              </a:rPr>
              <a:t>frequency </a:t>
            </a:r>
            <a:r>
              <a:rPr lang="en-US" sz="1800" spc="-5" dirty="0">
                <a:solidFill>
                  <a:srgbClr val="FFFFFF"/>
                </a:solidFill>
                <a:latin typeface="Carlito"/>
                <a:cs typeface="Carlito"/>
              </a:rPr>
              <a:t>was  </a:t>
            </a:r>
            <a:r>
              <a:rPr lang="en-US" sz="1800" spc="-30" dirty="0">
                <a:solidFill>
                  <a:srgbClr val="FFFFFF"/>
                </a:solidFill>
                <a:latin typeface="Carlito"/>
                <a:cs typeface="Carlito"/>
              </a:rPr>
              <a:t>quarterly.</a:t>
            </a:r>
            <a:endParaRPr lang="en-US" sz="1800" dirty="0">
              <a:latin typeface="Carlito"/>
              <a:cs typeface="Carlito"/>
            </a:endParaRPr>
          </a:p>
          <a:p>
            <a:pPr algn="l"/>
            <a:endParaRPr lang="en-US" sz="1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180500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3617-B57C-4037-8CEF-89F2363CD6D8}"/>
              </a:ext>
            </a:extLst>
          </p:cNvPr>
          <p:cNvSpPr>
            <a:spLocks noGrp="1"/>
          </p:cNvSpPr>
          <p:nvPr>
            <p:ph type="title"/>
          </p:nvPr>
        </p:nvSpPr>
        <p:spPr>
          <a:xfrm>
            <a:off x="207518" y="152400"/>
            <a:ext cx="5888482" cy="636905"/>
          </a:xfrm>
        </p:spPr>
        <p:txBody>
          <a:bodyPr/>
          <a:lstStyle/>
          <a:p>
            <a:r>
              <a:rPr lang="en-US" dirty="0"/>
              <a:t>Section 29-</a:t>
            </a:r>
            <a:endParaRPr lang="en-IN" dirty="0"/>
          </a:p>
        </p:txBody>
      </p:sp>
      <p:sp>
        <p:nvSpPr>
          <p:cNvPr id="3" name="Text Placeholder 2">
            <a:extLst>
              <a:ext uri="{FF2B5EF4-FFF2-40B4-BE49-F238E27FC236}">
                <a16:creationId xmlns:a16="http://schemas.microsoft.com/office/drawing/2014/main" id="{DE73C2DA-E82A-4EC6-BF7D-2B18969D878F}"/>
              </a:ext>
            </a:extLst>
          </p:cNvPr>
          <p:cNvSpPr>
            <a:spLocks noGrp="1"/>
          </p:cNvSpPr>
          <p:nvPr>
            <p:ph type="body" idx="1"/>
          </p:nvPr>
        </p:nvSpPr>
        <p:spPr>
          <a:xfrm>
            <a:off x="207518" y="914400"/>
            <a:ext cx="11832082" cy="5209118"/>
          </a:xfrm>
        </p:spPr>
        <p:txBody>
          <a:bodyPr/>
          <a:lstStyle/>
          <a:p>
            <a:pPr algn="l"/>
            <a:r>
              <a:rPr lang="en-IN" sz="1800" b="1" spc="-10" dirty="0">
                <a:solidFill>
                  <a:srgbClr val="FFFF00"/>
                </a:solidFill>
                <a:latin typeface="Carlito"/>
                <a:cs typeface="Carlito"/>
              </a:rPr>
              <a:t>Amendment:-</a:t>
            </a:r>
          </a:p>
          <a:p>
            <a:pPr algn="l"/>
            <a:endParaRPr lang="en-IN" sz="1800" b="1" spc="-10" dirty="0">
              <a:solidFill>
                <a:srgbClr val="FFFF00"/>
              </a:solidFill>
              <a:latin typeface="Carlito"/>
              <a:cs typeface="Carlito"/>
            </a:endParaRPr>
          </a:p>
          <a:p>
            <a:pPr algn="l"/>
            <a:r>
              <a:rPr lang="en-IN" sz="1800" b="1" spc="-10" dirty="0">
                <a:solidFill>
                  <a:srgbClr val="FFFF00"/>
                </a:solidFill>
                <a:latin typeface="Carlito"/>
                <a:cs typeface="Carlito"/>
              </a:rPr>
              <a:t> </a:t>
            </a:r>
            <a:r>
              <a:rPr lang="en-US" sz="1800" spc="-10" dirty="0">
                <a:solidFill>
                  <a:srgbClr val="FFFFFF"/>
                </a:solidFill>
                <a:latin typeface="Carlito"/>
                <a:cs typeface="Carlito"/>
              </a:rPr>
              <a:t>(b) in clause </a:t>
            </a:r>
            <a:r>
              <a:rPr lang="en-US" sz="1800" dirty="0">
                <a:solidFill>
                  <a:srgbClr val="FFFFFF"/>
                </a:solidFill>
                <a:latin typeface="Carlito"/>
                <a:cs typeface="Carlito"/>
              </a:rPr>
              <a:t>(c), for </a:t>
            </a:r>
            <a:r>
              <a:rPr lang="en-US" sz="1800" spc="-15" dirty="0">
                <a:solidFill>
                  <a:srgbClr val="FFFFFF"/>
                </a:solidFill>
                <a:latin typeface="Carlito"/>
                <a:cs typeface="Carlito"/>
              </a:rPr>
              <a:t>the words “a  </a:t>
            </a:r>
            <a:r>
              <a:rPr lang="en-US" sz="1800" spc="-10" dirty="0">
                <a:solidFill>
                  <a:srgbClr val="FFFFFF"/>
                </a:solidFill>
                <a:latin typeface="Carlito"/>
                <a:cs typeface="Carlito"/>
              </a:rPr>
              <a:t>continuous </a:t>
            </a:r>
            <a:r>
              <a:rPr lang="en-US" sz="1800" spc="-5" dirty="0">
                <a:solidFill>
                  <a:srgbClr val="FFFFFF"/>
                </a:solidFill>
                <a:latin typeface="Carlito"/>
                <a:cs typeface="Carlito"/>
              </a:rPr>
              <a:t>period of six </a:t>
            </a:r>
            <a:r>
              <a:rPr lang="en-US" sz="1800" spc="-10" dirty="0">
                <a:solidFill>
                  <a:srgbClr val="FFFFFF"/>
                </a:solidFill>
                <a:latin typeface="Carlito"/>
                <a:cs typeface="Carlito"/>
              </a:rPr>
              <a:t>months”, the  </a:t>
            </a:r>
            <a:r>
              <a:rPr lang="en-US" sz="1800" spc="-15" dirty="0">
                <a:solidFill>
                  <a:srgbClr val="FFFFFF"/>
                </a:solidFill>
                <a:latin typeface="Carlito"/>
                <a:cs typeface="Carlito"/>
              </a:rPr>
              <a:t>words </a:t>
            </a:r>
            <a:r>
              <a:rPr lang="en-US" sz="1800" spc="-10" dirty="0">
                <a:solidFill>
                  <a:srgbClr val="FFFFFF"/>
                </a:solidFill>
                <a:latin typeface="Carlito"/>
                <a:cs typeface="Carlito"/>
              </a:rPr>
              <a:t>“such continuous </a:t>
            </a:r>
            <a:r>
              <a:rPr lang="en-US" sz="1800" dirty="0">
                <a:solidFill>
                  <a:srgbClr val="FFFFFF"/>
                </a:solidFill>
                <a:latin typeface="Carlito"/>
                <a:cs typeface="Carlito"/>
              </a:rPr>
              <a:t>tax </a:t>
            </a:r>
            <a:r>
              <a:rPr lang="en-US" sz="1800" spc="-5" dirty="0">
                <a:solidFill>
                  <a:srgbClr val="FFFFFF"/>
                </a:solidFill>
                <a:latin typeface="Carlito"/>
                <a:cs typeface="Carlito"/>
              </a:rPr>
              <a:t>period </a:t>
            </a:r>
            <a:r>
              <a:rPr lang="en-US" sz="1800"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10" dirty="0">
                <a:solidFill>
                  <a:srgbClr val="FFFFFF"/>
                </a:solidFill>
                <a:latin typeface="Carlito"/>
                <a:cs typeface="Carlito"/>
              </a:rPr>
              <a:t>prescribed” shall </a:t>
            </a:r>
            <a:r>
              <a:rPr lang="en-US" sz="1800" spc="-15" dirty="0">
                <a:solidFill>
                  <a:srgbClr val="FFFFFF"/>
                </a:solidFill>
                <a:latin typeface="Carlito"/>
                <a:cs typeface="Carlito"/>
              </a:rPr>
              <a:t>be</a:t>
            </a:r>
            <a:r>
              <a:rPr lang="en-US" sz="1800" spc="170" dirty="0">
                <a:solidFill>
                  <a:srgbClr val="FFFFFF"/>
                </a:solidFill>
                <a:latin typeface="Carlito"/>
                <a:cs typeface="Carlito"/>
              </a:rPr>
              <a:t> </a:t>
            </a:r>
            <a:r>
              <a:rPr lang="en-US" sz="1800" spc="-10" dirty="0">
                <a:solidFill>
                  <a:srgbClr val="FFFFFF"/>
                </a:solidFill>
                <a:latin typeface="Carlito"/>
                <a:cs typeface="Carlito"/>
              </a:rPr>
              <a:t>substituted</a:t>
            </a:r>
          </a:p>
          <a:p>
            <a:pPr algn="l"/>
            <a:endParaRPr lang="en-US" sz="1800" spc="-10" dirty="0">
              <a:solidFill>
                <a:srgbClr val="FFFFFF"/>
              </a:solidFill>
              <a:latin typeface="Carlito"/>
              <a:cs typeface="Carlito"/>
            </a:endParaRPr>
          </a:p>
          <a:p>
            <a:pPr marL="71120">
              <a:lnSpc>
                <a:spcPct val="100000"/>
              </a:lnSpc>
              <a:tabLst>
                <a:tab pos="762635" algn="l"/>
                <a:tab pos="1625600" algn="l"/>
                <a:tab pos="2292985" algn="l"/>
                <a:tab pos="3272154" algn="l"/>
              </a:tabLst>
            </a:pPr>
            <a:r>
              <a:rPr lang="en-US" sz="1800" spc="-10" dirty="0">
                <a:solidFill>
                  <a:srgbClr val="FFFF00"/>
                </a:solidFill>
                <a:latin typeface="Carlito"/>
                <a:cs typeface="Carlito"/>
              </a:rPr>
              <a:t>Impact:- </a:t>
            </a:r>
          </a:p>
          <a:p>
            <a:pPr marL="71120">
              <a:lnSpc>
                <a:spcPct val="100000"/>
              </a:lnSpc>
              <a:tabLst>
                <a:tab pos="762635" algn="l"/>
                <a:tab pos="1625600" algn="l"/>
                <a:tab pos="2292985" algn="l"/>
                <a:tab pos="3272154" algn="l"/>
              </a:tabLst>
            </a:pPr>
            <a:endParaRPr lang="en-US" sz="1800" spc="-10" dirty="0">
              <a:solidFill>
                <a:srgbClr val="FFFF00"/>
              </a:solidFill>
              <a:latin typeface="Carlito"/>
              <a:cs typeface="Carlito"/>
            </a:endParaRPr>
          </a:p>
          <a:p>
            <a:pPr marL="414020" indent="-342900">
              <a:lnSpc>
                <a:spcPct val="100000"/>
              </a:lnSpc>
              <a:buAutoNum type="alphaLcParenBoth" startAt="3"/>
              <a:tabLst>
                <a:tab pos="762635" algn="l"/>
                <a:tab pos="1625600" algn="l"/>
                <a:tab pos="2292985" algn="l"/>
                <a:tab pos="3272154" algn="l"/>
              </a:tabLst>
            </a:pPr>
            <a:r>
              <a:rPr lang="en-US" sz="1800" spc="-10" dirty="0">
                <a:solidFill>
                  <a:srgbClr val="FFFFFF"/>
                </a:solidFill>
                <a:latin typeface="Carlito"/>
                <a:cs typeface="Carlito"/>
              </a:rPr>
              <a:t>any registered person, other  </a:t>
            </a:r>
            <a:r>
              <a:rPr lang="en-US" sz="1800" spc="75" dirty="0">
                <a:solidFill>
                  <a:srgbClr val="FFFFFF"/>
                </a:solidFill>
                <a:latin typeface="Carlito"/>
                <a:cs typeface="Carlito"/>
              </a:rPr>
              <a:t> </a:t>
            </a:r>
            <a:r>
              <a:rPr lang="en-US" sz="1800" spc="-10" dirty="0">
                <a:solidFill>
                  <a:srgbClr val="FFFFFF"/>
                </a:solidFill>
                <a:latin typeface="Carlito"/>
                <a:cs typeface="Carlito"/>
              </a:rPr>
              <a:t>than	</a:t>
            </a:r>
            <a:r>
              <a:rPr lang="en-US" sz="1800" spc="-5" dirty="0">
                <a:solidFill>
                  <a:srgbClr val="FFFFFF"/>
                </a:solidFill>
                <a:latin typeface="Carlito"/>
                <a:cs typeface="Carlito"/>
              </a:rPr>
              <a:t>a</a:t>
            </a:r>
            <a:r>
              <a:rPr lang="en-US" sz="1800" dirty="0">
                <a:latin typeface="Carlito"/>
                <a:cs typeface="Carlito"/>
              </a:rPr>
              <a:t> </a:t>
            </a:r>
            <a:r>
              <a:rPr lang="en-US" sz="1800" spc="-10" dirty="0">
                <a:solidFill>
                  <a:srgbClr val="FFFFFF"/>
                </a:solidFill>
                <a:latin typeface="Carlito"/>
                <a:cs typeface="Carlito"/>
              </a:rPr>
              <a:t>person </a:t>
            </a:r>
            <a:r>
              <a:rPr lang="en-US" sz="1800" spc="-5" dirty="0">
                <a:solidFill>
                  <a:srgbClr val="FFFFFF"/>
                </a:solidFill>
                <a:latin typeface="Carlito"/>
                <a:cs typeface="Carlito"/>
              </a:rPr>
              <a:t>specified </a:t>
            </a:r>
            <a:r>
              <a:rPr lang="en-US" sz="1800" dirty="0">
                <a:solidFill>
                  <a:srgbClr val="FFFFFF"/>
                </a:solidFill>
                <a:latin typeface="Carlito"/>
                <a:cs typeface="Carlito"/>
              </a:rPr>
              <a:t>in </a:t>
            </a:r>
            <a:r>
              <a:rPr lang="en-US" sz="1800" spc="-10" dirty="0">
                <a:solidFill>
                  <a:srgbClr val="FFFFFF"/>
                </a:solidFill>
                <a:latin typeface="Carlito"/>
                <a:cs typeface="Carlito"/>
              </a:rPr>
              <a:t>clause </a:t>
            </a:r>
            <a:r>
              <a:rPr lang="en-US" sz="1800" spc="-5" dirty="0">
                <a:solidFill>
                  <a:srgbClr val="FFFFFF"/>
                </a:solidFill>
                <a:latin typeface="Carlito"/>
                <a:cs typeface="Carlito"/>
              </a:rPr>
              <a:t>(b), </a:t>
            </a:r>
            <a:r>
              <a:rPr lang="en-US" sz="1800" spc="-10" dirty="0">
                <a:solidFill>
                  <a:srgbClr val="FFFFFF"/>
                </a:solidFill>
                <a:latin typeface="Carlito"/>
                <a:cs typeface="Carlito"/>
              </a:rPr>
              <a:t>has not furnished </a:t>
            </a:r>
            <a:r>
              <a:rPr lang="en-US" sz="1800" spc="-5" dirty="0">
                <a:solidFill>
                  <a:srgbClr val="FFFFFF"/>
                </a:solidFill>
                <a:latin typeface="Carlito"/>
                <a:cs typeface="Carlito"/>
              </a:rPr>
              <a:t>returns </a:t>
            </a:r>
            <a:r>
              <a:rPr lang="en-US" sz="1800" dirty="0">
                <a:solidFill>
                  <a:srgbClr val="FFFFFF"/>
                </a:solidFill>
                <a:latin typeface="Carlito"/>
                <a:cs typeface="Carlito"/>
              </a:rPr>
              <a:t>for </a:t>
            </a:r>
            <a:r>
              <a:rPr lang="en-US" sz="1800" strike="sngStrike" spc="-5" dirty="0">
                <a:solidFill>
                  <a:srgbClr val="FFFFFF"/>
                </a:solidFill>
                <a:latin typeface="Carlito"/>
                <a:cs typeface="Carlito"/>
              </a:rPr>
              <a:t>a </a:t>
            </a:r>
            <a:r>
              <a:rPr lang="en-US" sz="1800" strike="noStrike" spc="-5" dirty="0">
                <a:solidFill>
                  <a:srgbClr val="FFFFFF"/>
                </a:solidFill>
                <a:latin typeface="Carlito"/>
                <a:cs typeface="Carlito"/>
              </a:rPr>
              <a:t> </a:t>
            </a:r>
            <a:r>
              <a:rPr lang="en-US" sz="1800" strike="sngStrike" spc="-10" dirty="0">
                <a:solidFill>
                  <a:srgbClr val="FFFFFF"/>
                </a:solidFill>
                <a:latin typeface="Carlito"/>
                <a:cs typeface="Carlito"/>
              </a:rPr>
              <a:t>continuous</a:t>
            </a:r>
            <a:r>
              <a:rPr lang="en-US" sz="1800" strike="sngStrike" spc="75" dirty="0">
                <a:solidFill>
                  <a:srgbClr val="FFFFFF"/>
                </a:solidFill>
                <a:latin typeface="Carlito"/>
                <a:cs typeface="Carlito"/>
              </a:rPr>
              <a:t> </a:t>
            </a:r>
            <a:r>
              <a:rPr lang="en-US" sz="1800" strike="sngStrike" spc="-10" dirty="0">
                <a:solidFill>
                  <a:srgbClr val="FFFFFF"/>
                </a:solidFill>
                <a:latin typeface="Carlito"/>
                <a:cs typeface="Carlito"/>
              </a:rPr>
              <a:t>period</a:t>
            </a:r>
            <a:r>
              <a:rPr lang="en-US" sz="1800" strike="sngStrike" spc="35" dirty="0">
                <a:solidFill>
                  <a:srgbClr val="FFFFFF"/>
                </a:solidFill>
                <a:latin typeface="Carlito"/>
                <a:cs typeface="Carlito"/>
              </a:rPr>
              <a:t> </a:t>
            </a:r>
            <a:r>
              <a:rPr lang="en-US" sz="1800" strike="sngStrike" spc="-5" dirty="0">
                <a:solidFill>
                  <a:srgbClr val="FFFFFF"/>
                </a:solidFill>
                <a:latin typeface="Carlito"/>
                <a:cs typeface="Carlito"/>
              </a:rPr>
              <a:t>of</a:t>
            </a:r>
            <a:r>
              <a:rPr lang="en-US" sz="1800" strike="noStrike" spc="90" dirty="0">
                <a:solidFill>
                  <a:srgbClr val="FFFFFF"/>
                </a:solidFill>
                <a:latin typeface="Carlito"/>
                <a:cs typeface="Carlito"/>
              </a:rPr>
              <a:t> </a:t>
            </a:r>
            <a:r>
              <a:rPr lang="en-US" sz="1800" strike="sngStrike" dirty="0">
                <a:solidFill>
                  <a:srgbClr val="FFFFFF"/>
                </a:solidFill>
                <a:latin typeface="Carlito"/>
                <a:cs typeface="Carlito"/>
              </a:rPr>
              <a:t>six</a:t>
            </a:r>
            <a:endParaRPr lang="en-US" sz="1800" strike="sngStrike" spc="40" dirty="0">
              <a:solidFill>
                <a:srgbClr val="FFFFFF"/>
              </a:solidFill>
              <a:latin typeface="Carlito"/>
              <a:cs typeface="Carlito"/>
            </a:endParaRPr>
          </a:p>
          <a:p>
            <a:pPr marL="71120">
              <a:lnSpc>
                <a:spcPct val="100000"/>
              </a:lnSpc>
              <a:tabLst>
                <a:tab pos="762635" algn="l"/>
                <a:tab pos="1625600" algn="l"/>
                <a:tab pos="2292985" algn="l"/>
                <a:tab pos="3272154" algn="l"/>
              </a:tabLst>
            </a:pPr>
            <a:r>
              <a:rPr lang="en-US" sz="1800" strike="sngStrike" spc="-10" dirty="0">
                <a:solidFill>
                  <a:srgbClr val="FFFFFF"/>
                </a:solidFill>
                <a:latin typeface="Carlito"/>
                <a:cs typeface="Carlito"/>
              </a:rPr>
              <a:t>months</a:t>
            </a:r>
            <a:r>
              <a:rPr lang="en-US" sz="1800" strike="sngStrike" spc="35" dirty="0">
                <a:solidFill>
                  <a:srgbClr val="FFFFFF"/>
                </a:solidFill>
                <a:latin typeface="Carlito"/>
                <a:cs typeface="Carlito"/>
              </a:rPr>
              <a:t> </a:t>
            </a:r>
            <a:r>
              <a:rPr lang="en-US" sz="1800" strike="noStrike" dirty="0">
                <a:solidFill>
                  <a:srgbClr val="FFFFFF"/>
                </a:solidFill>
                <a:latin typeface="Carlito"/>
                <a:cs typeface="Carlito"/>
              </a:rPr>
              <a:t>such</a:t>
            </a:r>
            <a:r>
              <a:rPr lang="en-US" sz="1800" strike="noStrike" spc="35" dirty="0">
                <a:solidFill>
                  <a:srgbClr val="FFFFFF"/>
                </a:solidFill>
                <a:latin typeface="Carlito"/>
                <a:cs typeface="Carlito"/>
              </a:rPr>
              <a:t> </a:t>
            </a:r>
            <a:r>
              <a:rPr lang="en-US" sz="1800" strike="noStrike" spc="-5" dirty="0">
                <a:solidFill>
                  <a:srgbClr val="FFFFFF"/>
                </a:solidFill>
                <a:latin typeface="Carlito"/>
                <a:cs typeface="Carlito"/>
              </a:rPr>
              <a:t>continuous</a:t>
            </a:r>
            <a:r>
              <a:rPr lang="en-US" sz="1800" strike="noStrike" spc="80" dirty="0">
                <a:solidFill>
                  <a:srgbClr val="FFFFFF"/>
                </a:solidFill>
                <a:latin typeface="Carlito"/>
                <a:cs typeface="Carlito"/>
              </a:rPr>
              <a:t> </a:t>
            </a:r>
            <a:r>
              <a:rPr lang="en-US" sz="1800" strike="noStrike" spc="-10" dirty="0">
                <a:solidFill>
                  <a:srgbClr val="FFFFFF"/>
                </a:solidFill>
                <a:latin typeface="Carlito"/>
                <a:cs typeface="Carlito"/>
              </a:rPr>
              <a:t>tax</a:t>
            </a:r>
            <a:r>
              <a:rPr lang="en-US" sz="1800" strike="noStrike" spc="90" dirty="0">
                <a:solidFill>
                  <a:srgbClr val="FFFFFF"/>
                </a:solidFill>
                <a:latin typeface="Carlito"/>
                <a:cs typeface="Carlito"/>
              </a:rPr>
              <a:t> </a:t>
            </a:r>
            <a:r>
              <a:rPr lang="en-US" sz="1800" strike="noStrike" spc="-5" dirty="0">
                <a:solidFill>
                  <a:srgbClr val="FFFFFF"/>
                </a:solidFill>
                <a:latin typeface="Carlito"/>
                <a:cs typeface="Carlito"/>
              </a:rPr>
              <a:t>period</a:t>
            </a:r>
            <a:r>
              <a:rPr lang="en-US" sz="1800" strike="noStrike" dirty="0">
                <a:latin typeface="Carlito"/>
                <a:cs typeface="Carlito"/>
              </a:rPr>
              <a:t>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spc="-30" dirty="0">
                <a:solidFill>
                  <a:srgbClr val="FFFFFF"/>
                </a:solidFill>
                <a:latin typeface="Carlito"/>
                <a:cs typeface="Carlito"/>
              </a:rPr>
              <a:t> </a:t>
            </a:r>
            <a:r>
              <a:rPr lang="en-US" sz="1800" spc="-10" dirty="0">
                <a:solidFill>
                  <a:srgbClr val="FFFFFF"/>
                </a:solidFill>
                <a:latin typeface="Carlito"/>
                <a:cs typeface="Carlito"/>
              </a:rPr>
              <a:t>prescribed;</a:t>
            </a:r>
          </a:p>
          <a:p>
            <a:pPr marL="71120">
              <a:lnSpc>
                <a:spcPct val="100000"/>
              </a:lnSpc>
              <a:tabLst>
                <a:tab pos="762635" algn="l"/>
                <a:tab pos="1625600" algn="l"/>
                <a:tab pos="2292985" algn="l"/>
                <a:tab pos="3272154" algn="l"/>
              </a:tabLst>
            </a:pPr>
            <a:endParaRPr lang="en-US" sz="1800" spc="-10" dirty="0">
              <a:solidFill>
                <a:srgbClr val="FFFFFF"/>
              </a:solidFill>
              <a:latin typeface="Carlito"/>
              <a:cs typeface="Carlito"/>
            </a:endParaRPr>
          </a:p>
          <a:p>
            <a:pPr marL="71120">
              <a:lnSpc>
                <a:spcPct val="100000"/>
              </a:lnSpc>
              <a:tabLst>
                <a:tab pos="762635" algn="l"/>
                <a:tab pos="1625600" algn="l"/>
                <a:tab pos="2292985" algn="l"/>
                <a:tab pos="3272154" algn="l"/>
              </a:tabLst>
            </a:pPr>
            <a:r>
              <a:rPr lang="en-US" sz="1800" b="1" spc="-10" dirty="0">
                <a:solidFill>
                  <a:srgbClr val="FFFF00"/>
                </a:solidFill>
                <a:latin typeface="Carlito"/>
              </a:rPr>
              <a:t>Amendment proposed, along with rationale (As per 43rd GST Council Meeting)</a:t>
            </a:r>
          </a:p>
          <a:p>
            <a:pPr marL="71120">
              <a:lnSpc>
                <a:spcPct val="100000"/>
              </a:lnSpc>
              <a:tabLst>
                <a:tab pos="762635" algn="l"/>
                <a:tab pos="1625600" algn="l"/>
                <a:tab pos="2292985" algn="l"/>
                <a:tab pos="3272154" algn="l"/>
              </a:tabLst>
            </a:pPr>
            <a:endParaRPr lang="en-US" sz="1800" spc="-10" dirty="0">
              <a:solidFill>
                <a:srgbClr val="FFFFFF"/>
              </a:solidFill>
              <a:latin typeface="Carlito"/>
            </a:endParaRPr>
          </a:p>
          <a:p>
            <a:pPr marL="71120">
              <a:lnSpc>
                <a:spcPct val="100000"/>
              </a:lnSpc>
              <a:tabLst>
                <a:tab pos="762635" algn="l"/>
                <a:tab pos="1625600" algn="l"/>
                <a:tab pos="2292985" algn="l"/>
                <a:tab pos="3272154" algn="l"/>
              </a:tabLst>
            </a:pPr>
            <a:r>
              <a:rPr lang="en-US" sz="1800" spc="-10" dirty="0">
                <a:solidFill>
                  <a:srgbClr val="FFFFFF"/>
                </a:solidFill>
                <a:latin typeface="Carlito"/>
              </a:rPr>
              <a:t>Similarly, return filing frequency for small  taxpayers (under QRMP scheme) has been  changed from monthly to quarterly.  Therefore, the period under clause (c)  may also require flexibility, which may  not be there if the same is governed by  the existing </a:t>
            </a:r>
            <a:r>
              <a:rPr lang="en-US" sz="1800" dirty="0">
                <a:solidFill>
                  <a:srgbClr val="FFFFFF"/>
                </a:solidFill>
                <a:latin typeface="Carlito"/>
              </a:rPr>
              <a:t>clause</a:t>
            </a:r>
            <a:endParaRPr lang="en-US" dirty="0">
              <a:solidFill>
                <a:srgbClr val="FFFFFF"/>
              </a:solidFill>
              <a:latin typeface="Carlito"/>
            </a:endParaRPr>
          </a:p>
          <a:p>
            <a:pPr marL="306705" algn="l">
              <a:lnSpc>
                <a:spcPts val="1505"/>
              </a:lnSpc>
            </a:pPr>
            <a:endParaRPr lang="en-US" dirty="0">
              <a:solidFill>
                <a:srgbClr val="FFFFFF"/>
              </a:solidFill>
              <a:latin typeface="Carlito"/>
            </a:endParaRPr>
          </a:p>
          <a:p>
            <a:pPr algn="l"/>
            <a:endParaRPr lang="en-IN" sz="2800" dirty="0">
              <a:latin typeface="Carlito"/>
              <a:cs typeface="Carlito"/>
            </a:endParaRPr>
          </a:p>
          <a:p>
            <a:endParaRPr lang="en-IN" dirty="0"/>
          </a:p>
        </p:txBody>
      </p:sp>
    </p:spTree>
    <p:extLst>
      <p:ext uri="{BB962C8B-B14F-4D97-AF65-F5344CB8AC3E}">
        <p14:creationId xmlns:p14="http://schemas.microsoft.com/office/powerpoint/2010/main" val="397902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F561-68C4-44A6-8C5E-2442F58C0CFD}"/>
              </a:ext>
            </a:extLst>
          </p:cNvPr>
          <p:cNvSpPr>
            <a:spLocks noGrp="1"/>
          </p:cNvSpPr>
          <p:nvPr>
            <p:ph type="title"/>
          </p:nvPr>
        </p:nvSpPr>
        <p:spPr>
          <a:xfrm>
            <a:off x="161136" y="19878"/>
            <a:ext cx="5888482" cy="636905"/>
          </a:xfrm>
        </p:spPr>
        <p:txBody>
          <a:bodyPr/>
          <a:lstStyle/>
          <a:p>
            <a:r>
              <a:rPr lang="en-US" dirty="0"/>
              <a:t>Section 34-</a:t>
            </a:r>
            <a:endParaRPr lang="en-IN" dirty="0"/>
          </a:p>
        </p:txBody>
      </p:sp>
      <p:sp>
        <p:nvSpPr>
          <p:cNvPr id="3" name="Text Placeholder 2">
            <a:extLst>
              <a:ext uri="{FF2B5EF4-FFF2-40B4-BE49-F238E27FC236}">
                <a16:creationId xmlns:a16="http://schemas.microsoft.com/office/drawing/2014/main" id="{A9F49CCA-2675-45C2-9B0D-2A7BA0280B44}"/>
              </a:ext>
            </a:extLst>
          </p:cNvPr>
          <p:cNvSpPr>
            <a:spLocks noGrp="1"/>
          </p:cNvSpPr>
          <p:nvPr>
            <p:ph type="body" idx="1"/>
          </p:nvPr>
        </p:nvSpPr>
        <p:spPr>
          <a:xfrm>
            <a:off x="161136" y="656783"/>
            <a:ext cx="11603482" cy="4862870"/>
          </a:xfrm>
        </p:spPr>
        <p:txBody>
          <a:bodyPr/>
          <a:lstStyle/>
          <a:p>
            <a:pPr algn="l"/>
            <a:r>
              <a:rPr lang="en-IN" sz="1800" b="1" spc="-10" dirty="0">
                <a:solidFill>
                  <a:srgbClr val="FFFF00"/>
                </a:solidFill>
                <a:latin typeface="Carlito"/>
                <a:cs typeface="Carlito"/>
              </a:rPr>
              <a:t>Amendment-</a:t>
            </a:r>
          </a:p>
          <a:p>
            <a:pPr algn="l"/>
            <a:endParaRPr lang="en-IN" sz="1800" b="1" spc="-10" dirty="0">
              <a:solidFill>
                <a:srgbClr val="FFFF00"/>
              </a:solidFill>
              <a:latin typeface="Carlito"/>
              <a:cs typeface="Carlito"/>
            </a:endParaRPr>
          </a:p>
          <a:p>
            <a:pPr algn="l"/>
            <a:r>
              <a:rPr lang="en-US" sz="1800" spc="-5" dirty="0">
                <a:solidFill>
                  <a:srgbClr val="FFFFFF"/>
                </a:solidFill>
                <a:latin typeface="Carlito"/>
                <a:cs typeface="Carlito"/>
              </a:rPr>
              <a:t>In section </a:t>
            </a:r>
            <a:r>
              <a:rPr lang="en-US" sz="1800" spc="-10" dirty="0">
                <a:solidFill>
                  <a:srgbClr val="FFFFFF"/>
                </a:solidFill>
                <a:latin typeface="Carlito"/>
                <a:cs typeface="Carlito"/>
              </a:rPr>
              <a:t>34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55" dirty="0">
                <a:solidFill>
                  <a:srgbClr val="FFFFFF"/>
                </a:solidFill>
                <a:latin typeface="Carlito"/>
                <a:cs typeface="Carlito"/>
              </a:rPr>
              <a:t>Tax </a:t>
            </a:r>
            <a:r>
              <a:rPr lang="en-US" sz="1800" dirty="0">
                <a:solidFill>
                  <a:srgbClr val="FFFFFF"/>
                </a:solidFill>
                <a:latin typeface="Carlito"/>
                <a:cs typeface="Carlito"/>
              </a:rPr>
              <a:t>Act, </a:t>
            </a:r>
            <a:r>
              <a:rPr lang="en-US" sz="1800" spc="5" dirty="0">
                <a:solidFill>
                  <a:srgbClr val="FFFFFF"/>
                </a:solidFill>
                <a:latin typeface="Carlito"/>
                <a:cs typeface="Carlito"/>
              </a:rPr>
              <a:t>in </a:t>
            </a:r>
            <a:r>
              <a:rPr lang="en-US" sz="1800" spc="-5" dirty="0">
                <a:solidFill>
                  <a:srgbClr val="FFFFFF"/>
                </a:solidFill>
                <a:latin typeface="Carlito"/>
                <a:cs typeface="Carlito"/>
              </a:rPr>
              <a:t>sub-section (2),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10" dirty="0">
                <a:solidFill>
                  <a:srgbClr val="FFFFFF"/>
                </a:solidFill>
                <a:latin typeface="Carlito"/>
                <a:cs typeface="Carlito"/>
              </a:rPr>
              <a:t>word </a:t>
            </a:r>
            <a:r>
              <a:rPr lang="en-US" sz="1800" spc="-5" dirty="0">
                <a:solidFill>
                  <a:srgbClr val="FFFFFF"/>
                </a:solidFill>
                <a:latin typeface="Carlito"/>
                <a:cs typeface="Carlito"/>
              </a:rPr>
              <a:t>“September”, </a:t>
            </a:r>
            <a:r>
              <a:rPr lang="en-US" sz="1800" spc="-15" dirty="0">
                <a:solidFill>
                  <a:srgbClr val="FFFFFF"/>
                </a:solidFill>
                <a:latin typeface="Carlito"/>
                <a:cs typeface="Carlito"/>
              </a:rPr>
              <a:t>the words </a:t>
            </a:r>
            <a:r>
              <a:rPr lang="en-US" sz="1800" spc="-10" dirty="0">
                <a:solidFill>
                  <a:srgbClr val="FFFFFF"/>
                </a:solidFill>
                <a:latin typeface="Carlito"/>
                <a:cs typeface="Carlito"/>
              </a:rPr>
              <a:t>“the  t</a:t>
            </a:r>
            <a:r>
              <a:rPr lang="en-US" sz="1800" spc="-15" dirty="0">
                <a:solidFill>
                  <a:srgbClr val="FFFFFF"/>
                </a:solidFill>
                <a:latin typeface="Carlito"/>
                <a:cs typeface="Carlito"/>
              </a:rPr>
              <a:t>h</a:t>
            </a:r>
            <a:r>
              <a:rPr lang="en-US" sz="1800" spc="10" dirty="0">
                <a:solidFill>
                  <a:srgbClr val="FFFFFF"/>
                </a:solidFill>
                <a:latin typeface="Carlito"/>
                <a:cs typeface="Carlito"/>
              </a:rPr>
              <a:t>i</a:t>
            </a:r>
            <a:r>
              <a:rPr lang="en-US" sz="1800" spc="-10" dirty="0">
                <a:solidFill>
                  <a:srgbClr val="FFFFFF"/>
                </a:solidFill>
                <a:latin typeface="Carlito"/>
                <a:cs typeface="Carlito"/>
              </a:rPr>
              <a:t>rti</a:t>
            </a:r>
            <a:r>
              <a:rPr lang="en-US" sz="1800" spc="25" dirty="0">
                <a:solidFill>
                  <a:srgbClr val="FFFFFF"/>
                </a:solidFill>
                <a:latin typeface="Carlito"/>
                <a:cs typeface="Carlito"/>
              </a:rPr>
              <a:t>e</a:t>
            </a:r>
            <a:r>
              <a:rPr lang="en-US" sz="1800" spc="10" dirty="0">
                <a:solidFill>
                  <a:srgbClr val="FFFFFF"/>
                </a:solidFill>
                <a:latin typeface="Carlito"/>
                <a:cs typeface="Carlito"/>
              </a:rPr>
              <a:t>t</a:t>
            </a:r>
            <a:r>
              <a:rPr lang="en-US" sz="1800" dirty="0">
                <a:solidFill>
                  <a:srgbClr val="FFFFFF"/>
                </a:solidFill>
                <a:latin typeface="Carlito"/>
                <a:cs typeface="Carlito"/>
              </a:rPr>
              <a:t>h	</a:t>
            </a:r>
            <a:r>
              <a:rPr lang="en-US" sz="1800" spc="-15" dirty="0">
                <a:solidFill>
                  <a:srgbClr val="FFFFFF"/>
                </a:solidFill>
                <a:latin typeface="Carlito"/>
                <a:cs typeface="Carlito"/>
              </a:rPr>
              <a:t>d</a:t>
            </a:r>
            <a:r>
              <a:rPr lang="en-US" sz="1800" dirty="0">
                <a:solidFill>
                  <a:srgbClr val="FFFFFF"/>
                </a:solidFill>
                <a:latin typeface="Carlito"/>
                <a:cs typeface="Carlito"/>
              </a:rPr>
              <a:t>ay </a:t>
            </a:r>
            <a:r>
              <a:rPr lang="en-US" sz="1800" spc="5" dirty="0">
                <a:solidFill>
                  <a:srgbClr val="FFFFFF"/>
                </a:solidFill>
                <a:latin typeface="Carlito"/>
                <a:cs typeface="Carlito"/>
              </a:rPr>
              <a:t>o</a:t>
            </a:r>
            <a:r>
              <a:rPr lang="en-US" sz="1800" dirty="0">
                <a:solidFill>
                  <a:srgbClr val="FFFFFF"/>
                </a:solidFill>
                <a:latin typeface="Carlito"/>
                <a:cs typeface="Carlito"/>
              </a:rPr>
              <a:t>f </a:t>
            </a:r>
            <a:r>
              <a:rPr lang="en-US" sz="1800" spc="-15" dirty="0">
                <a:solidFill>
                  <a:srgbClr val="FFFFFF"/>
                </a:solidFill>
                <a:latin typeface="Carlito"/>
                <a:cs typeface="Carlito"/>
              </a:rPr>
              <a:t>N</a:t>
            </a:r>
            <a:r>
              <a:rPr lang="en-US" sz="1800" spc="5" dirty="0">
                <a:solidFill>
                  <a:srgbClr val="FFFFFF"/>
                </a:solidFill>
                <a:latin typeface="Carlito"/>
                <a:cs typeface="Carlito"/>
              </a:rPr>
              <a:t>o</a:t>
            </a:r>
            <a:r>
              <a:rPr lang="en-US" sz="1800" spc="-10" dirty="0">
                <a:solidFill>
                  <a:srgbClr val="FFFFFF"/>
                </a:solidFill>
                <a:latin typeface="Carlito"/>
                <a:cs typeface="Carlito"/>
              </a:rPr>
              <a:t>v</a:t>
            </a:r>
            <a:r>
              <a:rPr lang="en-US" sz="1800" dirty="0">
                <a:solidFill>
                  <a:srgbClr val="FFFFFF"/>
                </a:solidFill>
                <a:latin typeface="Carlito"/>
                <a:cs typeface="Carlito"/>
              </a:rPr>
              <a:t>e</a:t>
            </a:r>
            <a:r>
              <a:rPr lang="en-US" sz="1800" spc="-5" dirty="0">
                <a:solidFill>
                  <a:srgbClr val="FFFFFF"/>
                </a:solidFill>
                <a:latin typeface="Carlito"/>
                <a:cs typeface="Carlito"/>
              </a:rPr>
              <a:t>m</a:t>
            </a:r>
            <a:r>
              <a:rPr lang="en-US" sz="1800" spc="-15" dirty="0">
                <a:solidFill>
                  <a:srgbClr val="FFFFFF"/>
                </a:solidFill>
                <a:latin typeface="Carlito"/>
                <a:cs typeface="Carlito"/>
              </a:rPr>
              <a:t>b</a:t>
            </a:r>
            <a:r>
              <a:rPr lang="en-US" sz="1800" dirty="0">
                <a:solidFill>
                  <a:srgbClr val="FFFFFF"/>
                </a:solidFill>
                <a:latin typeface="Carlito"/>
                <a:cs typeface="Carlito"/>
              </a:rPr>
              <a:t>er” </a:t>
            </a:r>
            <a:r>
              <a:rPr lang="en-US" sz="1800" spc="5" dirty="0">
                <a:solidFill>
                  <a:srgbClr val="FFFFFF"/>
                </a:solidFill>
                <a:latin typeface="Carlito"/>
                <a:cs typeface="Carlito"/>
              </a:rPr>
              <a:t>s</a:t>
            </a:r>
            <a:r>
              <a:rPr lang="en-US" sz="1800" spc="-15" dirty="0">
                <a:solidFill>
                  <a:srgbClr val="FFFFFF"/>
                </a:solidFill>
                <a:latin typeface="Carlito"/>
                <a:cs typeface="Carlito"/>
              </a:rPr>
              <a:t>h</a:t>
            </a:r>
            <a:r>
              <a:rPr lang="en-US" sz="1800" dirty="0">
                <a:solidFill>
                  <a:srgbClr val="FFFFFF"/>
                </a:solidFill>
                <a:latin typeface="Carlito"/>
                <a:cs typeface="Carlito"/>
              </a:rPr>
              <a:t>a</a:t>
            </a:r>
            <a:r>
              <a:rPr lang="en-US" sz="1800" spc="10" dirty="0">
                <a:solidFill>
                  <a:srgbClr val="FFFFFF"/>
                </a:solidFill>
                <a:latin typeface="Carlito"/>
                <a:cs typeface="Carlito"/>
              </a:rPr>
              <a:t>l</a:t>
            </a:r>
            <a:r>
              <a:rPr lang="en-US" sz="1800" dirty="0">
                <a:solidFill>
                  <a:srgbClr val="FFFFFF"/>
                </a:solidFill>
                <a:latin typeface="Carlito"/>
                <a:cs typeface="Carlito"/>
              </a:rPr>
              <a:t>l </a:t>
            </a:r>
            <a:r>
              <a:rPr lang="en-US" sz="1800" spc="-15" dirty="0">
                <a:solidFill>
                  <a:srgbClr val="FFFFFF"/>
                </a:solidFill>
                <a:latin typeface="Carlito"/>
                <a:cs typeface="Carlito"/>
              </a:rPr>
              <a:t>be  substituted.</a:t>
            </a:r>
          </a:p>
          <a:p>
            <a:pPr algn="l"/>
            <a:endParaRPr lang="en-US" sz="1800" dirty="0">
              <a:latin typeface="Carlito"/>
              <a:cs typeface="Carlito"/>
            </a:endParaRPr>
          </a:p>
          <a:p>
            <a:pPr marL="71120" algn="l"/>
            <a:r>
              <a:rPr lang="en-IN" sz="1800" b="1" dirty="0">
                <a:solidFill>
                  <a:srgbClr val="FFFF00"/>
                </a:solidFill>
                <a:latin typeface="Carlito"/>
                <a:cs typeface="Carlito"/>
              </a:rPr>
              <a:t>Impact-</a:t>
            </a:r>
          </a:p>
          <a:p>
            <a:pPr marL="71120" algn="l"/>
            <a:r>
              <a:rPr lang="en-IN" sz="1800" b="1" dirty="0">
                <a:solidFill>
                  <a:srgbClr val="FFFF00"/>
                </a:solidFill>
                <a:latin typeface="Carlito"/>
                <a:cs typeface="Carlito"/>
              </a:rPr>
              <a:t> </a:t>
            </a:r>
          </a:p>
          <a:p>
            <a:pPr marL="71120" algn="l"/>
            <a:r>
              <a:rPr lang="en-US" sz="1800" spc="-5" dirty="0">
                <a:solidFill>
                  <a:srgbClr val="FFFFFF"/>
                </a:solidFill>
                <a:latin typeface="Carlito"/>
                <a:cs typeface="Carlito"/>
              </a:rPr>
              <a:t>(2) </a:t>
            </a:r>
            <a:r>
              <a:rPr lang="en-US" sz="1800" spc="-5" dirty="0">
                <a:solidFill>
                  <a:srgbClr val="FFFFFF"/>
                </a:solidFill>
                <a:latin typeface="Carlito"/>
              </a:rPr>
              <a:t>Any registered person who issues a credit note in relation to a supply of goods or  services or both shall declare the details of such credit note in the return for the  month during which such credit note has been issued but  not  later  than  September  the    thirtieth day  of  November following the end of the financial year in which such supply  was made, or the date of furnishing of the</a:t>
            </a:r>
            <a:r>
              <a:rPr lang="en-US" sz="1800" dirty="0">
                <a:solidFill>
                  <a:srgbClr val="FFFFFF"/>
                </a:solidFill>
                <a:latin typeface="Carlito"/>
                <a:cs typeface="Carlito"/>
              </a:rPr>
              <a:t> </a:t>
            </a:r>
            <a:r>
              <a:rPr lang="en-US" sz="1800" spc="-5" dirty="0">
                <a:solidFill>
                  <a:srgbClr val="FFFFFF"/>
                </a:solidFill>
                <a:latin typeface="Carlito"/>
                <a:cs typeface="Carlito"/>
              </a:rPr>
              <a:t>relevant annual  </a:t>
            </a:r>
            <a:r>
              <a:rPr lang="en-US" sz="1800" spc="-10" dirty="0">
                <a:solidFill>
                  <a:srgbClr val="FFFFFF"/>
                </a:solidFill>
                <a:latin typeface="Carlito"/>
                <a:cs typeface="Carlito"/>
              </a:rPr>
              <a:t>return,  whichever  is  </a:t>
            </a:r>
            <a:r>
              <a:rPr lang="en-US" sz="1800" spc="-30" dirty="0">
                <a:solidFill>
                  <a:srgbClr val="FFFFFF"/>
                </a:solidFill>
                <a:latin typeface="Carlito"/>
                <a:cs typeface="Carlito"/>
              </a:rPr>
              <a:t>earlier,     </a:t>
            </a:r>
            <a:r>
              <a:rPr lang="en-US" sz="1800" spc="-10" dirty="0">
                <a:solidFill>
                  <a:srgbClr val="FFFFFF"/>
                </a:solidFill>
                <a:latin typeface="Carlito"/>
                <a:cs typeface="Carlito"/>
              </a:rPr>
              <a:t>and</a:t>
            </a:r>
            <a:r>
              <a:rPr lang="en-US" sz="1800" spc="295" dirty="0">
                <a:solidFill>
                  <a:srgbClr val="FFFFFF"/>
                </a:solidFill>
                <a:latin typeface="Carlito"/>
                <a:cs typeface="Carlito"/>
              </a:rPr>
              <a:t> </a:t>
            </a:r>
            <a:r>
              <a:rPr lang="en-US" sz="1800" spc="-5" dirty="0">
                <a:solidFill>
                  <a:srgbClr val="FFFFFF"/>
                </a:solidFill>
                <a:latin typeface="Carlito"/>
                <a:cs typeface="Carlito"/>
              </a:rPr>
              <a:t>the  </a:t>
            </a:r>
            <a:r>
              <a:rPr lang="en-US" sz="1800" dirty="0">
                <a:solidFill>
                  <a:srgbClr val="FFFFFF"/>
                </a:solidFill>
                <a:latin typeface="Carlito"/>
                <a:cs typeface="Carlito"/>
              </a:rPr>
              <a:t>tax  </a:t>
            </a:r>
            <a:r>
              <a:rPr lang="en-US" sz="1800" spc="-10" dirty="0">
                <a:solidFill>
                  <a:srgbClr val="FFFFFF"/>
                </a:solidFill>
                <a:latin typeface="Carlito"/>
                <a:cs typeface="Carlito"/>
              </a:rPr>
              <a:t>liability  shall  </a:t>
            </a:r>
            <a:r>
              <a:rPr lang="en-US" sz="1800" spc="15" dirty="0">
                <a:solidFill>
                  <a:srgbClr val="FFFFFF"/>
                </a:solidFill>
                <a:latin typeface="Carlito"/>
                <a:cs typeface="Carlito"/>
              </a:rPr>
              <a:t> </a:t>
            </a:r>
            <a:r>
              <a:rPr lang="en-US" sz="1800" spc="-20" dirty="0">
                <a:solidFill>
                  <a:srgbClr val="FFFFFF"/>
                </a:solidFill>
                <a:latin typeface="Carlito"/>
                <a:cs typeface="Carlito"/>
              </a:rPr>
              <a:t>be</a:t>
            </a:r>
            <a:endParaRPr lang="en-US" sz="1800" dirty="0">
              <a:latin typeface="Carlito"/>
              <a:cs typeface="Carlito"/>
            </a:endParaRPr>
          </a:p>
          <a:p>
            <a:pPr marL="71120" algn="l">
              <a:lnSpc>
                <a:spcPct val="100000"/>
              </a:lnSpc>
              <a:spcBef>
                <a:spcPts val="40"/>
              </a:spcBef>
            </a:pPr>
            <a:r>
              <a:rPr lang="en-US" sz="1800" spc="-10" dirty="0">
                <a:solidFill>
                  <a:srgbClr val="FFFFFF"/>
                </a:solidFill>
                <a:latin typeface="Carlito"/>
                <a:cs typeface="Carlito"/>
              </a:rPr>
              <a:t>adjusted in </a:t>
            </a:r>
            <a:r>
              <a:rPr lang="en-US" sz="1800" spc="-5" dirty="0">
                <a:solidFill>
                  <a:srgbClr val="FFFFFF"/>
                </a:solidFill>
                <a:latin typeface="Carlito"/>
                <a:cs typeface="Carlito"/>
              </a:rPr>
              <a:t>such </a:t>
            </a:r>
            <a:r>
              <a:rPr lang="en-US" sz="1800" spc="-15" dirty="0">
                <a:solidFill>
                  <a:srgbClr val="FFFFFF"/>
                </a:solidFill>
                <a:latin typeface="Carlito"/>
                <a:cs typeface="Carlito"/>
              </a:rPr>
              <a:t>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dirty="0">
                <a:solidFill>
                  <a:srgbClr val="FFFFFF"/>
                </a:solidFill>
                <a:latin typeface="Carlito"/>
                <a:cs typeface="Carlito"/>
              </a:rPr>
              <a:t> </a:t>
            </a:r>
            <a:r>
              <a:rPr lang="en-US" sz="1800" spc="-10" dirty="0">
                <a:solidFill>
                  <a:srgbClr val="FFFFFF"/>
                </a:solidFill>
                <a:latin typeface="Carlito"/>
                <a:cs typeface="Carlito"/>
              </a:rPr>
              <a:t>prescribed.</a:t>
            </a:r>
            <a:r>
              <a:rPr lang="en-US" sz="1800" dirty="0">
                <a:latin typeface="Carlito"/>
                <a:cs typeface="Carlito"/>
              </a:rPr>
              <a:t> </a:t>
            </a:r>
          </a:p>
          <a:p>
            <a:pPr marL="71120" algn="l">
              <a:lnSpc>
                <a:spcPct val="100000"/>
              </a:lnSpc>
              <a:spcBef>
                <a:spcPts val="40"/>
              </a:spcBef>
            </a:pPr>
            <a:endParaRPr lang="en-US" sz="1800" dirty="0">
              <a:latin typeface="Carlito"/>
              <a:cs typeface="Carlito"/>
            </a:endParaRPr>
          </a:p>
          <a:p>
            <a:pPr marL="71120" algn="l">
              <a:lnSpc>
                <a:spcPct val="100000"/>
              </a:lnSpc>
              <a:spcBef>
                <a:spcPts val="40"/>
              </a:spcBef>
            </a:pPr>
            <a:r>
              <a:rPr lang="en-US" sz="1800" spc="-5" dirty="0">
                <a:solidFill>
                  <a:srgbClr val="FFFFFF"/>
                </a:solidFill>
                <a:latin typeface="Trebuchet MS"/>
                <a:cs typeface="Trebuchet MS"/>
              </a:rPr>
              <a:t>Conclusion : </a:t>
            </a:r>
          </a:p>
          <a:p>
            <a:pPr marL="71120" algn="l">
              <a:lnSpc>
                <a:spcPct val="100000"/>
              </a:lnSpc>
              <a:spcBef>
                <a:spcPts val="40"/>
              </a:spcBef>
            </a:pPr>
            <a:endParaRPr lang="en-US" sz="1800" spc="-5" dirty="0">
              <a:solidFill>
                <a:srgbClr val="FFFFFF"/>
              </a:solidFill>
              <a:latin typeface="Trebuchet MS"/>
              <a:cs typeface="Trebuchet MS"/>
            </a:endParaRPr>
          </a:p>
          <a:p>
            <a:pPr marL="71120" algn="l">
              <a:lnSpc>
                <a:spcPct val="100000"/>
              </a:lnSpc>
              <a:spcBef>
                <a:spcPts val="40"/>
              </a:spcBef>
            </a:pPr>
            <a:r>
              <a:rPr lang="en-US" sz="1800" spc="-5" dirty="0">
                <a:solidFill>
                  <a:srgbClr val="FFFF00"/>
                </a:solidFill>
                <a:latin typeface="Trebuchet MS"/>
                <a:cs typeface="Trebuchet MS"/>
              </a:rPr>
              <a:t>Time limit </a:t>
            </a:r>
            <a:r>
              <a:rPr lang="en-US" sz="1800" spc="-10" dirty="0">
                <a:solidFill>
                  <a:srgbClr val="FFFF00"/>
                </a:solidFill>
                <a:latin typeface="Trebuchet MS"/>
                <a:cs typeface="Trebuchet MS"/>
              </a:rPr>
              <a:t>for </a:t>
            </a:r>
            <a:r>
              <a:rPr lang="en-US" sz="1800" spc="-5" dirty="0">
                <a:solidFill>
                  <a:srgbClr val="FFFF00"/>
                </a:solidFill>
                <a:latin typeface="Trebuchet MS"/>
                <a:cs typeface="Trebuchet MS"/>
              </a:rPr>
              <a:t>credit note extended </a:t>
            </a:r>
            <a:r>
              <a:rPr lang="en-US" sz="1800" spc="5" dirty="0">
                <a:solidFill>
                  <a:srgbClr val="FFFF00"/>
                </a:solidFill>
                <a:latin typeface="Trebuchet MS"/>
                <a:cs typeface="Trebuchet MS"/>
              </a:rPr>
              <a:t>to </a:t>
            </a:r>
            <a:r>
              <a:rPr lang="en-US" sz="1800" spc="10" dirty="0">
                <a:solidFill>
                  <a:srgbClr val="FFFF00"/>
                </a:solidFill>
                <a:latin typeface="Trebuchet MS"/>
                <a:cs typeface="Trebuchet MS"/>
              </a:rPr>
              <a:t>30</a:t>
            </a:r>
            <a:r>
              <a:rPr lang="en-US" sz="1800" spc="15" baseline="27777" dirty="0">
                <a:solidFill>
                  <a:srgbClr val="FFFF00"/>
                </a:solidFill>
                <a:latin typeface="Trebuchet MS"/>
                <a:cs typeface="Trebuchet MS"/>
              </a:rPr>
              <a:t>th  </a:t>
            </a:r>
            <a:r>
              <a:rPr lang="en-US" sz="1800" spc="-10" dirty="0">
                <a:solidFill>
                  <a:srgbClr val="FFFF00"/>
                </a:solidFill>
                <a:latin typeface="Trebuchet MS"/>
                <a:cs typeface="Trebuchet MS"/>
              </a:rPr>
              <a:t>November</a:t>
            </a:r>
            <a:endParaRPr lang="en-US" sz="1800" dirty="0">
              <a:latin typeface="Trebuchet MS"/>
              <a:cs typeface="Trebuchet MS"/>
            </a:endParaRPr>
          </a:p>
          <a:p>
            <a:pPr algn="ctr"/>
            <a:endParaRPr lang="en-IN" sz="2800" dirty="0">
              <a:latin typeface="Carlito"/>
              <a:cs typeface="Carlito"/>
            </a:endParaRPr>
          </a:p>
        </p:txBody>
      </p:sp>
    </p:spTree>
    <p:extLst>
      <p:ext uri="{BB962C8B-B14F-4D97-AF65-F5344CB8AC3E}">
        <p14:creationId xmlns:p14="http://schemas.microsoft.com/office/powerpoint/2010/main" val="1936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29F-9395-44B6-8CBF-137A39ADF269}"/>
              </a:ext>
            </a:extLst>
          </p:cNvPr>
          <p:cNvSpPr>
            <a:spLocks noGrp="1"/>
          </p:cNvSpPr>
          <p:nvPr>
            <p:ph type="title"/>
          </p:nvPr>
        </p:nvSpPr>
        <p:spPr>
          <a:xfrm>
            <a:off x="304800" y="152400"/>
            <a:ext cx="5888482" cy="615553"/>
          </a:xfrm>
        </p:spPr>
        <p:txBody>
          <a:bodyPr/>
          <a:lstStyle/>
          <a:p>
            <a:r>
              <a:rPr lang="en-US" dirty="0"/>
              <a:t>Section 37-</a:t>
            </a:r>
            <a:endParaRPr lang="en-IN" dirty="0"/>
          </a:p>
        </p:txBody>
      </p:sp>
      <p:sp>
        <p:nvSpPr>
          <p:cNvPr id="3" name="Text Placeholder 2">
            <a:extLst>
              <a:ext uri="{FF2B5EF4-FFF2-40B4-BE49-F238E27FC236}">
                <a16:creationId xmlns:a16="http://schemas.microsoft.com/office/drawing/2014/main" id="{7CD28CF4-B4FA-4FBD-ABC6-C3D5C5DF6153}"/>
              </a:ext>
            </a:extLst>
          </p:cNvPr>
          <p:cNvSpPr>
            <a:spLocks noGrp="1"/>
          </p:cNvSpPr>
          <p:nvPr>
            <p:ph type="body" idx="1"/>
          </p:nvPr>
        </p:nvSpPr>
        <p:spPr>
          <a:xfrm>
            <a:off x="152400" y="838201"/>
            <a:ext cx="11963400" cy="7786362"/>
          </a:xfrm>
        </p:spPr>
        <p:txBody>
          <a:bodyPr/>
          <a:lstStyle/>
          <a:p>
            <a:pPr marL="66040" algn="just">
              <a:lnSpc>
                <a:spcPct val="100000"/>
              </a:lnSpc>
              <a:spcBef>
                <a:spcPts val="5"/>
              </a:spcBef>
              <a:tabLst>
                <a:tab pos="320675" algn="l"/>
              </a:tabLst>
            </a:pPr>
            <a:r>
              <a:rPr lang="en-IN" sz="1800" b="1" spc="-5" dirty="0">
                <a:solidFill>
                  <a:srgbClr val="FFFF00"/>
                </a:solidFill>
                <a:latin typeface="Carlito"/>
                <a:cs typeface="Carlito"/>
              </a:rPr>
              <a:t>Amendment- </a:t>
            </a:r>
            <a:r>
              <a:rPr lang="en-IN" sz="1800" b="1" spc="-5" dirty="0">
                <a:latin typeface="Carlito"/>
                <a:cs typeface="Carlito"/>
              </a:rPr>
              <a:t>(a)</a:t>
            </a:r>
            <a:r>
              <a:rPr lang="en-IN" sz="1800" b="1" spc="-5" dirty="0">
                <a:solidFill>
                  <a:srgbClr val="FFFF00"/>
                </a:solidFill>
                <a:latin typeface="Carlito"/>
                <a:cs typeface="Carlito"/>
              </a:rPr>
              <a:t> </a:t>
            </a:r>
            <a:r>
              <a:rPr lang="en-US" sz="1800" spc="-5" dirty="0">
                <a:solidFill>
                  <a:srgbClr val="FFFFFF"/>
                </a:solidFill>
                <a:latin typeface="Carlito"/>
              </a:rPr>
              <a:t>in sub-section (1), ––</a:t>
            </a:r>
          </a:p>
          <a:p>
            <a:pPr marL="71120" marR="53340" lvl="1" indent="-271780" algn="l">
              <a:lnSpc>
                <a:spcPct val="107400"/>
              </a:lnSpc>
              <a:spcBef>
                <a:spcPts val="670"/>
              </a:spcBef>
              <a:buClr>
                <a:srgbClr val="FFFFFF"/>
              </a:buClr>
              <a:buSzPct val="144000"/>
              <a:buFont typeface="Carlito"/>
              <a:buAutoNum type="romanLcParenBoth"/>
              <a:tabLst>
                <a:tab pos="503555" algn="l"/>
              </a:tabLst>
            </a:pPr>
            <a:r>
              <a:rPr lang="en-US" spc="-5" dirty="0">
                <a:solidFill>
                  <a:srgbClr val="FFFFFF"/>
                </a:solidFill>
                <a:latin typeface="Carlito"/>
                <a:cs typeface="Times New Roman"/>
              </a:rPr>
              <a:t> after the words “shall furnish,  electronically,”, the words “subject to  such conditions and restrictions and”  shall be inserted;</a:t>
            </a:r>
          </a:p>
          <a:p>
            <a:pPr marL="0" marR="49530" lvl="1" algn="l">
              <a:lnSpc>
                <a:spcPct val="107100"/>
              </a:lnSpc>
              <a:spcBef>
                <a:spcPts val="725"/>
              </a:spcBef>
              <a:buClr>
                <a:srgbClr val="FFFFFF"/>
              </a:buClr>
              <a:buSzPct val="144000"/>
              <a:tabLst>
                <a:tab pos="650240" algn="l"/>
              </a:tabLst>
            </a:pPr>
            <a:r>
              <a:rPr lang="en-US" spc="-5" dirty="0">
                <a:solidFill>
                  <a:srgbClr val="FFFFFF"/>
                </a:solidFill>
                <a:latin typeface="Carlito"/>
                <a:cs typeface="Times New Roman"/>
              </a:rPr>
              <a:t>(ii) for the words “shall be communicated  to the recipient of the said supplies  within such time and in such manner as  may be prescribed”, the words “shall,  subject to such conditions and  restrictions, within such time and in such  manner as may be prescribed, be  communicated to the recipient of the  said supplies” shall be substituted;</a:t>
            </a:r>
          </a:p>
          <a:p>
            <a:pPr marL="0" lvl="1" algn="l">
              <a:lnSpc>
                <a:spcPct val="100000"/>
              </a:lnSpc>
              <a:spcBef>
                <a:spcPts val="975"/>
              </a:spcBef>
              <a:tabLst>
                <a:tab pos="494665" algn="l"/>
              </a:tabLst>
            </a:pPr>
            <a:r>
              <a:rPr lang="en-US" spc="-5" dirty="0">
                <a:solidFill>
                  <a:srgbClr val="FFFFFF"/>
                </a:solidFill>
                <a:latin typeface="Carlito"/>
                <a:cs typeface="Times New Roman"/>
              </a:rPr>
              <a:t>(iii) the first proviso shall be omitted;</a:t>
            </a:r>
          </a:p>
          <a:p>
            <a:pPr marL="0" marR="53975" lvl="1" algn="l">
              <a:lnSpc>
                <a:spcPct val="108000"/>
              </a:lnSpc>
              <a:spcBef>
                <a:spcPts val="635"/>
              </a:spcBef>
              <a:buSzPct val="136000"/>
              <a:tabLst>
                <a:tab pos="482600" algn="l"/>
              </a:tabLst>
            </a:pPr>
            <a:r>
              <a:rPr lang="en-US" spc="-5" dirty="0">
                <a:solidFill>
                  <a:srgbClr val="FFFFFF"/>
                </a:solidFill>
                <a:latin typeface="Carlito"/>
                <a:cs typeface="Times New Roman"/>
              </a:rPr>
              <a:t>(iv) in the second proviso, for the words  “Provided further that”, the words  “Provided that” shall be substituted;</a:t>
            </a:r>
          </a:p>
          <a:p>
            <a:pPr marL="0" marR="46355" lvl="1" algn="l">
              <a:lnSpc>
                <a:spcPct val="107300"/>
              </a:lnSpc>
              <a:spcBef>
                <a:spcPts val="790"/>
              </a:spcBef>
              <a:tabLst>
                <a:tab pos="452120" algn="l"/>
              </a:tabLst>
            </a:pPr>
            <a:r>
              <a:rPr lang="en-US" spc="-5" dirty="0">
                <a:solidFill>
                  <a:srgbClr val="FFFFFF"/>
                </a:solidFill>
                <a:latin typeface="Carlito"/>
                <a:cs typeface="Times New Roman"/>
              </a:rPr>
              <a:t>(v) in the third proviso, for the words  “Provided also that”, the words “Provided  further that” shall be substituted;</a:t>
            </a:r>
          </a:p>
          <a:p>
            <a:pPr marL="0" marR="46355" lvl="1" algn="l">
              <a:lnSpc>
                <a:spcPct val="107300"/>
              </a:lnSpc>
              <a:spcBef>
                <a:spcPts val="790"/>
              </a:spcBef>
              <a:tabLst>
                <a:tab pos="452120" algn="l"/>
              </a:tabLst>
            </a:pPr>
            <a:r>
              <a:rPr lang="en-IN" sz="2000" b="1" spc="-5" dirty="0">
                <a:solidFill>
                  <a:srgbClr val="FFFF00"/>
                </a:solidFill>
                <a:latin typeface="Carlito"/>
                <a:cs typeface="Carlito"/>
              </a:rPr>
              <a:t>Impact-</a:t>
            </a:r>
          </a:p>
          <a:p>
            <a:pPr marL="0" marR="46355" lvl="1" algn="l">
              <a:lnSpc>
                <a:spcPct val="107300"/>
              </a:lnSpc>
              <a:spcBef>
                <a:spcPts val="790"/>
              </a:spcBef>
              <a:tabLst>
                <a:tab pos="452120" algn="l"/>
              </a:tabLst>
            </a:pPr>
            <a:r>
              <a:rPr lang="en-US" sz="1800" spc="-10" dirty="0">
                <a:solidFill>
                  <a:srgbClr val="FFFFFF"/>
                </a:solidFill>
                <a:latin typeface="Carlito"/>
                <a:cs typeface="Carlito"/>
              </a:rPr>
              <a:t>37. </a:t>
            </a:r>
            <a:r>
              <a:rPr lang="en-US" sz="1800" spc="-5" dirty="0">
                <a:solidFill>
                  <a:srgbClr val="FFFFFF"/>
                </a:solidFill>
                <a:latin typeface="Carlito"/>
                <a:cs typeface="Carlito"/>
              </a:rPr>
              <a:t>(1) </a:t>
            </a:r>
            <a:r>
              <a:rPr lang="en-US" sz="1800" spc="-10" dirty="0">
                <a:solidFill>
                  <a:srgbClr val="FFFFFF"/>
                </a:solidFill>
                <a:latin typeface="Carlito"/>
                <a:cs typeface="Carlito"/>
              </a:rPr>
              <a:t>Every </a:t>
            </a:r>
            <a:r>
              <a:rPr lang="en-US" sz="1800" spc="-5" dirty="0">
                <a:solidFill>
                  <a:srgbClr val="FFFFFF"/>
                </a:solidFill>
                <a:latin typeface="Carlito"/>
                <a:cs typeface="Carlito"/>
              </a:rPr>
              <a:t>registered </a:t>
            </a:r>
            <a:r>
              <a:rPr lang="en-US" sz="1800" spc="-10" dirty="0">
                <a:solidFill>
                  <a:srgbClr val="FFFFFF"/>
                </a:solidFill>
                <a:latin typeface="Carlito"/>
                <a:cs typeface="Carlito"/>
              </a:rPr>
              <a:t>person, other than </a:t>
            </a:r>
            <a:r>
              <a:rPr lang="en-US" sz="1800" spc="-5" dirty="0">
                <a:solidFill>
                  <a:srgbClr val="FFFFFF"/>
                </a:solidFill>
                <a:latin typeface="Carlito"/>
                <a:cs typeface="Carlito"/>
              </a:rPr>
              <a:t>an </a:t>
            </a:r>
            <a:r>
              <a:rPr lang="en-US" sz="1800" spc="-10" dirty="0">
                <a:solidFill>
                  <a:srgbClr val="FFFFFF"/>
                </a:solidFill>
                <a:latin typeface="Carlito"/>
                <a:cs typeface="Carlito"/>
              </a:rPr>
              <a:t>Input  </a:t>
            </a:r>
            <a:r>
              <a:rPr lang="en-US" sz="1800" spc="-5" dirty="0">
                <a:solidFill>
                  <a:srgbClr val="FFFFFF"/>
                </a:solidFill>
                <a:latin typeface="Carlito"/>
                <a:cs typeface="Carlito"/>
              </a:rPr>
              <a:t>Service </a:t>
            </a:r>
            <a:r>
              <a:rPr lang="en-US" sz="1800" spc="-20" dirty="0">
                <a:solidFill>
                  <a:srgbClr val="FFFFFF"/>
                </a:solidFill>
                <a:latin typeface="Carlito"/>
                <a:cs typeface="Carlito"/>
              </a:rPr>
              <a:t>Distributor, </a:t>
            </a:r>
            <a:r>
              <a:rPr lang="en-US" sz="1800" spc="-5" dirty="0">
                <a:solidFill>
                  <a:srgbClr val="FFFFFF"/>
                </a:solidFill>
                <a:latin typeface="Carlito"/>
                <a:cs typeface="Carlito"/>
              </a:rPr>
              <a:t>a </a:t>
            </a:r>
            <a:r>
              <a:rPr lang="en-US" sz="1800" dirty="0">
                <a:solidFill>
                  <a:srgbClr val="FFFFFF"/>
                </a:solidFill>
                <a:latin typeface="Carlito"/>
                <a:cs typeface="Carlito"/>
              </a:rPr>
              <a:t>non-resident </a:t>
            </a:r>
            <a:r>
              <a:rPr lang="en-US" sz="1800" spc="-5" dirty="0">
                <a:solidFill>
                  <a:srgbClr val="FFFFFF"/>
                </a:solidFill>
                <a:latin typeface="Carlito"/>
                <a:cs typeface="Carlito"/>
              </a:rPr>
              <a:t>taxable </a:t>
            </a:r>
            <a:r>
              <a:rPr lang="en-US" sz="1800" spc="-10" dirty="0">
                <a:solidFill>
                  <a:srgbClr val="FFFFFF"/>
                </a:solidFill>
                <a:latin typeface="Carlito"/>
                <a:cs typeface="Carlito"/>
              </a:rPr>
              <a:t>person </a:t>
            </a:r>
            <a:r>
              <a:rPr lang="en-US" sz="1800" spc="-5" dirty="0">
                <a:solidFill>
                  <a:srgbClr val="FFFFFF"/>
                </a:solidFill>
                <a:latin typeface="Carlito"/>
                <a:cs typeface="Carlito"/>
              </a:rPr>
              <a:t>and a </a:t>
            </a:r>
            <a:r>
              <a:rPr lang="en-US" sz="1800" spc="-10" dirty="0">
                <a:solidFill>
                  <a:srgbClr val="FFFFFF"/>
                </a:solidFill>
                <a:latin typeface="Carlito"/>
                <a:cs typeface="Carlito"/>
              </a:rPr>
              <a:t>person  </a:t>
            </a:r>
            <a:r>
              <a:rPr lang="en-US" sz="1800" spc="-5" dirty="0">
                <a:solidFill>
                  <a:srgbClr val="FFFFFF"/>
                </a:solidFill>
                <a:latin typeface="Carlito"/>
                <a:cs typeface="Carlito"/>
              </a:rPr>
              <a:t>paying tax under </a:t>
            </a:r>
            <a:r>
              <a:rPr lang="en-US" sz="1800" spc="-10" dirty="0">
                <a:solidFill>
                  <a:srgbClr val="FFFFFF"/>
                </a:solidFill>
                <a:latin typeface="Carlito"/>
                <a:cs typeface="Carlito"/>
              </a:rPr>
              <a:t>the </a:t>
            </a:r>
            <a:r>
              <a:rPr lang="en-US" sz="1800" spc="-5" dirty="0">
                <a:solidFill>
                  <a:srgbClr val="FFFFFF"/>
                </a:solidFill>
                <a:latin typeface="Carlito"/>
                <a:cs typeface="Carlito"/>
              </a:rPr>
              <a:t>provisions </a:t>
            </a:r>
            <a:r>
              <a:rPr lang="en-US" sz="1800" spc="-10" dirty="0">
                <a:solidFill>
                  <a:srgbClr val="FFFFFF"/>
                </a:solidFill>
                <a:latin typeface="Carlito"/>
                <a:cs typeface="Carlito"/>
              </a:rPr>
              <a:t>of </a:t>
            </a:r>
            <a:r>
              <a:rPr lang="en-US" sz="1800" spc="-5" dirty="0">
                <a:solidFill>
                  <a:srgbClr val="FFFFFF"/>
                </a:solidFill>
                <a:latin typeface="Carlito"/>
                <a:cs typeface="Carlito"/>
              </a:rPr>
              <a:t>section </a:t>
            </a:r>
            <a:r>
              <a:rPr lang="en-US" sz="1800" spc="-10" dirty="0">
                <a:solidFill>
                  <a:srgbClr val="FFFFFF"/>
                </a:solidFill>
                <a:latin typeface="Carlito"/>
                <a:cs typeface="Carlito"/>
              </a:rPr>
              <a:t>10 or section 51 </a:t>
            </a:r>
            <a:r>
              <a:rPr lang="en-US" sz="1800" spc="-20" dirty="0">
                <a:solidFill>
                  <a:srgbClr val="FFFFFF"/>
                </a:solidFill>
                <a:latin typeface="Carlito"/>
                <a:cs typeface="Carlito"/>
              </a:rPr>
              <a:t>or  </a:t>
            </a:r>
            <a:r>
              <a:rPr lang="en-US" sz="1800" spc="-5" dirty="0">
                <a:solidFill>
                  <a:srgbClr val="FFFFFF"/>
                </a:solidFill>
                <a:latin typeface="Carlito"/>
                <a:cs typeface="Carlito"/>
              </a:rPr>
              <a:t>section    </a:t>
            </a:r>
            <a:r>
              <a:rPr lang="en-US" sz="1800" spc="-10" dirty="0">
                <a:solidFill>
                  <a:srgbClr val="FFFFFF"/>
                </a:solidFill>
                <a:latin typeface="Carlito"/>
                <a:cs typeface="Carlito"/>
              </a:rPr>
              <a:t>52,    </a:t>
            </a:r>
            <a:r>
              <a:rPr lang="en-US" sz="1800" dirty="0">
                <a:solidFill>
                  <a:srgbClr val="FFFFFF"/>
                </a:solidFill>
                <a:latin typeface="Carlito"/>
                <a:cs typeface="Carlito"/>
              </a:rPr>
              <a:t>shall </a:t>
            </a:r>
            <a:r>
              <a:rPr lang="en-US" sz="1800" spc="80" dirty="0">
                <a:solidFill>
                  <a:srgbClr val="FFFFFF"/>
                </a:solidFill>
                <a:latin typeface="Carlito"/>
                <a:cs typeface="Carlito"/>
              </a:rPr>
              <a:t> </a:t>
            </a:r>
            <a:r>
              <a:rPr lang="en-US" sz="1800" spc="-5" dirty="0">
                <a:solidFill>
                  <a:srgbClr val="FFFFFF"/>
                </a:solidFill>
                <a:latin typeface="Carlito"/>
                <a:cs typeface="Carlito"/>
              </a:rPr>
              <a:t>furnish,  </a:t>
            </a:r>
            <a:r>
              <a:rPr lang="en-US" sz="1800" spc="120" dirty="0">
                <a:solidFill>
                  <a:srgbClr val="FFFFFF"/>
                </a:solidFill>
                <a:latin typeface="Carlito"/>
                <a:cs typeface="Carlito"/>
              </a:rPr>
              <a:t> </a:t>
            </a:r>
            <a:r>
              <a:rPr lang="en-US" sz="1800" spc="-20" dirty="0">
                <a:solidFill>
                  <a:srgbClr val="FFFFFF"/>
                </a:solidFill>
                <a:latin typeface="Carlito"/>
                <a:cs typeface="Carlito"/>
              </a:rPr>
              <a:t>electronically, </a:t>
            </a:r>
            <a:r>
              <a:rPr lang="en-US" sz="1800" spc="-5" dirty="0">
                <a:solidFill>
                  <a:srgbClr val="FFFFFF"/>
                </a:solidFill>
                <a:latin typeface="Carlito"/>
                <a:cs typeface="Carlito"/>
              </a:rPr>
              <a:t>subject </a:t>
            </a:r>
            <a:r>
              <a:rPr lang="en-US" sz="1800" spc="-10" dirty="0">
                <a:solidFill>
                  <a:srgbClr val="FFFFFF"/>
                </a:solidFill>
                <a:latin typeface="Carlito"/>
                <a:cs typeface="Carlito"/>
              </a:rPr>
              <a:t>to </a:t>
            </a:r>
            <a:r>
              <a:rPr lang="en-US" sz="1800" spc="-5" dirty="0">
                <a:solidFill>
                  <a:srgbClr val="FFFFFF"/>
                </a:solidFill>
                <a:latin typeface="Carlito"/>
                <a:cs typeface="Carlito"/>
              </a:rPr>
              <a:t>such  conditions  </a:t>
            </a:r>
            <a:r>
              <a:rPr lang="en-US" sz="1800"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dirty="0">
                <a:solidFill>
                  <a:srgbClr val="FFFFFF"/>
                </a:solidFill>
                <a:latin typeface="Carlito"/>
                <a:cs typeface="Carlito"/>
              </a:rPr>
              <a:t>and</a:t>
            </a:r>
            <a:r>
              <a:rPr lang="en-US" sz="1800" spc="215" dirty="0">
                <a:solidFill>
                  <a:srgbClr val="FFFFFF"/>
                </a:solidFill>
                <a:latin typeface="Carlito"/>
                <a:cs typeface="Carlito"/>
              </a:rPr>
              <a:t> </a:t>
            </a:r>
            <a:r>
              <a:rPr lang="en-US" sz="1800" spc="10" dirty="0">
                <a:solidFill>
                  <a:srgbClr val="FFFFFF"/>
                </a:solidFill>
                <a:latin typeface="Carlito"/>
                <a:cs typeface="Carlito"/>
              </a:rPr>
              <a:t>in</a:t>
            </a:r>
            <a:r>
              <a:rPr lang="en-US" sz="1800" spc="260" dirty="0">
                <a:solidFill>
                  <a:srgbClr val="FFFFFF"/>
                </a:solidFill>
                <a:latin typeface="Carlito"/>
                <a:cs typeface="Carlito"/>
              </a:rPr>
              <a:t> </a:t>
            </a:r>
            <a:r>
              <a:rPr lang="en-US" sz="1800" spc="-10" dirty="0">
                <a:solidFill>
                  <a:srgbClr val="FFFFFF"/>
                </a:solidFill>
                <a:latin typeface="Carlito"/>
                <a:cs typeface="Carlito"/>
              </a:rPr>
              <a:t>such </a:t>
            </a:r>
            <a:r>
              <a:rPr lang="en-US" sz="1800" dirty="0">
                <a:solidFill>
                  <a:srgbClr val="FFFFFF"/>
                </a:solidFill>
                <a:latin typeface="Carlito"/>
                <a:cs typeface="Carlito"/>
              </a:rPr>
              <a:t>form </a:t>
            </a:r>
            <a:r>
              <a:rPr lang="en-US" sz="1800" spc="-5" dirty="0">
                <a:solidFill>
                  <a:srgbClr val="FFFFFF"/>
                </a:solidFill>
                <a:latin typeface="Carlito"/>
                <a:cs typeface="Carlito"/>
              </a:rPr>
              <a:t>and </a:t>
            </a:r>
            <a:r>
              <a:rPr lang="en-US" sz="1800" dirty="0">
                <a:solidFill>
                  <a:srgbClr val="FFFFFF"/>
                </a:solidFill>
                <a:latin typeface="Carlito"/>
                <a:cs typeface="Carlito"/>
              </a:rPr>
              <a:t>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be </a:t>
            </a:r>
            <a:r>
              <a:rPr lang="en-US" sz="1800" spc="-5" dirty="0">
                <a:solidFill>
                  <a:srgbClr val="FFFFFF"/>
                </a:solidFill>
                <a:latin typeface="Carlito"/>
                <a:cs typeface="Carlito"/>
              </a:rPr>
              <a:t>prescribed, the details </a:t>
            </a:r>
            <a:r>
              <a:rPr lang="en-US" sz="1800" spc="-10" dirty="0">
                <a:solidFill>
                  <a:srgbClr val="FFFFFF"/>
                </a:solidFill>
                <a:latin typeface="Carlito"/>
                <a:cs typeface="Carlito"/>
              </a:rPr>
              <a:t>of </a:t>
            </a:r>
            <a:r>
              <a:rPr lang="en-US" sz="1800" spc="-5" dirty="0">
                <a:solidFill>
                  <a:srgbClr val="FFFFFF"/>
                </a:solidFill>
                <a:latin typeface="Carlito"/>
                <a:cs typeface="Carlito"/>
              </a:rPr>
              <a:t>outward supplies </a:t>
            </a:r>
            <a:r>
              <a:rPr lang="en-US" sz="1800" spc="-10" dirty="0">
                <a:solidFill>
                  <a:srgbClr val="FFFFFF"/>
                </a:solidFill>
                <a:latin typeface="Carlito"/>
                <a:cs typeface="Carlito"/>
              </a:rPr>
              <a:t>of goods </a:t>
            </a:r>
            <a:r>
              <a:rPr lang="en-US" sz="1800" spc="-20" dirty="0">
                <a:solidFill>
                  <a:srgbClr val="FFFFFF"/>
                </a:solidFill>
                <a:latin typeface="Carlito"/>
                <a:cs typeface="Carlito"/>
              </a:rPr>
              <a:t>or  </a:t>
            </a:r>
            <a:r>
              <a:rPr lang="en-US" sz="1800" spc="-5" dirty="0">
                <a:solidFill>
                  <a:srgbClr val="FFFFFF"/>
                </a:solidFill>
                <a:latin typeface="Carlito"/>
                <a:cs typeface="Carlito"/>
              </a:rPr>
              <a:t>services </a:t>
            </a:r>
            <a:r>
              <a:rPr lang="en-US" sz="1800" spc="-10" dirty="0">
                <a:solidFill>
                  <a:srgbClr val="FFFFFF"/>
                </a:solidFill>
                <a:latin typeface="Carlito"/>
                <a:cs typeface="Carlito"/>
              </a:rPr>
              <a:t>or </a:t>
            </a:r>
            <a:r>
              <a:rPr lang="en-US" sz="1800" spc="-5" dirty="0">
                <a:solidFill>
                  <a:srgbClr val="FFFFFF"/>
                </a:solidFill>
                <a:latin typeface="Carlito"/>
                <a:cs typeface="Carlito"/>
              </a:rPr>
              <a:t>both </a:t>
            </a:r>
            <a:r>
              <a:rPr lang="en-US" sz="1800" dirty="0">
                <a:solidFill>
                  <a:srgbClr val="FFFFFF"/>
                </a:solidFill>
                <a:latin typeface="Carlito"/>
                <a:cs typeface="Carlito"/>
              </a:rPr>
              <a:t>effected </a:t>
            </a:r>
            <a:r>
              <a:rPr lang="en-US" sz="1800" spc="-10" dirty="0">
                <a:solidFill>
                  <a:srgbClr val="FFFFFF"/>
                </a:solidFill>
                <a:latin typeface="Carlito"/>
                <a:cs typeface="Carlito"/>
              </a:rPr>
              <a:t>during </a:t>
            </a:r>
            <a:r>
              <a:rPr lang="en-US" sz="1800" dirty="0">
                <a:solidFill>
                  <a:srgbClr val="FFFFFF"/>
                </a:solidFill>
                <a:latin typeface="Carlito"/>
                <a:cs typeface="Carlito"/>
              </a:rPr>
              <a:t>a </a:t>
            </a:r>
            <a:r>
              <a:rPr lang="en-US" sz="1800" spc="-5" dirty="0">
                <a:solidFill>
                  <a:srgbClr val="FFFFFF"/>
                </a:solidFill>
                <a:latin typeface="Carlito"/>
                <a:cs typeface="Carlito"/>
              </a:rPr>
              <a:t>tax period </a:t>
            </a:r>
            <a:r>
              <a:rPr lang="en-US" sz="1800" spc="-10" dirty="0">
                <a:solidFill>
                  <a:srgbClr val="FFFFFF"/>
                </a:solidFill>
                <a:latin typeface="Carlito"/>
                <a:cs typeface="Carlito"/>
              </a:rPr>
              <a:t>on or </a:t>
            </a:r>
            <a:r>
              <a:rPr lang="en-US" sz="1800" spc="-5" dirty="0">
                <a:solidFill>
                  <a:srgbClr val="FFFFFF"/>
                </a:solidFill>
                <a:latin typeface="Carlito"/>
                <a:cs typeface="Carlito"/>
              </a:rPr>
              <a:t>before </a:t>
            </a:r>
            <a:r>
              <a:rPr lang="en-US" sz="1800" dirty="0">
                <a:solidFill>
                  <a:srgbClr val="FFFFFF"/>
                </a:solidFill>
                <a:latin typeface="Carlito"/>
                <a:cs typeface="Carlito"/>
              </a:rPr>
              <a:t>the  </a:t>
            </a:r>
            <a:r>
              <a:rPr lang="en-US" sz="1800" spc="-5" dirty="0">
                <a:solidFill>
                  <a:srgbClr val="FFFFFF"/>
                </a:solidFill>
                <a:latin typeface="Carlito"/>
                <a:cs typeface="Carlito"/>
              </a:rPr>
              <a:t>tenth day </a:t>
            </a:r>
            <a:r>
              <a:rPr lang="en-US" sz="1800" spc="-10" dirty="0">
                <a:solidFill>
                  <a:srgbClr val="FFFFFF"/>
                </a:solidFill>
                <a:latin typeface="Carlito"/>
                <a:cs typeface="Carlito"/>
              </a:rPr>
              <a:t>of the month </a:t>
            </a:r>
            <a:r>
              <a:rPr lang="en-US" sz="1800" spc="-5" dirty="0">
                <a:solidFill>
                  <a:srgbClr val="FFFFFF"/>
                </a:solidFill>
                <a:latin typeface="Carlito"/>
                <a:cs typeface="Carlito"/>
              </a:rPr>
              <a:t>succeeding the said tax period </a:t>
            </a:r>
            <a:r>
              <a:rPr lang="en-US" sz="1800" dirty="0">
                <a:solidFill>
                  <a:srgbClr val="FFFFFF"/>
                </a:solidFill>
                <a:latin typeface="Carlito"/>
                <a:cs typeface="Carlito"/>
              </a:rPr>
              <a:t>and </a:t>
            </a:r>
            <a:r>
              <a:rPr lang="en-US" sz="1800" spc="-10" dirty="0">
                <a:solidFill>
                  <a:srgbClr val="FFFFFF"/>
                </a:solidFill>
                <a:latin typeface="Carlito"/>
                <a:cs typeface="Carlito"/>
              </a:rPr>
              <a:t>such  </a:t>
            </a:r>
            <a:r>
              <a:rPr lang="en-US" sz="1800" spc="-5" dirty="0">
                <a:solidFill>
                  <a:srgbClr val="FFFFFF"/>
                </a:solidFill>
                <a:latin typeface="Carlito"/>
                <a:cs typeface="Carlito"/>
              </a:rPr>
              <a:t>details </a:t>
            </a:r>
            <a:r>
              <a:rPr lang="en-US" sz="1800" strike="sngStrike" spc="-5" dirty="0">
                <a:solidFill>
                  <a:srgbClr val="FFFFFF"/>
                </a:solidFill>
                <a:latin typeface="Carlito"/>
                <a:cs typeface="Carlito"/>
              </a:rPr>
              <a:t>shall </a:t>
            </a:r>
            <a:r>
              <a:rPr lang="en-US" sz="1800" strike="sngStrike" spc="-10" dirty="0">
                <a:solidFill>
                  <a:srgbClr val="FFFFFF"/>
                </a:solidFill>
                <a:latin typeface="Carlito"/>
                <a:cs typeface="Carlito"/>
              </a:rPr>
              <a:t>be </a:t>
            </a:r>
            <a:r>
              <a:rPr lang="en-US" sz="1800" strike="sngStrike" spc="-5" dirty="0">
                <a:solidFill>
                  <a:srgbClr val="FFFFFF"/>
                </a:solidFill>
                <a:latin typeface="Carlito"/>
                <a:cs typeface="Carlito"/>
              </a:rPr>
              <a:t>communicated </a:t>
            </a:r>
            <a:r>
              <a:rPr lang="en-US" sz="1800" strike="sngStrike" spc="-10" dirty="0">
                <a:solidFill>
                  <a:srgbClr val="FFFFFF"/>
                </a:solidFill>
                <a:latin typeface="Carlito"/>
                <a:cs typeface="Carlito"/>
              </a:rPr>
              <a:t>to the </a:t>
            </a:r>
            <a:r>
              <a:rPr lang="en-US" sz="1800" strike="sngStrike" dirty="0">
                <a:solidFill>
                  <a:srgbClr val="FFFFFF"/>
                </a:solidFill>
                <a:latin typeface="Carlito"/>
                <a:cs typeface="Carlito"/>
              </a:rPr>
              <a:t>recipient of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said  supplies within such </a:t>
            </a:r>
            <a:r>
              <a:rPr lang="en-US" sz="1800" strike="sngStrike" spc="-10" dirty="0">
                <a:solidFill>
                  <a:srgbClr val="FFFFFF"/>
                </a:solidFill>
                <a:latin typeface="Carlito"/>
                <a:cs typeface="Carlito"/>
              </a:rPr>
              <a:t>time </a:t>
            </a:r>
            <a:r>
              <a:rPr lang="en-US" sz="1800" strike="sngStrike" spc="-5" dirty="0">
                <a:solidFill>
                  <a:srgbClr val="FFFFFF"/>
                </a:solidFill>
                <a:latin typeface="Carlito"/>
                <a:cs typeface="Carlito"/>
              </a:rPr>
              <a:t>and </a:t>
            </a:r>
            <a:r>
              <a:rPr lang="en-US" sz="1800" strike="sngStrike" dirty="0">
                <a:solidFill>
                  <a:srgbClr val="FFFFFF"/>
                </a:solidFill>
                <a:latin typeface="Carlito"/>
                <a:cs typeface="Carlito"/>
              </a:rPr>
              <a:t>in </a:t>
            </a:r>
            <a:r>
              <a:rPr lang="en-US" sz="1800" strike="sngStrike" spc="-5" dirty="0">
                <a:solidFill>
                  <a:srgbClr val="FFFFFF"/>
                </a:solidFill>
                <a:latin typeface="Carlito"/>
                <a:cs typeface="Carlito"/>
              </a:rPr>
              <a:t>such </a:t>
            </a:r>
            <a:r>
              <a:rPr lang="en-US" sz="1800" strike="sngStrike" spc="-10" dirty="0">
                <a:solidFill>
                  <a:srgbClr val="FFFFFF"/>
                </a:solidFill>
                <a:latin typeface="Carlito"/>
                <a:cs typeface="Carlito"/>
              </a:rPr>
              <a:t>manner </a:t>
            </a:r>
            <a:r>
              <a:rPr lang="en-US" sz="1800" strike="sngStrike" dirty="0">
                <a:solidFill>
                  <a:srgbClr val="FFFFFF"/>
                </a:solidFill>
                <a:latin typeface="Carlito"/>
                <a:cs typeface="Carlito"/>
              </a:rPr>
              <a:t>as </a:t>
            </a:r>
            <a:r>
              <a:rPr lang="en-US" sz="1800" strike="sngStrike" spc="-10" dirty="0">
                <a:solidFill>
                  <a:srgbClr val="FFFFFF"/>
                </a:solidFill>
                <a:latin typeface="Carlito"/>
                <a:cs typeface="Carlito"/>
              </a:rPr>
              <a:t>may</a:t>
            </a:r>
            <a:r>
              <a:rPr lang="en-US" sz="1800" strike="sngStrike" spc="5" dirty="0">
                <a:solidFill>
                  <a:srgbClr val="FFFFFF"/>
                </a:solidFill>
                <a:latin typeface="Carlito"/>
                <a:cs typeface="Carlito"/>
              </a:rPr>
              <a:t> </a:t>
            </a:r>
            <a:r>
              <a:rPr lang="en-US" sz="1800" strike="sngStrike" spc="-10" dirty="0">
                <a:solidFill>
                  <a:srgbClr val="FFFFFF"/>
                </a:solidFill>
                <a:latin typeface="Carlito"/>
                <a:cs typeface="Carlito"/>
              </a:rPr>
              <a:t>be </a:t>
            </a:r>
            <a:r>
              <a:rPr lang="en-US" sz="1800" spc="-5" dirty="0">
                <a:solidFill>
                  <a:srgbClr val="FFFFFF"/>
                </a:solidFill>
                <a:latin typeface="Carlito"/>
                <a:cs typeface="Carlito"/>
              </a:rPr>
              <a:t>prescribed “shall, </a:t>
            </a:r>
            <a:r>
              <a:rPr lang="en-US" sz="1800" spc="-10" dirty="0">
                <a:solidFill>
                  <a:srgbClr val="FFFFFF"/>
                </a:solidFill>
                <a:latin typeface="Carlito"/>
                <a:cs typeface="Carlito"/>
              </a:rPr>
              <a:t>subject to such 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spc="-5" dirty="0">
                <a:solidFill>
                  <a:srgbClr val="FFFFFF"/>
                </a:solidFill>
                <a:latin typeface="Carlito"/>
                <a:cs typeface="Carlito"/>
              </a:rPr>
              <a:t>within such time </a:t>
            </a:r>
            <a:r>
              <a:rPr lang="en-US" sz="1800" dirty="0">
                <a:solidFill>
                  <a:srgbClr val="FFFFFF"/>
                </a:solidFill>
                <a:latin typeface="Carlito"/>
                <a:cs typeface="Carlito"/>
              </a:rPr>
              <a:t>and </a:t>
            </a:r>
            <a:r>
              <a:rPr lang="en-US" sz="1800" spc="10" dirty="0">
                <a:solidFill>
                  <a:srgbClr val="FFFFFF"/>
                </a:solidFill>
                <a:latin typeface="Carlito"/>
                <a:cs typeface="Carlito"/>
              </a:rPr>
              <a:t>in </a:t>
            </a:r>
            <a:r>
              <a:rPr lang="en-US" sz="1800" spc="-10" dirty="0">
                <a:solidFill>
                  <a:srgbClr val="FFFFFF"/>
                </a:solidFill>
                <a:latin typeface="Carlito"/>
                <a:cs typeface="Carlito"/>
              </a:rPr>
              <a:t>such </a:t>
            </a:r>
            <a:r>
              <a:rPr lang="en-US" sz="1800" spc="-5" dirty="0">
                <a:solidFill>
                  <a:srgbClr val="FFFFFF"/>
                </a:solidFill>
                <a:latin typeface="Carlito"/>
                <a:cs typeface="Carlito"/>
              </a:rPr>
              <a:t>manner as </a:t>
            </a:r>
            <a:r>
              <a:rPr lang="en-US" sz="1800" dirty="0">
                <a:solidFill>
                  <a:srgbClr val="FFFFFF"/>
                </a:solidFill>
                <a:latin typeface="Carlito"/>
                <a:cs typeface="Carlito"/>
              </a:rPr>
              <a:t>may </a:t>
            </a:r>
            <a:r>
              <a:rPr lang="en-US" sz="1800" spc="-10" dirty="0">
                <a:solidFill>
                  <a:srgbClr val="FFFFFF"/>
                </a:solidFill>
                <a:latin typeface="Carlito"/>
                <a:cs typeface="Carlito"/>
              </a:rPr>
              <a:t>be </a:t>
            </a:r>
            <a:r>
              <a:rPr lang="en-US" sz="1800" spc="-5" dirty="0">
                <a:solidFill>
                  <a:srgbClr val="FFFFFF"/>
                </a:solidFill>
                <a:latin typeface="Carlito"/>
                <a:cs typeface="Carlito"/>
              </a:rPr>
              <a:t>prescribed, </a:t>
            </a:r>
            <a:r>
              <a:rPr lang="en-US" sz="1800" spc="-15" dirty="0">
                <a:solidFill>
                  <a:srgbClr val="FFFFFF"/>
                </a:solidFill>
                <a:latin typeface="Carlito"/>
                <a:cs typeface="Carlito"/>
              </a:rPr>
              <a:t>be  </a:t>
            </a:r>
            <a:r>
              <a:rPr lang="en-US" sz="1800" spc="-5" dirty="0">
                <a:solidFill>
                  <a:srgbClr val="FFFFFF"/>
                </a:solidFill>
                <a:latin typeface="Carlito"/>
                <a:cs typeface="Carlito"/>
              </a:rPr>
              <a:t>communicated </a:t>
            </a:r>
            <a:r>
              <a:rPr lang="en-US" sz="1800" spc="-10" dirty="0">
                <a:solidFill>
                  <a:srgbClr val="FFFFFF"/>
                </a:solidFill>
                <a:latin typeface="Carlito"/>
                <a:cs typeface="Carlito"/>
              </a:rPr>
              <a:t>to the </a:t>
            </a:r>
            <a:r>
              <a:rPr lang="en-US" sz="1800" spc="-5" dirty="0">
                <a:solidFill>
                  <a:srgbClr val="FFFFFF"/>
                </a:solidFill>
                <a:latin typeface="Carlito"/>
                <a:cs typeface="Carlito"/>
              </a:rPr>
              <a:t>recipient </a:t>
            </a:r>
            <a:r>
              <a:rPr lang="en-US" sz="1800" spc="-10" dirty="0">
                <a:solidFill>
                  <a:srgbClr val="FFFFFF"/>
                </a:solidFill>
                <a:latin typeface="Carlito"/>
                <a:cs typeface="Carlito"/>
              </a:rPr>
              <a:t>of the </a:t>
            </a:r>
            <a:r>
              <a:rPr lang="en-US" sz="1800" spc="-5" dirty="0">
                <a:solidFill>
                  <a:srgbClr val="FFFFFF"/>
                </a:solidFill>
                <a:latin typeface="Carlito"/>
                <a:cs typeface="Carlito"/>
              </a:rPr>
              <a:t>said</a:t>
            </a:r>
            <a:r>
              <a:rPr lang="en-US" sz="1800" spc="114" dirty="0">
                <a:solidFill>
                  <a:srgbClr val="FFFFFF"/>
                </a:solidFill>
                <a:latin typeface="Carlito"/>
                <a:cs typeface="Carlito"/>
              </a:rPr>
              <a:t> </a:t>
            </a:r>
            <a:r>
              <a:rPr lang="en-US" sz="1800" spc="-10" dirty="0">
                <a:solidFill>
                  <a:srgbClr val="FFFFFF"/>
                </a:solidFill>
                <a:latin typeface="Carlito"/>
                <a:cs typeface="Carlito"/>
              </a:rPr>
              <a:t>supplies:</a:t>
            </a:r>
            <a:endParaRPr lang="en-US" sz="1800" dirty="0">
              <a:latin typeface="Carlito"/>
              <a:cs typeface="Carlito"/>
            </a:endParaRPr>
          </a:p>
          <a:p>
            <a:pPr marL="0" marR="46355" lvl="1" algn="l">
              <a:lnSpc>
                <a:spcPct val="107300"/>
              </a:lnSpc>
              <a:spcBef>
                <a:spcPts val="790"/>
              </a:spcBef>
              <a:tabLst>
                <a:tab pos="452120" algn="l"/>
              </a:tabLst>
            </a:pPr>
            <a:endParaRPr lang="en-US" sz="1800" dirty="0">
              <a:latin typeface="Carlito"/>
              <a:cs typeface="Carlito"/>
            </a:endParaRPr>
          </a:p>
          <a:p>
            <a:pPr marL="0" marR="46355" lvl="1" algn="l">
              <a:lnSpc>
                <a:spcPct val="107300"/>
              </a:lnSpc>
              <a:spcBef>
                <a:spcPts val="790"/>
              </a:spcBef>
              <a:tabLst>
                <a:tab pos="452120" algn="l"/>
              </a:tabLst>
            </a:pPr>
            <a:endParaRPr lang="en-US" spc="-5" dirty="0">
              <a:solidFill>
                <a:srgbClr val="FFFFFF"/>
              </a:solidFill>
              <a:latin typeface="Carlito"/>
              <a:cs typeface="Times New Roman"/>
            </a:endParaRPr>
          </a:p>
          <a:p>
            <a:pPr marL="0" marR="46355" lvl="1" algn="l">
              <a:lnSpc>
                <a:spcPct val="107300"/>
              </a:lnSpc>
              <a:spcBef>
                <a:spcPts val="790"/>
              </a:spcBef>
              <a:tabLst>
                <a:tab pos="452120" algn="l"/>
              </a:tabLst>
            </a:pPr>
            <a:endParaRPr lang="en-US" spc="-5" dirty="0">
              <a:solidFill>
                <a:srgbClr val="FFFF00"/>
              </a:solidFill>
              <a:latin typeface="Carlito"/>
              <a:cs typeface="Times New Roman"/>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136878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74E888-5B65-4320-B151-11928C7D92BD}"/>
              </a:ext>
            </a:extLst>
          </p:cNvPr>
          <p:cNvSpPr>
            <a:spLocks noGrp="1"/>
          </p:cNvSpPr>
          <p:nvPr>
            <p:ph type="body" idx="1"/>
          </p:nvPr>
        </p:nvSpPr>
        <p:spPr>
          <a:xfrm>
            <a:off x="152400" y="152400"/>
            <a:ext cx="11506200" cy="5688224"/>
          </a:xfrm>
        </p:spPr>
        <p:txBody>
          <a:bodyPr/>
          <a:lstStyle/>
          <a:p>
            <a:pPr marL="71120" marR="48895" indent="121920" algn="just">
              <a:lnSpc>
                <a:spcPct val="107300"/>
              </a:lnSpc>
              <a:spcBef>
                <a:spcPts val="795"/>
              </a:spcBef>
            </a:pPr>
            <a:r>
              <a:rPr lang="en-US" sz="1800" strike="sngStrike" spc="-10" dirty="0">
                <a:solidFill>
                  <a:srgbClr val="FFFFFF"/>
                </a:solidFill>
                <a:latin typeface="Carlito"/>
                <a:cs typeface="Carlito"/>
              </a:rPr>
              <a:t>Provided that </a:t>
            </a:r>
            <a:r>
              <a:rPr lang="en-US" sz="1800" strike="sngStrike" spc="-5" dirty="0">
                <a:solidFill>
                  <a:srgbClr val="FFFFFF"/>
                </a:solidFill>
                <a:latin typeface="Carlito"/>
                <a:cs typeface="Carlito"/>
              </a:rPr>
              <a:t>the registered </a:t>
            </a:r>
            <a:r>
              <a:rPr lang="en-US" sz="1800" strike="sngStrike" spc="-10" dirty="0">
                <a:solidFill>
                  <a:srgbClr val="FFFFFF"/>
                </a:solidFill>
                <a:latin typeface="Carlito"/>
                <a:cs typeface="Carlito"/>
              </a:rPr>
              <a:t>person </a:t>
            </a:r>
            <a:r>
              <a:rPr lang="en-US" sz="1800" strike="sngStrike" spc="-5" dirty="0">
                <a:solidFill>
                  <a:srgbClr val="FFFFFF"/>
                </a:solidFill>
                <a:latin typeface="Carlito"/>
                <a:cs typeface="Carlito"/>
              </a:rPr>
              <a:t>shall </a:t>
            </a:r>
            <a:r>
              <a:rPr lang="en-US" sz="1800" strike="sngStrike" spc="-10" dirty="0">
                <a:solidFill>
                  <a:srgbClr val="FFFFFF"/>
                </a:solidFill>
                <a:latin typeface="Carlito"/>
                <a:cs typeface="Carlito"/>
              </a:rPr>
              <a:t>not be</a:t>
            </a:r>
            <a:r>
              <a:rPr lang="en-US" sz="1800" strike="noStrike" spc="-10" dirty="0">
                <a:solidFill>
                  <a:srgbClr val="FFFFFF"/>
                </a:solidFill>
                <a:latin typeface="Carlito"/>
                <a:cs typeface="Carlito"/>
              </a:rPr>
              <a:t> </a:t>
            </a:r>
            <a:r>
              <a:rPr lang="en-US" sz="1800" strike="sngStrike" spc="-5" dirty="0">
                <a:solidFill>
                  <a:srgbClr val="FFFFFF"/>
                </a:solidFill>
                <a:latin typeface="Carlito"/>
                <a:cs typeface="Carlito"/>
              </a:rPr>
              <a:t>allowed </a:t>
            </a:r>
            <a:r>
              <a:rPr lang="en-US" sz="1800" strike="sngStrike" spc="-20" dirty="0">
                <a:solidFill>
                  <a:srgbClr val="FFFFFF"/>
                </a:solidFill>
                <a:latin typeface="Carlito"/>
                <a:cs typeface="Carlito"/>
              </a:rPr>
              <a:t>to </a:t>
            </a:r>
            <a:r>
              <a:rPr lang="en-US" sz="1800" strike="noStrike" spc="-20" dirty="0">
                <a:solidFill>
                  <a:srgbClr val="FFFFFF"/>
                </a:solidFill>
                <a:latin typeface="Carlito"/>
                <a:cs typeface="Carlito"/>
              </a:rPr>
              <a:t> </a:t>
            </a:r>
            <a:r>
              <a:rPr lang="en-US" sz="1800" strike="sngStrike" spc="-5" dirty="0">
                <a:solidFill>
                  <a:srgbClr val="FFFFFF"/>
                </a:solidFill>
                <a:latin typeface="Carlito"/>
                <a:cs typeface="Carlito"/>
              </a:rPr>
              <a:t>furnish the details </a:t>
            </a:r>
            <a:r>
              <a:rPr lang="en-US" sz="1800" strike="sngStrike" spc="-10" dirty="0">
                <a:solidFill>
                  <a:srgbClr val="FFFFFF"/>
                </a:solidFill>
                <a:latin typeface="Carlito"/>
                <a:cs typeface="Carlito"/>
              </a:rPr>
              <a:t>of outward supplies </a:t>
            </a:r>
            <a:r>
              <a:rPr lang="en-US" sz="1800" strike="sngStrike" spc="-5" dirty="0">
                <a:solidFill>
                  <a:srgbClr val="FFFFFF"/>
                </a:solidFill>
                <a:latin typeface="Carlito"/>
                <a:cs typeface="Carlito"/>
              </a:rPr>
              <a:t>during</a:t>
            </a:r>
            <a:r>
              <a:rPr lang="en-US" sz="1800" strike="noStrike" spc="-5" dirty="0">
                <a:solidFill>
                  <a:srgbClr val="FFFFFF"/>
                </a:solidFill>
                <a:latin typeface="Carlito"/>
                <a:cs typeface="Carlito"/>
              </a:rPr>
              <a:t>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period </a:t>
            </a:r>
            <a:r>
              <a:rPr lang="en-US" sz="1800" strike="sngStrike" spc="-10" dirty="0">
                <a:solidFill>
                  <a:srgbClr val="FFFFFF"/>
                </a:solidFill>
                <a:latin typeface="Carlito"/>
                <a:cs typeface="Carlito"/>
              </a:rPr>
              <a:t>from </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eleventh day </a:t>
            </a:r>
            <a:r>
              <a:rPr lang="en-US" sz="1800" strike="sngStrike" spc="-10" dirty="0">
                <a:solidFill>
                  <a:srgbClr val="FFFFFF"/>
                </a:solidFill>
                <a:latin typeface="Carlito"/>
                <a:cs typeface="Carlito"/>
              </a:rPr>
              <a:t>to the fifteenth </a:t>
            </a:r>
            <a:r>
              <a:rPr lang="en-US" sz="1800" strike="sngStrike" spc="-5" dirty="0">
                <a:solidFill>
                  <a:srgbClr val="FFFFFF"/>
                </a:solidFill>
                <a:latin typeface="Carlito"/>
                <a:cs typeface="Carlito"/>
              </a:rPr>
              <a:t>day </a:t>
            </a:r>
            <a:r>
              <a:rPr lang="en-US" sz="1800" strike="sngStrike" spc="-10" dirty="0">
                <a:solidFill>
                  <a:srgbClr val="FFFFFF"/>
                </a:solidFill>
                <a:latin typeface="Carlito"/>
                <a:cs typeface="Carlito"/>
              </a:rPr>
              <a:t>of</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the month </a:t>
            </a:r>
            <a:r>
              <a:rPr lang="en-US" sz="1800" strike="sngStrike" spc="-5" dirty="0">
                <a:solidFill>
                  <a:srgbClr val="FFFFFF"/>
                </a:solidFill>
                <a:latin typeface="Carlito"/>
                <a:cs typeface="Carlito"/>
              </a:rPr>
              <a:t>succeeding </a:t>
            </a:r>
            <a:r>
              <a:rPr lang="en-US" sz="1800" strike="noStrike" spc="-5" dirty="0">
                <a:solidFill>
                  <a:srgbClr val="FFFFFF"/>
                </a:solidFill>
                <a:latin typeface="Carlito"/>
                <a:cs typeface="Carlito"/>
              </a:rPr>
              <a:t>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tax</a:t>
            </a:r>
            <a:r>
              <a:rPr lang="en-US" sz="1800" strike="sngStrike" dirty="0">
                <a:solidFill>
                  <a:srgbClr val="FFFFFF"/>
                </a:solidFill>
                <a:latin typeface="Carlito"/>
                <a:cs typeface="Carlito"/>
              </a:rPr>
              <a:t> </a:t>
            </a:r>
            <a:r>
              <a:rPr lang="en-US" sz="1800" strike="sngStrike" spc="-10" dirty="0">
                <a:solidFill>
                  <a:srgbClr val="FFFFFF"/>
                </a:solidFill>
                <a:latin typeface="Carlito"/>
                <a:cs typeface="Carlito"/>
              </a:rPr>
              <a:t>period:</a:t>
            </a:r>
            <a:endParaRPr lang="en-US" sz="1800" dirty="0">
              <a:latin typeface="Carlito"/>
              <a:cs typeface="Carlito"/>
            </a:endParaRPr>
          </a:p>
          <a:p>
            <a:pPr marL="71120" marR="49530" algn="just">
              <a:lnSpc>
                <a:spcPct val="106700"/>
              </a:lnSpc>
              <a:spcBef>
                <a:spcPts val="800"/>
              </a:spcBef>
            </a:pPr>
            <a:r>
              <a:rPr lang="en-US" sz="1800" spc="-10" dirty="0">
                <a:solidFill>
                  <a:srgbClr val="FFFFFF"/>
                </a:solidFill>
                <a:latin typeface="Carlito"/>
                <a:cs typeface="Carlito"/>
              </a:rPr>
              <a:t>Provided </a:t>
            </a:r>
            <a:r>
              <a:rPr lang="en-US" sz="1800" strike="sngStrike" spc="-10" dirty="0">
                <a:solidFill>
                  <a:srgbClr val="FFFFFF"/>
                </a:solidFill>
                <a:latin typeface="Carlito"/>
                <a:cs typeface="Carlito"/>
              </a:rPr>
              <a:t>further</a:t>
            </a:r>
            <a:r>
              <a:rPr lang="en-US" sz="1800" strike="noStrike" spc="-10" dirty="0">
                <a:solidFill>
                  <a:srgbClr val="FFFFFF"/>
                </a:solidFill>
                <a:latin typeface="Carlito"/>
                <a:cs typeface="Carlito"/>
              </a:rPr>
              <a:t> that the Commissioner </a:t>
            </a:r>
            <a:r>
              <a:rPr lang="en-US" sz="1800" strike="noStrike" spc="-35" dirty="0">
                <a:solidFill>
                  <a:srgbClr val="FFFFFF"/>
                </a:solidFill>
                <a:latin typeface="Carlito"/>
                <a:cs typeface="Carlito"/>
              </a:rPr>
              <a:t>may, </a:t>
            </a:r>
            <a:r>
              <a:rPr lang="en-US" sz="1800" strike="noStrike" spc="-10" dirty="0">
                <a:solidFill>
                  <a:srgbClr val="FFFFFF"/>
                </a:solidFill>
                <a:latin typeface="Carlito"/>
                <a:cs typeface="Carlito"/>
              </a:rPr>
              <a:t>for reasons </a:t>
            </a:r>
            <a:r>
              <a:rPr lang="en-US" sz="1800" strike="noStrike" spc="-20" dirty="0">
                <a:solidFill>
                  <a:srgbClr val="FFFFFF"/>
                </a:solidFill>
                <a:latin typeface="Carlito"/>
                <a:cs typeface="Carlito"/>
              </a:rPr>
              <a:t>to </a:t>
            </a:r>
            <a:r>
              <a:rPr lang="en-US" sz="1800" strike="noStrike" spc="-35" dirty="0">
                <a:solidFill>
                  <a:srgbClr val="FFFFFF"/>
                </a:solidFill>
                <a:latin typeface="Carlito"/>
                <a:cs typeface="Carlito"/>
              </a:rPr>
              <a:t>be  </a:t>
            </a:r>
            <a:r>
              <a:rPr lang="en-US" sz="1800" strike="noStrike" spc="-5" dirty="0">
                <a:solidFill>
                  <a:srgbClr val="FFFFFF"/>
                </a:solidFill>
                <a:latin typeface="Carlito"/>
                <a:cs typeface="Carlito"/>
              </a:rPr>
              <a:t>recorded </a:t>
            </a:r>
            <a:r>
              <a:rPr lang="en-US" sz="1800" strike="noStrike" dirty="0">
                <a:solidFill>
                  <a:srgbClr val="FFFFFF"/>
                </a:solidFill>
                <a:latin typeface="Carlito"/>
                <a:cs typeface="Carlito"/>
              </a:rPr>
              <a:t>in </a:t>
            </a:r>
            <a:r>
              <a:rPr lang="en-US" sz="1800" strike="noStrike" spc="-10" dirty="0">
                <a:solidFill>
                  <a:srgbClr val="FFFFFF"/>
                </a:solidFill>
                <a:latin typeface="Carlito"/>
                <a:cs typeface="Carlito"/>
              </a:rPr>
              <a:t>writing, </a:t>
            </a:r>
            <a:r>
              <a:rPr lang="en-US" sz="1800" strike="noStrike" spc="-5" dirty="0">
                <a:solidFill>
                  <a:srgbClr val="FFFFFF"/>
                </a:solidFill>
                <a:latin typeface="Carlito"/>
                <a:cs typeface="Carlito"/>
              </a:rPr>
              <a:t>by </a:t>
            </a:r>
            <a:r>
              <a:rPr lang="en-US" sz="1800" strike="noStrike" spc="-10" dirty="0">
                <a:solidFill>
                  <a:srgbClr val="FFFFFF"/>
                </a:solidFill>
                <a:latin typeface="Carlito"/>
                <a:cs typeface="Carlito"/>
              </a:rPr>
              <a:t>notification, </a:t>
            </a:r>
            <a:r>
              <a:rPr lang="en-US" sz="1800" strike="noStrike" spc="-5" dirty="0">
                <a:solidFill>
                  <a:srgbClr val="FFFFFF"/>
                </a:solidFill>
                <a:latin typeface="Carlito"/>
                <a:cs typeface="Carlito"/>
              </a:rPr>
              <a:t>extend the time </a:t>
            </a:r>
            <a:r>
              <a:rPr lang="en-US" sz="1800" strike="noStrike" dirty="0">
                <a:solidFill>
                  <a:srgbClr val="FFFFFF"/>
                </a:solidFill>
                <a:latin typeface="Carlito"/>
                <a:cs typeface="Carlito"/>
              </a:rPr>
              <a:t>limit </a:t>
            </a:r>
            <a:r>
              <a:rPr lang="en-US" sz="1800" strike="noStrike" spc="-5" dirty="0">
                <a:solidFill>
                  <a:srgbClr val="FFFFFF"/>
                </a:solidFill>
                <a:latin typeface="Carlito"/>
                <a:cs typeface="Carlito"/>
              </a:rPr>
              <a:t>for  </a:t>
            </a:r>
            <a:r>
              <a:rPr lang="en-US" sz="1800" strike="noStrike" spc="-10" dirty="0">
                <a:solidFill>
                  <a:srgbClr val="FFFFFF"/>
                </a:solidFill>
                <a:latin typeface="Carlito"/>
                <a:cs typeface="Carlito"/>
              </a:rPr>
              <a:t>furnishing such </a:t>
            </a:r>
            <a:r>
              <a:rPr lang="en-US" sz="1800" strike="noStrike" spc="-5" dirty="0">
                <a:solidFill>
                  <a:srgbClr val="FFFFFF"/>
                </a:solidFill>
                <a:latin typeface="Carlito"/>
                <a:cs typeface="Carlito"/>
              </a:rPr>
              <a:t>details for </a:t>
            </a:r>
            <a:r>
              <a:rPr lang="en-US" sz="1800" strike="noStrike" spc="-10" dirty="0">
                <a:solidFill>
                  <a:srgbClr val="FFFFFF"/>
                </a:solidFill>
                <a:latin typeface="Carlito"/>
                <a:cs typeface="Carlito"/>
              </a:rPr>
              <a:t>such </a:t>
            </a:r>
            <a:r>
              <a:rPr lang="en-US" sz="1800" strike="noStrike" spc="-5" dirty="0">
                <a:solidFill>
                  <a:srgbClr val="FFFFFF"/>
                </a:solidFill>
                <a:latin typeface="Carlito"/>
                <a:cs typeface="Carlito"/>
              </a:rPr>
              <a:t>class </a:t>
            </a:r>
            <a:r>
              <a:rPr lang="en-US" sz="1800" strike="noStrike" spc="-10" dirty="0">
                <a:solidFill>
                  <a:srgbClr val="FFFFFF"/>
                </a:solidFill>
                <a:latin typeface="Carlito"/>
                <a:cs typeface="Carlito"/>
              </a:rPr>
              <a:t>of </a:t>
            </a:r>
            <a:r>
              <a:rPr lang="en-US" sz="1800" strike="noStrike" spc="-5" dirty="0">
                <a:solidFill>
                  <a:srgbClr val="FFFFFF"/>
                </a:solidFill>
                <a:latin typeface="Carlito"/>
                <a:cs typeface="Carlito"/>
              </a:rPr>
              <a:t>taxable </a:t>
            </a:r>
            <a:r>
              <a:rPr lang="en-US" sz="1800" strike="noStrike" spc="-10" dirty="0">
                <a:solidFill>
                  <a:srgbClr val="FFFFFF"/>
                </a:solidFill>
                <a:latin typeface="Carlito"/>
                <a:cs typeface="Carlito"/>
              </a:rPr>
              <a:t>persons </a:t>
            </a:r>
            <a:r>
              <a:rPr lang="en-US" sz="1800" strike="noStrike" spc="-5" dirty="0">
                <a:solidFill>
                  <a:srgbClr val="FFFFFF"/>
                </a:solidFill>
                <a:latin typeface="Carlito"/>
                <a:cs typeface="Carlito"/>
              </a:rPr>
              <a:t>as </a:t>
            </a:r>
            <a:r>
              <a:rPr lang="en-US" sz="1800" strike="noStrike" spc="-15" dirty="0">
                <a:solidFill>
                  <a:srgbClr val="FFFFFF"/>
                </a:solidFill>
                <a:latin typeface="Carlito"/>
                <a:cs typeface="Carlito"/>
              </a:rPr>
              <a:t>may  </a:t>
            </a:r>
            <a:r>
              <a:rPr lang="en-US" sz="1800" strike="noStrike" spc="-10" dirty="0">
                <a:solidFill>
                  <a:srgbClr val="FFFFFF"/>
                </a:solidFill>
                <a:latin typeface="Carlito"/>
                <a:cs typeface="Carlito"/>
              </a:rPr>
              <a:t>be </a:t>
            </a:r>
            <a:r>
              <a:rPr lang="en-US" sz="1800" strike="noStrike" spc="-5" dirty="0">
                <a:solidFill>
                  <a:srgbClr val="FFFFFF"/>
                </a:solidFill>
                <a:latin typeface="Carlito"/>
                <a:cs typeface="Carlito"/>
              </a:rPr>
              <a:t>specified</a:t>
            </a:r>
            <a:r>
              <a:rPr lang="en-US" sz="1800" strike="noStrike" spc="60" dirty="0">
                <a:solidFill>
                  <a:srgbClr val="FFFFFF"/>
                </a:solidFill>
                <a:latin typeface="Carlito"/>
                <a:cs typeface="Carlito"/>
              </a:rPr>
              <a:t> </a:t>
            </a:r>
            <a:r>
              <a:rPr lang="en-US" sz="1800" strike="noStrike" spc="-5" dirty="0">
                <a:solidFill>
                  <a:srgbClr val="FFFFFF"/>
                </a:solidFill>
                <a:latin typeface="Carlito"/>
                <a:cs typeface="Carlito"/>
              </a:rPr>
              <a:t>therein:</a:t>
            </a:r>
            <a:endParaRPr lang="en-US" sz="1800" dirty="0">
              <a:latin typeface="Carlito"/>
              <a:cs typeface="Carlito"/>
            </a:endParaRPr>
          </a:p>
          <a:p>
            <a:pPr marL="71120" marR="48895" algn="just">
              <a:lnSpc>
                <a:spcPct val="106700"/>
              </a:lnSpc>
              <a:spcBef>
                <a:spcPts val="825"/>
              </a:spcBef>
            </a:pPr>
            <a:r>
              <a:rPr lang="en-US" sz="1800" spc="-5" dirty="0">
                <a:solidFill>
                  <a:srgbClr val="FFFFFF"/>
                </a:solidFill>
                <a:latin typeface="Carlito"/>
                <a:cs typeface="Carlito"/>
              </a:rPr>
              <a:t>Provided </a:t>
            </a:r>
            <a:r>
              <a:rPr lang="en-US" sz="1800" strike="sngStrike" spc="-5" dirty="0">
                <a:solidFill>
                  <a:srgbClr val="FFFFFF"/>
                </a:solidFill>
                <a:latin typeface="Carlito"/>
                <a:cs typeface="Carlito"/>
              </a:rPr>
              <a:t>also </a:t>
            </a:r>
            <a:r>
              <a:rPr lang="en-US" sz="1800" strike="sngStrike" spc="-10" dirty="0">
                <a:solidFill>
                  <a:srgbClr val="FFFFFF"/>
                </a:solidFill>
                <a:latin typeface="Carlito"/>
                <a:cs typeface="Carlito"/>
              </a:rPr>
              <a:t>that</a:t>
            </a:r>
            <a:r>
              <a:rPr lang="en-US" sz="1800" strike="noStrike" spc="-10" dirty="0">
                <a:solidFill>
                  <a:srgbClr val="FFFFFF"/>
                </a:solidFill>
                <a:latin typeface="Carlito"/>
                <a:cs typeface="Carlito"/>
              </a:rPr>
              <a:t> further </a:t>
            </a:r>
            <a:r>
              <a:rPr lang="en-US" sz="1800" strike="noStrike" dirty="0">
                <a:solidFill>
                  <a:srgbClr val="FFFFFF"/>
                </a:solidFill>
                <a:latin typeface="Carlito"/>
                <a:cs typeface="Carlito"/>
              </a:rPr>
              <a:t>that </a:t>
            </a:r>
            <a:r>
              <a:rPr lang="en-US" sz="1800" strike="noStrike" spc="-5" dirty="0">
                <a:solidFill>
                  <a:srgbClr val="FFFFFF"/>
                </a:solidFill>
                <a:latin typeface="Carlito"/>
                <a:cs typeface="Carlito"/>
              </a:rPr>
              <a:t>any </a:t>
            </a:r>
            <a:r>
              <a:rPr lang="en-US" sz="1800" strike="noStrike" spc="-10" dirty="0">
                <a:solidFill>
                  <a:srgbClr val="FFFFFF"/>
                </a:solidFill>
                <a:latin typeface="Carlito"/>
                <a:cs typeface="Carlito"/>
              </a:rPr>
              <a:t>extension of </a:t>
            </a:r>
            <a:r>
              <a:rPr lang="en-US" sz="1800" strike="noStrike" spc="-5" dirty="0">
                <a:solidFill>
                  <a:srgbClr val="FFFFFF"/>
                </a:solidFill>
                <a:latin typeface="Carlito"/>
                <a:cs typeface="Carlito"/>
              </a:rPr>
              <a:t>time </a:t>
            </a:r>
            <a:r>
              <a:rPr lang="en-US" sz="1800" strike="noStrike" spc="-10" dirty="0">
                <a:solidFill>
                  <a:srgbClr val="FFFFFF"/>
                </a:solidFill>
                <a:latin typeface="Carlito"/>
                <a:cs typeface="Carlito"/>
              </a:rPr>
              <a:t>limit  </a:t>
            </a:r>
            <a:r>
              <a:rPr lang="en-US" sz="1800" strike="noStrike" spc="-5" dirty="0">
                <a:solidFill>
                  <a:srgbClr val="FFFFFF"/>
                </a:solidFill>
                <a:latin typeface="Carlito"/>
                <a:cs typeface="Carlito"/>
              </a:rPr>
              <a:t>notified </a:t>
            </a:r>
            <a:r>
              <a:rPr lang="en-US" sz="1800" strike="noStrike" spc="-10" dirty="0">
                <a:solidFill>
                  <a:srgbClr val="FFFFFF"/>
                </a:solidFill>
                <a:latin typeface="Carlito"/>
                <a:cs typeface="Carlito"/>
              </a:rPr>
              <a:t>by the </a:t>
            </a:r>
            <a:r>
              <a:rPr lang="en-US" sz="1800" strike="noStrike" spc="-5" dirty="0">
                <a:solidFill>
                  <a:srgbClr val="FFFFFF"/>
                </a:solidFill>
                <a:latin typeface="Carlito"/>
                <a:cs typeface="Carlito"/>
              </a:rPr>
              <a:t>Commissioner </a:t>
            </a:r>
            <a:r>
              <a:rPr lang="en-US" sz="1800" strike="noStrike" spc="-10" dirty="0">
                <a:solidFill>
                  <a:srgbClr val="FFFFFF"/>
                </a:solidFill>
                <a:latin typeface="Carlito"/>
                <a:cs typeface="Carlito"/>
              </a:rPr>
              <a:t>of State </a:t>
            </a:r>
            <a:r>
              <a:rPr lang="en-US" sz="1800" strike="noStrike" spc="-5" dirty="0">
                <a:solidFill>
                  <a:srgbClr val="FFFFFF"/>
                </a:solidFill>
                <a:latin typeface="Carlito"/>
                <a:cs typeface="Carlito"/>
              </a:rPr>
              <a:t>tax </a:t>
            </a:r>
            <a:r>
              <a:rPr lang="en-US" sz="1800" strike="noStrike" spc="-10" dirty="0">
                <a:solidFill>
                  <a:srgbClr val="FFFFFF"/>
                </a:solidFill>
                <a:latin typeface="Carlito"/>
                <a:cs typeface="Carlito"/>
              </a:rPr>
              <a:t>or Commissioner </a:t>
            </a:r>
            <a:r>
              <a:rPr lang="en-US" sz="1800" strike="noStrike" spc="-20" dirty="0">
                <a:solidFill>
                  <a:srgbClr val="FFFFFF"/>
                </a:solidFill>
                <a:latin typeface="Carlito"/>
                <a:cs typeface="Carlito"/>
              </a:rPr>
              <a:t>of  </a:t>
            </a:r>
            <a:r>
              <a:rPr lang="en-US" sz="1800" strike="noStrike" spc="-5" dirty="0">
                <a:solidFill>
                  <a:srgbClr val="FFFFFF"/>
                </a:solidFill>
                <a:latin typeface="Carlito"/>
                <a:cs typeface="Carlito"/>
              </a:rPr>
              <a:t>Union territory tax shall </a:t>
            </a:r>
            <a:r>
              <a:rPr lang="en-US" sz="1800" strike="noStrike" spc="-10" dirty="0">
                <a:solidFill>
                  <a:srgbClr val="FFFFFF"/>
                </a:solidFill>
                <a:latin typeface="Carlito"/>
                <a:cs typeface="Carlito"/>
              </a:rPr>
              <a:t>be </a:t>
            </a:r>
            <a:r>
              <a:rPr lang="en-US" sz="1800" strike="noStrike" spc="-5" dirty="0">
                <a:solidFill>
                  <a:srgbClr val="FFFFFF"/>
                </a:solidFill>
                <a:latin typeface="Carlito"/>
                <a:cs typeface="Carlito"/>
              </a:rPr>
              <a:t>deemed </a:t>
            </a:r>
            <a:r>
              <a:rPr lang="en-US" sz="1800" strike="noStrike" spc="-10" dirty="0">
                <a:solidFill>
                  <a:srgbClr val="FFFFFF"/>
                </a:solidFill>
                <a:latin typeface="Carlito"/>
                <a:cs typeface="Carlito"/>
              </a:rPr>
              <a:t>to be notified by the  </a:t>
            </a:r>
            <a:r>
              <a:rPr lang="en-US" sz="1800" strike="noStrike" spc="-30" dirty="0">
                <a:solidFill>
                  <a:srgbClr val="FFFFFF"/>
                </a:solidFill>
                <a:latin typeface="Carlito"/>
                <a:cs typeface="Carlito"/>
              </a:rPr>
              <a:t>Commissioner.</a:t>
            </a:r>
          </a:p>
          <a:p>
            <a:pPr marL="71120" marR="48895" algn="just">
              <a:lnSpc>
                <a:spcPct val="106700"/>
              </a:lnSpc>
              <a:spcBef>
                <a:spcPts val="825"/>
              </a:spcBef>
            </a:pPr>
            <a:endParaRPr lang="en-US" sz="2200" strike="noStrike" spc="-30" dirty="0">
              <a:solidFill>
                <a:srgbClr val="FFFFFF"/>
              </a:solidFill>
              <a:latin typeface="Carlito"/>
              <a:cs typeface="Carlito"/>
            </a:endParaRPr>
          </a:p>
          <a:p>
            <a:pPr marR="137160" algn="l">
              <a:lnSpc>
                <a:spcPts val="1425"/>
              </a:lnSpc>
            </a:pPr>
            <a:r>
              <a:rPr lang="en-US" sz="1800" b="1" spc="-5" dirty="0">
                <a:solidFill>
                  <a:srgbClr val="FFFF00"/>
                </a:solidFill>
                <a:latin typeface="Carlito"/>
                <a:cs typeface="Carlito"/>
              </a:rPr>
              <a:t>Amendment proposed, </a:t>
            </a:r>
            <a:r>
              <a:rPr lang="en-US" sz="1800" b="1" dirty="0">
                <a:solidFill>
                  <a:srgbClr val="FFFF00"/>
                </a:solidFill>
                <a:latin typeface="Carlito"/>
                <a:cs typeface="Carlito"/>
              </a:rPr>
              <a:t>along</a:t>
            </a:r>
            <a:r>
              <a:rPr lang="en-US" sz="1800" b="1" spc="-35" dirty="0">
                <a:solidFill>
                  <a:srgbClr val="FFFF00"/>
                </a:solidFill>
                <a:latin typeface="Carlito"/>
                <a:cs typeface="Carlito"/>
              </a:rPr>
              <a:t> </a:t>
            </a:r>
            <a:r>
              <a:rPr lang="en-US" sz="1800" b="1"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t>
            </a:r>
            <a:r>
              <a:rPr lang="en-US" sz="1800" b="1" dirty="0">
                <a:solidFill>
                  <a:srgbClr val="FFFF00"/>
                </a:solidFill>
                <a:latin typeface="Carlito"/>
                <a:cs typeface="Carlito"/>
              </a:rPr>
              <a:t>(As </a:t>
            </a:r>
            <a:r>
              <a:rPr lang="en-US" sz="1800" b="1" spc="-5" dirty="0">
                <a:solidFill>
                  <a:srgbClr val="FFFF00"/>
                </a:solidFill>
                <a:latin typeface="Carlito"/>
                <a:cs typeface="Carlito"/>
              </a:rPr>
              <a:t>per </a:t>
            </a:r>
            <a:r>
              <a:rPr lang="en-US" sz="1800" b="1" spc="-10" dirty="0">
                <a:solidFill>
                  <a:srgbClr val="FFFF00"/>
                </a:solidFill>
                <a:latin typeface="Carlito"/>
                <a:cs typeface="Carlito"/>
              </a:rPr>
              <a:t>43</a:t>
            </a:r>
            <a:r>
              <a:rPr lang="en-US" sz="1800" b="1" spc="-15" baseline="20833" dirty="0">
                <a:solidFill>
                  <a:srgbClr val="FFFF00"/>
                </a:solidFill>
                <a:latin typeface="Carlito"/>
                <a:cs typeface="Carlito"/>
              </a:rPr>
              <a:t>rd </a:t>
            </a:r>
            <a:r>
              <a:rPr lang="en-US" sz="1800" b="1" spc="-5" dirty="0">
                <a:solidFill>
                  <a:srgbClr val="FFFF00"/>
                </a:solidFill>
                <a:latin typeface="Carlito"/>
                <a:cs typeface="Carlito"/>
              </a:rPr>
              <a:t>GST</a:t>
            </a:r>
            <a:r>
              <a:rPr lang="en-US" sz="1800" b="1" spc="-90" dirty="0">
                <a:solidFill>
                  <a:srgbClr val="FFFF00"/>
                </a:solidFill>
                <a:latin typeface="Carlito"/>
                <a:cs typeface="Carlito"/>
              </a:rPr>
              <a:t> </a:t>
            </a:r>
            <a:r>
              <a:rPr lang="en-US" sz="1800" b="1" spc="-5" dirty="0">
                <a:solidFill>
                  <a:srgbClr val="FFFF00"/>
                </a:solidFill>
                <a:latin typeface="Carlito"/>
                <a:cs typeface="Carlito"/>
              </a:rPr>
              <a:t>Council Meeting)</a:t>
            </a:r>
            <a:r>
              <a:rPr lang="en-US" sz="1800" spc="-5" dirty="0">
                <a:solidFill>
                  <a:srgbClr val="FFFFFF"/>
                </a:solidFill>
                <a:latin typeface="Carlito"/>
                <a:cs typeface="Carlito"/>
              </a:rPr>
              <a:t> </a:t>
            </a:r>
          </a:p>
          <a:p>
            <a:pPr marR="137160" algn="l">
              <a:lnSpc>
                <a:spcPts val="1425"/>
              </a:lnSpc>
            </a:pPr>
            <a:endParaRPr lang="en-US" sz="1800" spc="-5" dirty="0">
              <a:solidFill>
                <a:srgbClr val="FFFFFF"/>
              </a:solidFill>
              <a:latin typeface="Carlito"/>
              <a:cs typeface="Carlito"/>
            </a:endParaRPr>
          </a:p>
          <a:p>
            <a:pPr marL="400050" marR="137160" indent="-400050" algn="l">
              <a:lnSpc>
                <a:spcPts val="1425"/>
              </a:lnSpc>
              <a:buAutoNum type="romanLcParenBoth"/>
            </a:pPr>
            <a:r>
              <a:rPr lang="en-US" sz="1800" spc="-5" dirty="0">
                <a:solidFill>
                  <a:srgbClr val="FFFFFF"/>
                </a:solidFill>
                <a:latin typeface="Carlito"/>
                <a:cs typeface="Carlito"/>
              </a:rPr>
              <a:t>Sub </a:t>
            </a:r>
            <a:r>
              <a:rPr lang="en-US" sz="1800" spc="-10" dirty="0">
                <a:solidFill>
                  <a:srgbClr val="FFFFFF"/>
                </a:solidFill>
                <a:latin typeface="Carlito"/>
                <a:cs typeface="Carlito"/>
              </a:rPr>
              <a:t>section </a:t>
            </a:r>
            <a:r>
              <a:rPr lang="en-US" sz="1800" spc="-5" dirty="0">
                <a:solidFill>
                  <a:srgbClr val="FFFFFF"/>
                </a:solidFill>
                <a:latin typeface="Carlito"/>
                <a:cs typeface="Carlito"/>
              </a:rPr>
              <a:t>1 </a:t>
            </a:r>
            <a:r>
              <a:rPr lang="en-US" sz="1800" spc="-10" dirty="0">
                <a:solidFill>
                  <a:srgbClr val="FFFFFF"/>
                </a:solidFill>
                <a:latin typeface="Carlito"/>
                <a:cs typeface="Carlito"/>
              </a:rPr>
              <a:t>to be </a:t>
            </a:r>
            <a:r>
              <a:rPr lang="en-US" sz="1800" spc="-5" dirty="0">
                <a:solidFill>
                  <a:srgbClr val="FFFFFF"/>
                </a:solidFill>
                <a:latin typeface="Carlito"/>
                <a:cs typeface="Carlito"/>
              </a:rPr>
              <a:t>amended </a:t>
            </a:r>
            <a:r>
              <a:rPr lang="en-US" sz="1800" spc="-20" dirty="0">
                <a:solidFill>
                  <a:srgbClr val="FFFFFF"/>
                </a:solidFill>
                <a:latin typeface="Carlito"/>
                <a:cs typeface="Carlito"/>
              </a:rPr>
              <a:t>to  </a:t>
            </a:r>
            <a:r>
              <a:rPr lang="en-US" sz="1800" spc="-10" dirty="0">
                <a:solidFill>
                  <a:srgbClr val="FFFFFF"/>
                </a:solidFill>
                <a:latin typeface="Carlito"/>
                <a:cs typeface="Carlito"/>
              </a:rPr>
              <a:t>provide for </a:t>
            </a:r>
            <a:r>
              <a:rPr lang="en-US" sz="1800" spc="-5" dirty="0">
                <a:solidFill>
                  <a:srgbClr val="FFFFFF"/>
                </a:solidFill>
                <a:latin typeface="Carlito"/>
                <a:cs typeface="Carlito"/>
              </a:rPr>
              <a:t>conditions and </a:t>
            </a:r>
            <a:r>
              <a:rPr lang="en-US" sz="1800" spc="-20" dirty="0">
                <a:solidFill>
                  <a:srgbClr val="FFFFFF"/>
                </a:solidFill>
                <a:latin typeface="Carlito"/>
                <a:cs typeface="Carlito"/>
              </a:rPr>
              <a:t>restrictions  </a:t>
            </a:r>
            <a:r>
              <a:rPr lang="en-US" sz="1800" spc="-10" dirty="0">
                <a:solidFill>
                  <a:srgbClr val="FFFFFF"/>
                </a:solidFill>
                <a:latin typeface="Carlito"/>
                <a:cs typeface="Carlito"/>
              </a:rPr>
              <a:t>through </a:t>
            </a:r>
            <a:r>
              <a:rPr lang="en-US" sz="1800" spc="-5" dirty="0">
                <a:solidFill>
                  <a:srgbClr val="FFFFFF"/>
                </a:solidFill>
                <a:latin typeface="Carlito"/>
                <a:cs typeface="Carlito"/>
              </a:rPr>
              <a:t>Rules for </a:t>
            </a:r>
            <a:r>
              <a:rPr lang="en-US" sz="1800" spc="-10" dirty="0">
                <a:solidFill>
                  <a:srgbClr val="FFFFFF"/>
                </a:solidFill>
                <a:latin typeface="Carlito"/>
                <a:cs typeface="Carlito"/>
              </a:rPr>
              <a:t>filing </a:t>
            </a:r>
            <a:r>
              <a:rPr lang="en-US" sz="1800" spc="-5" dirty="0">
                <a:solidFill>
                  <a:srgbClr val="FFFFFF"/>
                </a:solidFill>
                <a:latin typeface="Carlito"/>
                <a:cs typeface="Carlito"/>
              </a:rPr>
              <a:t>GSTR1 and  </a:t>
            </a:r>
            <a:r>
              <a:rPr lang="en-US" sz="1800" spc="-10" dirty="0">
                <a:solidFill>
                  <a:srgbClr val="FFFFFF"/>
                </a:solidFill>
                <a:latin typeface="Carlito"/>
                <a:cs typeface="Carlito"/>
              </a:rPr>
              <a:t>for passing </a:t>
            </a:r>
          </a:p>
          <a:p>
            <a:pPr marR="137160" algn="l">
              <a:lnSpc>
                <a:spcPts val="1425"/>
              </a:lnSpc>
            </a:pPr>
            <a:endParaRPr lang="en-US" sz="1800" spc="-10" dirty="0">
              <a:solidFill>
                <a:srgbClr val="FFFFFF"/>
              </a:solidFill>
              <a:latin typeface="Carlito"/>
              <a:cs typeface="Carlito"/>
            </a:endParaRPr>
          </a:p>
          <a:p>
            <a:pPr marR="137160" algn="l">
              <a:lnSpc>
                <a:spcPts val="1425"/>
              </a:lnSpc>
            </a:pPr>
            <a:r>
              <a:rPr lang="en-US" sz="1800" spc="-10" dirty="0">
                <a:solidFill>
                  <a:srgbClr val="FFFFFF"/>
                </a:solidFill>
                <a:latin typeface="Carlito"/>
                <a:cs typeface="Carlito"/>
              </a:rPr>
              <a:t>on of </a:t>
            </a:r>
            <a:r>
              <a:rPr lang="en-US" sz="1800" spc="-5" dirty="0">
                <a:solidFill>
                  <a:srgbClr val="FFFFFF"/>
                </a:solidFill>
                <a:latin typeface="Carlito"/>
                <a:cs typeface="Carlito"/>
              </a:rPr>
              <a:t>credit </a:t>
            </a:r>
            <a:r>
              <a:rPr lang="en-US" sz="1800" spc="-10" dirty="0">
                <a:solidFill>
                  <a:srgbClr val="FFFFFF"/>
                </a:solidFill>
                <a:latin typeface="Carlito"/>
                <a:cs typeface="Carlito"/>
              </a:rPr>
              <a:t>to </a:t>
            </a:r>
            <a:r>
              <a:rPr lang="en-US" sz="1800" spc="-5" dirty="0">
                <a:solidFill>
                  <a:srgbClr val="FFFFFF"/>
                </a:solidFill>
                <a:latin typeface="Carlito"/>
                <a:cs typeface="Carlito"/>
              </a:rPr>
              <a:t>the buyers  in GSTR</a:t>
            </a:r>
            <a:r>
              <a:rPr lang="en-US" sz="1800" spc="254" dirty="0">
                <a:solidFill>
                  <a:srgbClr val="FFFFFF"/>
                </a:solidFill>
                <a:latin typeface="Carlito"/>
                <a:cs typeface="Carlito"/>
              </a:rPr>
              <a:t> </a:t>
            </a:r>
            <a:r>
              <a:rPr lang="en-US" sz="1800" spc="-10" dirty="0">
                <a:solidFill>
                  <a:srgbClr val="FFFFFF"/>
                </a:solidFill>
                <a:latin typeface="Carlito"/>
                <a:cs typeface="Carlito"/>
              </a:rPr>
              <a:t>2A/2B.</a:t>
            </a:r>
            <a:endParaRPr lang="en-US" sz="1800" dirty="0">
              <a:latin typeface="Carlito"/>
              <a:cs typeface="Carlito"/>
            </a:endParaRPr>
          </a:p>
          <a:p>
            <a:pPr marL="71755" marR="46990">
              <a:lnSpc>
                <a:spcPct val="100099"/>
              </a:lnSpc>
              <a:tabLst>
                <a:tab pos="471170" algn="l"/>
                <a:tab pos="471805" algn="l"/>
                <a:tab pos="788035" algn="l"/>
                <a:tab pos="1550670" algn="l"/>
                <a:tab pos="1581150" algn="l"/>
                <a:tab pos="1696720" algn="l"/>
                <a:tab pos="2324735" algn="l"/>
                <a:tab pos="2684780" algn="l"/>
              </a:tabLst>
            </a:pPr>
            <a:endParaRPr lang="en-US" sz="1800" dirty="0"/>
          </a:p>
          <a:p>
            <a:pPr marL="71755" marR="46990">
              <a:lnSpc>
                <a:spcPct val="100099"/>
              </a:lnSpc>
              <a:tabLst>
                <a:tab pos="471170" algn="l"/>
                <a:tab pos="471805" algn="l"/>
                <a:tab pos="788035" algn="l"/>
                <a:tab pos="1550670" algn="l"/>
                <a:tab pos="1581150" algn="l"/>
                <a:tab pos="1696720" algn="l"/>
                <a:tab pos="2324735" algn="l"/>
                <a:tab pos="2684780" algn="l"/>
              </a:tabLst>
            </a:pPr>
            <a:r>
              <a:rPr lang="en-US" sz="1800" spc="-10" dirty="0">
                <a:solidFill>
                  <a:srgbClr val="FFFFFF"/>
                </a:solidFill>
                <a:latin typeface="Carlito"/>
                <a:cs typeface="Carlito"/>
              </a:rPr>
              <a:t>(ii) ii Proviso to sub section </a:t>
            </a:r>
            <a:r>
              <a:rPr lang="en-US" sz="1800" spc="-5" dirty="0">
                <a:solidFill>
                  <a:srgbClr val="FFFFFF"/>
                </a:solidFill>
                <a:latin typeface="Carlito"/>
                <a:cs typeface="Carlito"/>
              </a:rPr>
              <a:t>1 </a:t>
            </a:r>
            <a:r>
              <a:rPr lang="en-US" sz="1800" spc="-10" dirty="0">
                <a:solidFill>
                  <a:srgbClr val="FFFFFF"/>
                </a:solidFill>
                <a:latin typeface="Carlito"/>
                <a:cs typeface="Carlito"/>
              </a:rPr>
              <a:t>to </a:t>
            </a:r>
            <a:r>
              <a:rPr lang="en-US" sz="1800" spc="-15" dirty="0">
                <a:solidFill>
                  <a:srgbClr val="FFFFFF"/>
                </a:solidFill>
                <a:latin typeface="Carlito"/>
                <a:cs typeface="Carlito"/>
              </a:rPr>
              <a:t>be  </a:t>
            </a:r>
            <a:r>
              <a:rPr lang="en-US" sz="1800" spc="-5" dirty="0">
                <a:solidFill>
                  <a:srgbClr val="FFFFFF"/>
                </a:solidFill>
                <a:latin typeface="Carlito"/>
                <a:cs typeface="Carlito"/>
              </a:rPr>
              <a:t>omitted and relevant  </a:t>
            </a:r>
            <a:r>
              <a:rPr lang="en-US" sz="1800" dirty="0">
                <a:solidFill>
                  <a:srgbClr val="FFFFFF"/>
                </a:solidFill>
                <a:latin typeface="Carlito"/>
                <a:cs typeface="Carlito"/>
              </a:rPr>
              <a:t>c</a:t>
            </a:r>
            <a:r>
              <a:rPr lang="en-US" sz="1800" spc="-10" dirty="0">
                <a:solidFill>
                  <a:srgbClr val="FFFFFF"/>
                </a:solidFill>
                <a:latin typeface="Carlito"/>
                <a:cs typeface="Carlito"/>
              </a:rPr>
              <a:t>ons</a:t>
            </a:r>
            <a:r>
              <a:rPr lang="en-US" sz="1800" dirty="0">
                <a:solidFill>
                  <a:srgbClr val="FFFFFF"/>
                </a:solidFill>
                <a:latin typeface="Carlito"/>
                <a:cs typeface="Carlito"/>
              </a:rPr>
              <a:t>e</a:t>
            </a:r>
            <a:r>
              <a:rPr lang="en-US" sz="1800" spc="-5" dirty="0">
                <a:solidFill>
                  <a:srgbClr val="FFFFFF"/>
                </a:solidFill>
                <a:latin typeface="Carlito"/>
                <a:cs typeface="Carlito"/>
              </a:rPr>
              <a:t>q</a:t>
            </a:r>
            <a:r>
              <a:rPr lang="en-US" sz="1800" spc="-10" dirty="0">
                <a:solidFill>
                  <a:srgbClr val="FFFFFF"/>
                </a:solidFill>
                <a:latin typeface="Carlito"/>
                <a:cs typeface="Carlito"/>
              </a:rPr>
              <a:t>u</a:t>
            </a:r>
            <a:r>
              <a:rPr lang="en-US" sz="1800" dirty="0">
                <a:solidFill>
                  <a:srgbClr val="FFFFFF"/>
                </a:solidFill>
                <a:latin typeface="Carlito"/>
                <a:cs typeface="Carlito"/>
              </a:rPr>
              <a:t>e</a:t>
            </a:r>
            <a:r>
              <a:rPr lang="en-US" sz="1800" spc="-5" dirty="0">
                <a:solidFill>
                  <a:srgbClr val="FFFFFF"/>
                </a:solidFill>
                <a:latin typeface="Carlito"/>
                <a:cs typeface="Carlito"/>
              </a:rPr>
              <a:t>n</a:t>
            </a:r>
            <a:r>
              <a:rPr lang="en-US" sz="1800" spc="-10" dirty="0">
                <a:solidFill>
                  <a:srgbClr val="FFFFFF"/>
                </a:solidFill>
                <a:latin typeface="Carlito"/>
                <a:cs typeface="Carlito"/>
              </a:rPr>
              <a:t>t</a:t>
            </a:r>
            <a:r>
              <a:rPr lang="en-US" sz="1800" dirty="0">
                <a:solidFill>
                  <a:srgbClr val="FFFFFF"/>
                </a:solidFill>
                <a:latin typeface="Carlito"/>
                <a:cs typeface="Carlito"/>
              </a:rPr>
              <a:t>ial a</a:t>
            </a:r>
            <a:r>
              <a:rPr lang="en-US" sz="1800" spc="10" dirty="0">
                <a:solidFill>
                  <a:srgbClr val="FFFFFF"/>
                </a:solidFill>
                <a:latin typeface="Carlito"/>
                <a:cs typeface="Carlito"/>
              </a:rPr>
              <a:t>m</a:t>
            </a:r>
            <a:r>
              <a:rPr lang="en-US" sz="1800" dirty="0">
                <a:solidFill>
                  <a:srgbClr val="FFFFFF"/>
                </a:solidFill>
                <a:latin typeface="Carlito"/>
                <a:cs typeface="Carlito"/>
              </a:rPr>
              <a:t>e</a:t>
            </a:r>
            <a:r>
              <a:rPr lang="en-US" sz="1800" spc="-5" dirty="0">
                <a:solidFill>
                  <a:srgbClr val="FFFFFF"/>
                </a:solidFill>
                <a:latin typeface="Carlito"/>
                <a:cs typeface="Carlito"/>
              </a:rPr>
              <a:t>n</a:t>
            </a:r>
            <a:r>
              <a:rPr lang="en-US" sz="1800" spc="-10" dirty="0">
                <a:solidFill>
                  <a:srgbClr val="FFFFFF"/>
                </a:solidFill>
                <a:latin typeface="Carlito"/>
                <a:cs typeface="Carlito"/>
              </a:rPr>
              <a:t>d</a:t>
            </a:r>
            <a:r>
              <a:rPr lang="en-US" sz="1800" spc="10" dirty="0">
                <a:solidFill>
                  <a:srgbClr val="FFFFFF"/>
                </a:solidFill>
                <a:latin typeface="Carlito"/>
                <a:cs typeface="Carlito"/>
              </a:rPr>
              <a:t>m</a:t>
            </a:r>
            <a:r>
              <a:rPr lang="en-US" sz="1800" dirty="0">
                <a:solidFill>
                  <a:srgbClr val="FFFFFF"/>
                </a:solidFill>
                <a:latin typeface="Carlito"/>
                <a:cs typeface="Carlito"/>
              </a:rPr>
              <a:t>e</a:t>
            </a:r>
            <a:r>
              <a:rPr lang="en-US" sz="1800" spc="-5" dirty="0">
                <a:solidFill>
                  <a:srgbClr val="FFFFFF"/>
                </a:solidFill>
                <a:latin typeface="Carlito"/>
                <a:cs typeface="Carlito"/>
              </a:rPr>
              <a:t>n</a:t>
            </a:r>
            <a:r>
              <a:rPr lang="en-US" sz="1800" spc="-10" dirty="0">
                <a:solidFill>
                  <a:srgbClr val="FFFFFF"/>
                </a:solidFill>
                <a:latin typeface="Carlito"/>
                <a:cs typeface="Carlito"/>
              </a:rPr>
              <a:t>t</a:t>
            </a:r>
            <a:r>
              <a:rPr lang="en-US" sz="1800" spc="-5" dirty="0">
                <a:solidFill>
                  <a:srgbClr val="FFFFFF"/>
                </a:solidFill>
                <a:latin typeface="Carlito"/>
                <a:cs typeface="Carlito"/>
              </a:rPr>
              <a:t>s</a:t>
            </a:r>
            <a:r>
              <a:rPr lang="en-US" sz="1800" dirty="0">
                <a:solidFill>
                  <a:srgbClr val="FFFFFF"/>
                </a:solidFill>
                <a:latin typeface="Carlito"/>
                <a:cs typeface="Carlito"/>
              </a:rPr>
              <a:t>: </a:t>
            </a:r>
            <a:r>
              <a:rPr lang="en-US" sz="1800" spc="10" dirty="0">
                <a:solidFill>
                  <a:srgbClr val="FFFFFF"/>
                </a:solidFill>
                <a:latin typeface="Carlito"/>
                <a:cs typeface="Carlito"/>
              </a:rPr>
              <a:t>T</a:t>
            </a:r>
            <a:r>
              <a:rPr lang="en-US" sz="1800" spc="-10" dirty="0">
                <a:solidFill>
                  <a:srgbClr val="FFFFFF"/>
                </a:solidFill>
                <a:latin typeface="Carlito"/>
                <a:cs typeface="Carlito"/>
              </a:rPr>
              <a:t>h</a:t>
            </a:r>
            <a:r>
              <a:rPr lang="en-US" sz="1800" dirty="0">
                <a:solidFill>
                  <a:srgbClr val="FFFFFF"/>
                </a:solidFill>
                <a:latin typeface="Carlito"/>
                <a:cs typeface="Carlito"/>
              </a:rPr>
              <a:t>e  </a:t>
            </a:r>
            <a:r>
              <a:rPr lang="en-US" sz="1800" spc="-5" dirty="0">
                <a:solidFill>
                  <a:srgbClr val="FFFFFF"/>
                </a:solidFill>
                <a:latin typeface="Carlito"/>
                <a:cs typeface="Carlito"/>
              </a:rPr>
              <a:t>requirement </a:t>
            </a:r>
            <a:r>
              <a:rPr lang="en-US" sz="1800" spc="-10" dirty="0">
                <a:solidFill>
                  <a:srgbClr val="FFFFFF"/>
                </a:solidFill>
                <a:latin typeface="Carlito"/>
                <a:cs typeface="Carlito"/>
              </a:rPr>
              <a:t>that furnishing </a:t>
            </a:r>
            <a:r>
              <a:rPr lang="en-US" sz="1800" dirty="0">
                <a:solidFill>
                  <a:srgbClr val="FFFFFF"/>
                </a:solidFill>
                <a:latin typeface="Carlito"/>
                <a:cs typeface="Carlito"/>
              </a:rPr>
              <a:t>shall </a:t>
            </a:r>
            <a:r>
              <a:rPr lang="en-US" sz="1800" spc="-5" dirty="0">
                <a:solidFill>
                  <a:srgbClr val="FFFFFF"/>
                </a:solidFill>
                <a:latin typeface="Carlito"/>
                <a:cs typeface="Carlito"/>
              </a:rPr>
              <a:t>not  </a:t>
            </a:r>
            <a:r>
              <a:rPr lang="en-US" sz="1800" spc="-10" dirty="0">
                <a:solidFill>
                  <a:srgbClr val="FFFFFF"/>
                </a:solidFill>
                <a:latin typeface="Carlito"/>
                <a:cs typeface="Carlito"/>
              </a:rPr>
              <a:t>be </a:t>
            </a:r>
            <a:r>
              <a:rPr lang="en-US" sz="1800" spc="-5" dirty="0">
                <a:solidFill>
                  <a:srgbClr val="FFFFFF"/>
                </a:solidFill>
                <a:latin typeface="Carlito"/>
                <a:cs typeface="Carlito"/>
              </a:rPr>
              <a:t>allowed </a:t>
            </a:r>
            <a:r>
              <a:rPr lang="en-US" sz="1800" spc="-10" dirty="0">
                <a:solidFill>
                  <a:srgbClr val="FFFFFF"/>
                </a:solidFill>
                <a:latin typeface="Carlito"/>
                <a:cs typeface="Carlito"/>
              </a:rPr>
              <a:t>from the 11th </a:t>
            </a:r>
            <a:r>
              <a:rPr lang="en-US" sz="1800" dirty="0">
                <a:solidFill>
                  <a:srgbClr val="FFFFFF"/>
                </a:solidFill>
                <a:latin typeface="Carlito"/>
                <a:cs typeface="Carlito"/>
              </a:rPr>
              <a:t>to </a:t>
            </a:r>
            <a:r>
              <a:rPr lang="en-US" sz="1800" spc="-10" dirty="0">
                <a:solidFill>
                  <a:srgbClr val="FFFFFF"/>
                </a:solidFill>
                <a:latin typeface="Carlito"/>
                <a:cs typeface="Carlito"/>
              </a:rPr>
              <a:t>the </a:t>
            </a:r>
            <a:r>
              <a:rPr lang="en-US" sz="1800" spc="5" dirty="0">
                <a:solidFill>
                  <a:srgbClr val="FFFFFF"/>
                </a:solidFill>
                <a:latin typeface="Carlito"/>
                <a:cs typeface="Carlito"/>
              </a:rPr>
              <a:t>15</a:t>
            </a:r>
            <a:r>
              <a:rPr lang="en-US" sz="1800" spc="7" baseline="20833" dirty="0">
                <a:solidFill>
                  <a:srgbClr val="FFFFFF"/>
                </a:solidFill>
                <a:latin typeface="Carlito"/>
                <a:cs typeface="Carlito"/>
              </a:rPr>
              <a:t>th </a:t>
            </a:r>
            <a:r>
              <a:rPr lang="en-US" sz="1800" spc="5" dirty="0">
                <a:solidFill>
                  <a:srgbClr val="FFFFFF"/>
                </a:solidFill>
                <a:latin typeface="Carlito"/>
                <a:cs typeface="Carlito"/>
              </a:rPr>
              <a:t> </a:t>
            </a:r>
            <a:r>
              <a:rPr lang="en-US" sz="1800" spc="-10" dirty="0">
                <a:solidFill>
                  <a:srgbClr val="FFFFFF"/>
                </a:solidFill>
                <a:latin typeface="Carlito"/>
                <a:cs typeface="Carlito"/>
              </a:rPr>
              <a:t>of the month </a:t>
            </a:r>
            <a:r>
              <a:rPr lang="en-US" sz="1800" spc="-5" dirty="0">
                <a:solidFill>
                  <a:srgbClr val="FFFFFF"/>
                </a:solidFill>
                <a:latin typeface="Carlito"/>
                <a:cs typeface="Carlito"/>
              </a:rPr>
              <a:t>needs </a:t>
            </a:r>
            <a:r>
              <a:rPr lang="en-US" sz="1800" spc="-10" dirty="0">
                <a:solidFill>
                  <a:srgbClr val="FFFFFF"/>
                </a:solidFill>
                <a:latin typeface="Carlito"/>
                <a:cs typeface="Carlito"/>
              </a:rPr>
              <a:t>to </a:t>
            </a:r>
            <a:r>
              <a:rPr lang="en-US" sz="1800" spc="5" dirty="0">
                <a:solidFill>
                  <a:srgbClr val="FFFFFF"/>
                </a:solidFill>
                <a:latin typeface="Carlito"/>
                <a:cs typeface="Carlito"/>
              </a:rPr>
              <a:t>be </a:t>
            </a:r>
            <a:r>
              <a:rPr lang="en-US" sz="1800" spc="-5" dirty="0">
                <a:solidFill>
                  <a:srgbClr val="FFFFFF"/>
                </a:solidFill>
                <a:latin typeface="Carlito"/>
                <a:cs typeface="Carlito"/>
              </a:rPr>
              <a:t>done away  </a:t>
            </a:r>
            <a:r>
              <a:rPr lang="en-US" sz="1800" spc="-10" dirty="0">
                <a:solidFill>
                  <a:srgbClr val="FFFFFF"/>
                </a:solidFill>
                <a:latin typeface="Carlito"/>
                <a:cs typeface="Carlito"/>
              </a:rPr>
              <a:t>with. </a:t>
            </a:r>
            <a:r>
              <a:rPr lang="en-US" sz="1800" spc="215" dirty="0">
                <a:solidFill>
                  <a:srgbClr val="FFFFFF"/>
                </a:solidFill>
                <a:latin typeface="Carlito"/>
                <a:cs typeface="Carlito"/>
              </a:rPr>
              <a:t> </a:t>
            </a:r>
            <a:r>
              <a:rPr lang="en-US" sz="1800" dirty="0">
                <a:solidFill>
                  <a:srgbClr val="FFFFFF"/>
                </a:solidFill>
                <a:latin typeface="Carlito"/>
                <a:cs typeface="Carlito"/>
              </a:rPr>
              <a:t>This </a:t>
            </a:r>
            <a:r>
              <a:rPr lang="en-US" sz="1800" spc="210" dirty="0">
                <a:solidFill>
                  <a:srgbClr val="FFFFFF"/>
                </a:solidFill>
                <a:latin typeface="Carlito"/>
                <a:cs typeface="Carlito"/>
              </a:rPr>
              <a:t>non </a:t>
            </a:r>
            <a:r>
              <a:rPr lang="en-US" sz="1800" spc="-5" dirty="0">
                <a:solidFill>
                  <a:srgbClr val="FFFFFF"/>
                </a:solidFill>
                <a:latin typeface="Carlito"/>
                <a:cs typeface="Carlito"/>
              </a:rPr>
              <a:t>allowance was </a:t>
            </a:r>
            <a:r>
              <a:rPr lang="en-US" sz="1800" spc="-15" dirty="0">
                <a:solidFill>
                  <a:srgbClr val="FFFFFF"/>
                </a:solidFill>
                <a:latin typeface="Carlito"/>
                <a:cs typeface="Carlito"/>
              </a:rPr>
              <a:t>to  </a:t>
            </a:r>
            <a:r>
              <a:rPr lang="en-US" sz="1800" spc="-5" dirty="0">
                <a:solidFill>
                  <a:srgbClr val="FFFFFF"/>
                </a:solidFill>
                <a:latin typeface="Carlito"/>
                <a:cs typeface="Carlito"/>
              </a:rPr>
              <a:t>allow </a:t>
            </a:r>
            <a:r>
              <a:rPr lang="en-US" sz="1800" spc="-10" dirty="0">
                <a:solidFill>
                  <a:srgbClr val="FFFFFF"/>
                </a:solidFill>
                <a:latin typeface="Carlito"/>
                <a:cs typeface="Carlito"/>
              </a:rPr>
              <a:t>for freezing of data </a:t>
            </a:r>
            <a:r>
              <a:rPr lang="en-US" sz="1800" spc="-5" dirty="0">
                <a:solidFill>
                  <a:srgbClr val="FFFFFF"/>
                </a:solidFill>
                <a:latin typeface="Carlito"/>
                <a:cs typeface="Carlito"/>
              </a:rPr>
              <a:t>before </a:t>
            </a:r>
            <a:r>
              <a:rPr lang="en-US" sz="1800" spc="-10" dirty="0">
                <a:solidFill>
                  <a:srgbClr val="FFFFFF"/>
                </a:solidFill>
                <a:latin typeface="Carlito"/>
                <a:cs typeface="Carlito"/>
              </a:rPr>
              <a:t>the  2-</a:t>
            </a:r>
            <a:r>
              <a:rPr lang="en-US" sz="1800" spc="-5" dirty="0">
                <a:solidFill>
                  <a:srgbClr val="FFFFFF"/>
                </a:solidFill>
                <a:latin typeface="Carlito"/>
                <a:cs typeface="Carlito"/>
              </a:rPr>
              <a:t>way communication, envisaged  </a:t>
            </a:r>
            <a:r>
              <a:rPr lang="en-US" sz="1800" spc="-10" dirty="0">
                <a:solidFill>
                  <a:srgbClr val="FFFFFF"/>
                </a:solidFill>
                <a:latin typeface="Carlito"/>
                <a:cs typeface="Carlito"/>
              </a:rPr>
              <a:t>under GSTR1/2/3</a:t>
            </a:r>
            <a:r>
              <a:rPr lang="en-US" sz="1800" spc="50" dirty="0">
                <a:solidFill>
                  <a:srgbClr val="FFFFFF"/>
                </a:solidFill>
                <a:latin typeface="Carlito"/>
                <a:cs typeface="Carlito"/>
              </a:rPr>
              <a:t> </a:t>
            </a:r>
            <a:r>
              <a:rPr lang="en-US" sz="1800" spc="-5" dirty="0">
                <a:solidFill>
                  <a:srgbClr val="FFFFFF"/>
                </a:solidFill>
                <a:latin typeface="Carlito"/>
                <a:cs typeface="Carlito"/>
              </a:rPr>
              <a:t>scheme.</a:t>
            </a:r>
            <a:endParaRPr lang="en-US" sz="1800" dirty="0">
              <a:latin typeface="Carlito"/>
              <a:cs typeface="Carlito"/>
            </a:endParaRPr>
          </a:p>
          <a:p>
            <a:pPr marL="71120" marR="48895" algn="just">
              <a:lnSpc>
                <a:spcPct val="106700"/>
              </a:lnSpc>
              <a:spcBef>
                <a:spcPts val="825"/>
              </a:spcBef>
            </a:pPr>
            <a:endParaRPr lang="en-US" sz="2200" dirty="0">
              <a:latin typeface="Carlito"/>
              <a:cs typeface="Carlito"/>
            </a:endParaRPr>
          </a:p>
          <a:p>
            <a:pPr algn="ctr"/>
            <a:endParaRPr lang="en-IN" sz="2200" dirty="0">
              <a:latin typeface="Carlito"/>
              <a:cs typeface="Carlito"/>
            </a:endParaRPr>
          </a:p>
          <a:p>
            <a:endParaRPr lang="en-IN" dirty="0"/>
          </a:p>
        </p:txBody>
      </p:sp>
    </p:spTree>
    <p:extLst>
      <p:ext uri="{BB962C8B-B14F-4D97-AF65-F5344CB8AC3E}">
        <p14:creationId xmlns:p14="http://schemas.microsoft.com/office/powerpoint/2010/main" val="355279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189839" y="2721482"/>
            <a:ext cx="7592339" cy="33743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849869" y="2605227"/>
            <a:ext cx="2336165" cy="454025"/>
          </a:xfrm>
          <a:prstGeom prst="rect">
            <a:avLst/>
          </a:prstGeom>
        </p:spPr>
        <p:txBody>
          <a:bodyPr vert="horz" wrap="square" lIns="0" tIns="13970" rIns="0" bIns="0" rtlCol="0">
            <a:spAutoFit/>
          </a:bodyPr>
          <a:lstStyle/>
          <a:p>
            <a:pPr marL="12700">
              <a:lnSpc>
                <a:spcPct val="100000"/>
              </a:lnSpc>
              <a:spcBef>
                <a:spcPts val="110"/>
              </a:spcBef>
            </a:pPr>
            <a:r>
              <a:rPr sz="2800" b="1" spc="-25" dirty="0">
                <a:solidFill>
                  <a:srgbClr val="FFFF00"/>
                </a:solidFill>
                <a:latin typeface="Trebuchet MS"/>
                <a:cs typeface="Trebuchet MS"/>
              </a:rPr>
              <a:t>Busy</a:t>
            </a:r>
            <a:r>
              <a:rPr sz="2800" b="1" spc="-330" dirty="0">
                <a:solidFill>
                  <a:srgbClr val="FFFF00"/>
                </a:solidFill>
                <a:latin typeface="Trebuchet MS"/>
                <a:cs typeface="Trebuchet MS"/>
              </a:rPr>
              <a:t> </a:t>
            </a:r>
            <a:r>
              <a:rPr sz="2800" b="1" spc="-50" dirty="0">
                <a:solidFill>
                  <a:srgbClr val="FFFF00"/>
                </a:solidFill>
                <a:latin typeface="Trebuchet MS"/>
                <a:cs typeface="Trebuchet MS"/>
              </a:rPr>
              <a:t>In</a:t>
            </a:r>
            <a:r>
              <a:rPr sz="2800" b="1" spc="-420" dirty="0">
                <a:solidFill>
                  <a:srgbClr val="FFFF00"/>
                </a:solidFill>
                <a:latin typeface="Trebuchet MS"/>
                <a:cs typeface="Trebuchet MS"/>
              </a:rPr>
              <a:t> </a:t>
            </a:r>
            <a:r>
              <a:rPr sz="2800" b="1" spc="-50" dirty="0">
                <a:solidFill>
                  <a:srgbClr val="FFFF00"/>
                </a:solidFill>
                <a:latin typeface="Trebuchet MS"/>
                <a:cs typeface="Trebuchet MS"/>
              </a:rPr>
              <a:t>Closing</a:t>
            </a:r>
            <a:endParaRPr sz="2800">
              <a:latin typeface="Trebuchet MS"/>
              <a:cs typeface="Trebuchet MS"/>
            </a:endParaRPr>
          </a:p>
        </p:txBody>
      </p:sp>
      <p:sp>
        <p:nvSpPr>
          <p:cNvPr id="5" name="object 5"/>
          <p:cNvSpPr/>
          <p:nvPr/>
        </p:nvSpPr>
        <p:spPr>
          <a:xfrm>
            <a:off x="10243439" y="2717038"/>
            <a:ext cx="1603882" cy="33743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7983" y="3132963"/>
            <a:ext cx="11572333" cy="337438"/>
          </a:xfrm>
          <a:prstGeom prst="rect">
            <a:avLst/>
          </a:prstGeom>
          <a:blipFill>
            <a:blip r:embed="rId4" cstate="print"/>
            <a:stretch>
              <a:fillRect/>
            </a:stretch>
          </a:blipFill>
        </p:spPr>
        <p:txBody>
          <a:bodyPr wrap="square" lIns="0" tIns="0" rIns="0" bIns="0" rtlCol="0"/>
          <a:lstStyle/>
          <a:p>
            <a:endParaRPr/>
          </a:p>
        </p:txBody>
      </p:sp>
      <p:grpSp>
        <p:nvGrpSpPr>
          <p:cNvPr id="7" name="object 7"/>
          <p:cNvGrpSpPr/>
          <p:nvPr/>
        </p:nvGrpSpPr>
        <p:grpSpPr>
          <a:xfrm>
            <a:off x="98404" y="3517010"/>
            <a:ext cx="11578590" cy="717550"/>
            <a:chOff x="98404" y="3517010"/>
            <a:chExt cx="11578590" cy="717550"/>
          </a:xfrm>
        </p:grpSpPr>
        <p:sp>
          <p:nvSpPr>
            <p:cNvPr id="8" name="object 8"/>
            <p:cNvSpPr/>
            <p:nvPr/>
          </p:nvSpPr>
          <p:spPr>
            <a:xfrm>
              <a:off x="98404" y="3517010"/>
              <a:ext cx="11403350" cy="33743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17560" y="3896613"/>
              <a:ext cx="11559200" cy="337438"/>
            </a:xfrm>
            <a:prstGeom prst="rect">
              <a:avLst/>
            </a:prstGeom>
            <a:blipFill>
              <a:blip r:embed="rId6" cstate="print"/>
              <a:stretch>
                <a:fillRect/>
              </a:stretch>
            </a:blipFill>
          </p:spPr>
          <p:txBody>
            <a:bodyPr wrap="square" lIns="0" tIns="0" rIns="0" bIns="0" rtlCol="0"/>
            <a:lstStyle/>
            <a:p>
              <a:endParaRPr/>
            </a:p>
          </p:txBody>
        </p:sp>
      </p:grpSp>
      <p:sp>
        <p:nvSpPr>
          <p:cNvPr id="10" name="object 10"/>
          <p:cNvSpPr/>
          <p:nvPr/>
        </p:nvSpPr>
        <p:spPr>
          <a:xfrm>
            <a:off x="117558" y="4280661"/>
            <a:ext cx="4225968" cy="337438"/>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4392929" y="4170045"/>
            <a:ext cx="3305175" cy="453390"/>
          </a:xfrm>
          <a:prstGeom prst="rect">
            <a:avLst/>
          </a:prstGeom>
        </p:spPr>
        <p:txBody>
          <a:bodyPr vert="horz" wrap="square" lIns="0" tIns="13335" rIns="0" bIns="0" rtlCol="0">
            <a:spAutoFit/>
          </a:bodyPr>
          <a:lstStyle/>
          <a:p>
            <a:pPr marL="12700">
              <a:lnSpc>
                <a:spcPct val="100000"/>
              </a:lnSpc>
              <a:spcBef>
                <a:spcPts val="105"/>
              </a:spcBef>
            </a:pPr>
            <a:r>
              <a:rPr sz="2800" b="1" spc="-120" dirty="0">
                <a:solidFill>
                  <a:srgbClr val="FFFF00"/>
                </a:solidFill>
                <a:latin typeface="Trebuchet MS"/>
                <a:cs typeface="Trebuchet MS"/>
              </a:rPr>
              <a:t>Financial</a:t>
            </a:r>
            <a:r>
              <a:rPr sz="2800" b="1" spc="-610" dirty="0">
                <a:solidFill>
                  <a:srgbClr val="FFFF00"/>
                </a:solidFill>
                <a:latin typeface="Trebuchet MS"/>
                <a:cs typeface="Trebuchet MS"/>
              </a:rPr>
              <a:t> </a:t>
            </a:r>
            <a:r>
              <a:rPr sz="2800" b="1" spc="-150" dirty="0">
                <a:solidFill>
                  <a:srgbClr val="FFFF00"/>
                </a:solidFill>
                <a:latin typeface="Trebuchet MS"/>
                <a:cs typeface="Trebuchet MS"/>
              </a:rPr>
              <a:t>Year</a:t>
            </a:r>
            <a:r>
              <a:rPr sz="2800" b="1" spc="-434" dirty="0">
                <a:solidFill>
                  <a:srgbClr val="FFFF00"/>
                </a:solidFill>
                <a:latin typeface="Trebuchet MS"/>
                <a:cs typeface="Trebuchet MS"/>
              </a:rPr>
              <a:t> </a:t>
            </a:r>
            <a:r>
              <a:rPr sz="2800" b="1" spc="-50" dirty="0">
                <a:solidFill>
                  <a:srgbClr val="FFFF00"/>
                </a:solidFill>
                <a:latin typeface="Trebuchet MS"/>
                <a:cs typeface="Trebuchet MS"/>
              </a:rPr>
              <a:t>Closing</a:t>
            </a:r>
            <a:endParaRPr sz="2800">
              <a:latin typeface="Trebuchet MS"/>
              <a:cs typeface="Trebuchet MS"/>
            </a:endParaRPr>
          </a:p>
        </p:txBody>
      </p:sp>
      <p:sp>
        <p:nvSpPr>
          <p:cNvPr id="12" name="object 12"/>
          <p:cNvSpPr/>
          <p:nvPr/>
        </p:nvSpPr>
        <p:spPr>
          <a:xfrm>
            <a:off x="7714488" y="4280661"/>
            <a:ext cx="4222877" cy="33743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07981" y="4664709"/>
            <a:ext cx="4920710" cy="341883"/>
          </a:xfrm>
          <a:prstGeom prst="rect">
            <a:avLst/>
          </a:prstGeom>
          <a:blipFill>
            <a:blip r:embed="rId9"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90829" y="169824"/>
            <a:ext cx="11192510" cy="1673225"/>
          </a:xfrm>
          <a:prstGeom prst="rect">
            <a:avLst/>
          </a:prstGeom>
        </p:spPr>
        <p:txBody>
          <a:bodyPr vert="horz" wrap="square" lIns="0" tIns="13335" rIns="0" bIns="0" rtlCol="0">
            <a:spAutoFit/>
          </a:bodyPr>
          <a:lstStyle/>
          <a:p>
            <a:pPr marL="1292860" marR="5080" indent="-1280795">
              <a:lnSpc>
                <a:spcPct val="100000"/>
              </a:lnSpc>
              <a:spcBef>
                <a:spcPts val="105"/>
              </a:spcBef>
            </a:pPr>
            <a:r>
              <a:rPr sz="5400" u="heavy" spc="-10" dirty="0">
                <a:solidFill>
                  <a:srgbClr val="D9D9D9"/>
                </a:solidFill>
                <a:uFill>
                  <a:solidFill>
                    <a:srgbClr val="D9D9D9"/>
                  </a:solidFill>
                </a:uFill>
                <a:latin typeface="Arial Black"/>
                <a:cs typeface="Arial Black"/>
              </a:rPr>
              <a:t>GST </a:t>
            </a:r>
            <a:r>
              <a:rPr sz="5400" u="heavy" spc="-125" dirty="0">
                <a:solidFill>
                  <a:srgbClr val="D9D9D9"/>
                </a:solidFill>
                <a:uFill>
                  <a:solidFill>
                    <a:srgbClr val="D9D9D9"/>
                  </a:solidFill>
                </a:uFill>
                <a:latin typeface="Arial Black"/>
                <a:cs typeface="Arial Black"/>
              </a:rPr>
              <a:t>Year </a:t>
            </a:r>
            <a:r>
              <a:rPr sz="5400" u="heavy" spc="-5" dirty="0">
                <a:solidFill>
                  <a:srgbClr val="D9D9D9"/>
                </a:solidFill>
                <a:uFill>
                  <a:solidFill>
                    <a:srgbClr val="D9D9D9"/>
                  </a:solidFill>
                </a:uFill>
                <a:latin typeface="Arial Black"/>
                <a:cs typeface="Arial Black"/>
              </a:rPr>
              <a:t>Ending </a:t>
            </a:r>
            <a:r>
              <a:rPr sz="5400" u="heavy" spc="-60" dirty="0">
                <a:solidFill>
                  <a:srgbClr val="D9D9D9"/>
                </a:solidFill>
                <a:uFill>
                  <a:solidFill>
                    <a:srgbClr val="D9D9D9"/>
                  </a:solidFill>
                </a:uFill>
                <a:latin typeface="Arial Black"/>
                <a:cs typeface="Arial Black"/>
              </a:rPr>
              <a:t>Tasks </a:t>
            </a:r>
            <a:r>
              <a:rPr sz="5400" u="heavy" spc="-30" dirty="0">
                <a:solidFill>
                  <a:srgbClr val="D9D9D9"/>
                </a:solidFill>
                <a:uFill>
                  <a:solidFill>
                    <a:srgbClr val="D9D9D9"/>
                  </a:solidFill>
                </a:uFill>
                <a:latin typeface="Arial Black"/>
                <a:cs typeface="Arial Black"/>
              </a:rPr>
              <a:t>for </a:t>
            </a:r>
            <a:r>
              <a:rPr sz="5400" u="heavy" dirty="0">
                <a:solidFill>
                  <a:srgbClr val="D9D9D9"/>
                </a:solidFill>
                <a:uFill>
                  <a:solidFill>
                    <a:srgbClr val="D9D9D9"/>
                  </a:solidFill>
                </a:uFill>
                <a:latin typeface="Arial Black"/>
                <a:cs typeface="Arial Black"/>
              </a:rPr>
              <a:t>FY </a:t>
            </a:r>
            <a:r>
              <a:rPr sz="5400" dirty="0">
                <a:solidFill>
                  <a:srgbClr val="D9D9D9"/>
                </a:solidFill>
                <a:latin typeface="Arial Black"/>
                <a:cs typeface="Arial Black"/>
              </a:rPr>
              <a:t> </a:t>
            </a:r>
            <a:r>
              <a:rPr sz="5400" u="heavy" spc="-35" dirty="0">
                <a:solidFill>
                  <a:srgbClr val="FFFF00"/>
                </a:solidFill>
                <a:uFill>
                  <a:solidFill>
                    <a:srgbClr val="FFFF00"/>
                  </a:solidFill>
                </a:uFill>
                <a:latin typeface="Arial Black"/>
                <a:cs typeface="Arial Black"/>
              </a:rPr>
              <a:t>2021-22-YOU </a:t>
            </a:r>
            <a:r>
              <a:rPr sz="5400" u="heavy" spc="-10" dirty="0">
                <a:solidFill>
                  <a:srgbClr val="FFFF00"/>
                </a:solidFill>
                <a:uFill>
                  <a:solidFill>
                    <a:srgbClr val="FFFF00"/>
                  </a:solidFill>
                </a:uFill>
                <a:latin typeface="Arial Black"/>
                <a:cs typeface="Arial Black"/>
              </a:rPr>
              <a:t>MUST</a:t>
            </a:r>
            <a:r>
              <a:rPr sz="5400" u="heavy" spc="30" dirty="0">
                <a:solidFill>
                  <a:srgbClr val="FFFF00"/>
                </a:solidFill>
                <a:uFill>
                  <a:solidFill>
                    <a:srgbClr val="FFFF00"/>
                  </a:solidFill>
                </a:uFill>
                <a:latin typeface="Arial Black"/>
                <a:cs typeface="Arial Black"/>
              </a:rPr>
              <a:t> </a:t>
            </a:r>
            <a:r>
              <a:rPr sz="5400" u="heavy" dirty="0">
                <a:solidFill>
                  <a:srgbClr val="FFFF00"/>
                </a:solidFill>
                <a:uFill>
                  <a:solidFill>
                    <a:srgbClr val="FFFF00"/>
                  </a:solidFill>
                </a:uFill>
                <a:latin typeface="Arial Black"/>
                <a:cs typeface="Arial Black"/>
              </a:rPr>
              <a:t>DO</a:t>
            </a:r>
            <a:endParaRPr sz="5400">
              <a:latin typeface="Arial Black"/>
              <a:cs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A0DF-1BFC-4EF2-97DC-2B6028F4039C}"/>
              </a:ext>
            </a:extLst>
          </p:cNvPr>
          <p:cNvSpPr>
            <a:spLocks noGrp="1"/>
          </p:cNvSpPr>
          <p:nvPr>
            <p:ph type="title"/>
          </p:nvPr>
        </p:nvSpPr>
        <p:spPr>
          <a:xfrm>
            <a:off x="207518" y="152400"/>
            <a:ext cx="5888482" cy="636905"/>
          </a:xfrm>
        </p:spPr>
        <p:txBody>
          <a:bodyPr/>
          <a:lstStyle/>
          <a:p>
            <a:r>
              <a:rPr lang="en-US" sz="4000" dirty="0"/>
              <a:t>Section 37(2) -</a:t>
            </a:r>
            <a:endParaRPr lang="en-IN" dirty="0"/>
          </a:p>
        </p:txBody>
      </p:sp>
      <p:sp>
        <p:nvSpPr>
          <p:cNvPr id="3" name="Text Placeholder 2">
            <a:extLst>
              <a:ext uri="{FF2B5EF4-FFF2-40B4-BE49-F238E27FC236}">
                <a16:creationId xmlns:a16="http://schemas.microsoft.com/office/drawing/2014/main" id="{A160E385-3B85-4E64-A20A-C9FCBEA263AF}"/>
              </a:ext>
            </a:extLst>
          </p:cNvPr>
          <p:cNvSpPr>
            <a:spLocks noGrp="1"/>
          </p:cNvSpPr>
          <p:nvPr>
            <p:ph type="body" idx="1"/>
          </p:nvPr>
        </p:nvSpPr>
        <p:spPr>
          <a:xfrm>
            <a:off x="53009" y="812496"/>
            <a:ext cx="11834191" cy="4954946"/>
          </a:xfrm>
        </p:spPr>
        <p:txBody>
          <a:bodyPr/>
          <a:lstStyle/>
          <a:p>
            <a:pPr marL="70485">
              <a:tabLst>
                <a:tab pos="429895" algn="l"/>
                <a:tab pos="1417955" algn="l"/>
                <a:tab pos="1774189" algn="l"/>
                <a:tab pos="2265045" algn="l"/>
              </a:tabLst>
            </a:pPr>
            <a:endParaRPr lang="en-IN" sz="1800" b="1" spc="-5" dirty="0">
              <a:solidFill>
                <a:srgbClr val="FFFF00"/>
              </a:solidFill>
              <a:latin typeface="Carlito"/>
              <a:cs typeface="Carlito"/>
            </a:endParaRPr>
          </a:p>
          <a:p>
            <a:pPr marL="70485">
              <a:tabLst>
                <a:tab pos="429895" algn="l"/>
                <a:tab pos="1417955" algn="l"/>
                <a:tab pos="1774189" algn="l"/>
                <a:tab pos="2265045" algn="l"/>
              </a:tabLst>
            </a:pPr>
            <a:r>
              <a:rPr lang="en-IN" sz="1800" b="1" spc="-5" dirty="0">
                <a:solidFill>
                  <a:srgbClr val="FFFF00"/>
                </a:solidFill>
                <a:latin typeface="Carlito"/>
                <a:cs typeface="Carlito"/>
              </a:rPr>
              <a:t>Amendment:-</a:t>
            </a:r>
          </a:p>
          <a:p>
            <a:pPr marL="70485">
              <a:tabLst>
                <a:tab pos="429895" algn="l"/>
                <a:tab pos="1417955" algn="l"/>
                <a:tab pos="1774189" algn="l"/>
                <a:tab pos="2265045" algn="l"/>
              </a:tabLst>
            </a:pPr>
            <a:r>
              <a:rPr lang="en-IN" sz="1800" b="1" spc="-5" dirty="0">
                <a:solidFill>
                  <a:srgbClr val="FFFF00"/>
                </a:solidFill>
                <a:latin typeface="Carlito"/>
                <a:cs typeface="Carlito"/>
              </a:rPr>
              <a:t> </a:t>
            </a:r>
            <a:r>
              <a:rPr lang="en-US" sz="1800" spc="-10" dirty="0">
                <a:solidFill>
                  <a:srgbClr val="FFFFFF"/>
                </a:solidFill>
                <a:latin typeface="Carlito"/>
                <a:cs typeface="Carlito"/>
              </a:rPr>
              <a:t>(b)	sub-section (2) shall </a:t>
            </a:r>
            <a:r>
              <a:rPr lang="en-US" sz="1800" spc="-15" dirty="0">
                <a:solidFill>
                  <a:srgbClr val="FFFFFF"/>
                </a:solidFill>
                <a:latin typeface="Carlito"/>
                <a:cs typeface="Carlito"/>
              </a:rPr>
              <a:t>be</a:t>
            </a:r>
            <a:r>
              <a:rPr lang="en-US" sz="1800" dirty="0">
                <a:latin typeface="Carlito"/>
                <a:cs typeface="Carlito"/>
              </a:rPr>
              <a:t> </a:t>
            </a:r>
            <a:r>
              <a:rPr lang="en-US" sz="1800" spc="-10" dirty="0">
                <a:solidFill>
                  <a:srgbClr val="FFFFFF"/>
                </a:solidFill>
                <a:latin typeface="Carlito"/>
                <a:cs typeface="Carlito"/>
              </a:rPr>
              <a:t>omitted;</a:t>
            </a:r>
          </a:p>
          <a:p>
            <a:pPr marL="70485">
              <a:tabLst>
                <a:tab pos="429895" algn="l"/>
                <a:tab pos="1417955" algn="l"/>
                <a:tab pos="1774189" algn="l"/>
                <a:tab pos="2265045" algn="l"/>
              </a:tabLst>
            </a:pPr>
            <a:endParaRPr lang="en-US" sz="1800" spc="-10" dirty="0">
              <a:solidFill>
                <a:srgbClr val="FFFFFF"/>
              </a:solidFill>
              <a:latin typeface="Carlito"/>
              <a:cs typeface="Carlito"/>
            </a:endParaRPr>
          </a:p>
          <a:p>
            <a:pPr marL="71120">
              <a:lnSpc>
                <a:spcPct val="100000"/>
              </a:lnSpc>
            </a:pPr>
            <a:r>
              <a:rPr lang="en-US" sz="1800" b="1" spc="-10" dirty="0">
                <a:solidFill>
                  <a:srgbClr val="FFFF00"/>
                </a:solidFill>
                <a:latin typeface="Carlito"/>
                <a:cs typeface="Carlito"/>
              </a:rPr>
              <a:t>Impact-</a:t>
            </a:r>
          </a:p>
          <a:p>
            <a:pPr marL="71120">
              <a:lnSpc>
                <a:spcPct val="100000"/>
              </a:lnSpc>
            </a:pPr>
            <a:endParaRPr lang="en-US" sz="1800" b="1" spc="-10" dirty="0">
              <a:solidFill>
                <a:srgbClr val="FFFF00"/>
              </a:solidFill>
              <a:latin typeface="Carlito"/>
              <a:cs typeface="Carlito"/>
            </a:endParaRPr>
          </a:p>
          <a:p>
            <a:pPr marL="71120">
              <a:lnSpc>
                <a:spcPct val="100000"/>
              </a:lnSpc>
            </a:pPr>
            <a:r>
              <a:rPr lang="en-US" sz="1800" spc="-10" dirty="0">
                <a:solidFill>
                  <a:srgbClr val="FFFFFF"/>
                </a:solidFill>
                <a:latin typeface="Carlito"/>
                <a:cs typeface="Carlito"/>
              </a:rPr>
              <a:t> </a:t>
            </a:r>
            <a:r>
              <a:rPr lang="en-US" sz="1800" strike="sngStrike" spc="-10" dirty="0">
                <a:solidFill>
                  <a:srgbClr val="FFFFFF"/>
                </a:solidFill>
                <a:latin typeface="Carlito"/>
                <a:cs typeface="Carlito"/>
              </a:rPr>
              <a:t>2) </a:t>
            </a:r>
            <a:r>
              <a:rPr lang="en-US" sz="1800" strike="sngStrike" spc="-5" dirty="0">
                <a:solidFill>
                  <a:srgbClr val="FFFFFF"/>
                </a:solidFill>
                <a:latin typeface="Carlito"/>
                <a:cs typeface="Carlito"/>
              </a:rPr>
              <a:t>Every registered </a:t>
            </a:r>
            <a:r>
              <a:rPr lang="en-US" sz="1800" strike="sngStrike" spc="-10" dirty="0">
                <a:solidFill>
                  <a:srgbClr val="FFFFFF"/>
                </a:solidFill>
                <a:latin typeface="Carlito"/>
                <a:cs typeface="Carlito"/>
              </a:rPr>
              <a:t>person </a:t>
            </a:r>
            <a:r>
              <a:rPr lang="en-US" sz="1800" strike="sngStrike" spc="-5" dirty="0">
                <a:solidFill>
                  <a:srgbClr val="FFFFFF"/>
                </a:solidFill>
                <a:latin typeface="Carlito"/>
                <a:cs typeface="Carlito"/>
              </a:rPr>
              <a:t>who has been communicated </a:t>
            </a:r>
            <a:r>
              <a:rPr lang="en-US" sz="1800" strike="sngStrike" spc="-10" dirty="0">
                <a:solidFill>
                  <a:srgbClr val="FFFFFF"/>
                </a:solidFill>
                <a:latin typeface="Carlito"/>
                <a:cs typeface="Carlito"/>
              </a:rPr>
              <a:t>the</a:t>
            </a:r>
            <a:r>
              <a:rPr lang="en-US" sz="1800" strike="sngStrike" spc="229" dirty="0">
                <a:solidFill>
                  <a:srgbClr val="FFFFFF"/>
                </a:solidFill>
                <a:latin typeface="Carlito"/>
                <a:cs typeface="Carlito"/>
              </a:rPr>
              <a:t> </a:t>
            </a:r>
            <a:r>
              <a:rPr lang="en-US" sz="1800" strike="sngStrike" spc="-5" dirty="0">
                <a:solidFill>
                  <a:srgbClr val="FFFFFF"/>
                </a:solidFill>
                <a:latin typeface="Carlito"/>
                <a:cs typeface="Carlito"/>
              </a:rPr>
              <a:t>details</a:t>
            </a:r>
            <a:r>
              <a:rPr lang="en-US" sz="1800" dirty="0">
                <a:latin typeface="Carlito"/>
                <a:cs typeface="Carlito"/>
              </a:rPr>
              <a:t> </a:t>
            </a:r>
            <a:r>
              <a:rPr lang="en-US" sz="1800" strike="sngStrike" spc="-10" dirty="0">
                <a:solidFill>
                  <a:srgbClr val="FFFFFF"/>
                </a:solidFill>
                <a:latin typeface="Carlito"/>
                <a:cs typeface="Carlito"/>
              </a:rPr>
              <a:t>under sub-section (3) of section 38 or the details pertaining </a:t>
            </a:r>
            <a:r>
              <a:rPr lang="en-US" sz="1800" strike="sngStrike" spc="-5" dirty="0">
                <a:solidFill>
                  <a:srgbClr val="FFFFFF"/>
                </a:solidFill>
                <a:latin typeface="Carlito"/>
                <a:cs typeface="Carlito"/>
              </a:rPr>
              <a:t>to</a:t>
            </a:r>
            <a:r>
              <a:rPr lang="en-US" sz="1800" strike="sngStrike" spc="15" dirty="0">
                <a:solidFill>
                  <a:srgbClr val="FFFFFF"/>
                </a:solidFill>
                <a:latin typeface="Carlito"/>
                <a:cs typeface="Carlito"/>
              </a:rPr>
              <a:t> </a:t>
            </a:r>
            <a:r>
              <a:rPr lang="en-US" sz="1800" strike="sngStrike" spc="-5" dirty="0">
                <a:solidFill>
                  <a:srgbClr val="FFFFFF"/>
                </a:solidFill>
                <a:latin typeface="Carlito"/>
                <a:cs typeface="Carlito"/>
              </a:rPr>
              <a:t>inward</a:t>
            </a:r>
            <a:r>
              <a:rPr lang="en-US" sz="1800" dirty="0">
                <a:latin typeface="Carlito"/>
                <a:cs typeface="Carlito"/>
              </a:rPr>
              <a:t> </a:t>
            </a:r>
            <a:r>
              <a:rPr lang="en-US" sz="1800" strike="sngStrike" spc="-10" dirty="0">
                <a:solidFill>
                  <a:srgbClr val="FFFFFF"/>
                </a:solidFill>
                <a:latin typeface="Carlito"/>
                <a:cs typeface="Carlito"/>
              </a:rPr>
              <a:t>supplies  </a:t>
            </a:r>
            <a:r>
              <a:rPr lang="en-US" sz="1800" strike="sngStrike" dirty="0">
                <a:solidFill>
                  <a:srgbClr val="FFFFFF"/>
                </a:solidFill>
                <a:latin typeface="Carlito"/>
                <a:cs typeface="Carlito"/>
              </a:rPr>
              <a:t>of  </a:t>
            </a:r>
            <a:r>
              <a:rPr lang="en-US" sz="1800" strike="sngStrike" spc="-10" dirty="0">
                <a:solidFill>
                  <a:srgbClr val="FFFFFF"/>
                </a:solidFill>
                <a:latin typeface="Carlito"/>
                <a:cs typeface="Carlito"/>
              </a:rPr>
              <a:t>Input  </a:t>
            </a:r>
            <a:r>
              <a:rPr lang="en-US" sz="1800" strike="sngStrike" spc="-5" dirty="0">
                <a:solidFill>
                  <a:srgbClr val="FFFFFF"/>
                </a:solidFill>
                <a:latin typeface="Carlito"/>
                <a:cs typeface="Carlito"/>
              </a:rPr>
              <a:t>Service  Distributor  under  </a:t>
            </a:r>
            <a:r>
              <a:rPr lang="en-US" sz="1800" strike="sngStrike" spc="-10" dirty="0">
                <a:solidFill>
                  <a:srgbClr val="FFFFFF"/>
                </a:solidFill>
                <a:latin typeface="Carlito"/>
                <a:cs typeface="Carlito"/>
              </a:rPr>
              <a:t>sub-section  </a:t>
            </a:r>
            <a:r>
              <a:rPr lang="en-US" sz="1800" strike="sngStrike" dirty="0">
                <a:solidFill>
                  <a:srgbClr val="FFFFFF"/>
                </a:solidFill>
                <a:latin typeface="Carlito"/>
                <a:cs typeface="Carlito"/>
              </a:rPr>
              <a:t>(4)  </a:t>
            </a:r>
            <a:r>
              <a:rPr lang="en-US" sz="1800" strike="sngStrike" spc="-10" dirty="0">
                <a:solidFill>
                  <a:srgbClr val="FFFFFF"/>
                </a:solidFill>
                <a:latin typeface="Carlito"/>
                <a:cs typeface="Carlito"/>
              </a:rPr>
              <a:t>of  section  </a:t>
            </a:r>
            <a:r>
              <a:rPr lang="en-US" sz="1800" strike="sngStrike" dirty="0">
                <a:solidFill>
                  <a:srgbClr val="FFFFFF"/>
                </a:solidFill>
                <a:latin typeface="Carlito"/>
                <a:cs typeface="Carlito"/>
              </a:rPr>
              <a:t>38, </a:t>
            </a:r>
            <a:r>
              <a:rPr lang="en-US" sz="1800" strike="sngStrike" spc="-5" dirty="0">
                <a:solidFill>
                  <a:srgbClr val="FFFFFF"/>
                </a:solidFill>
                <a:latin typeface="Carlito"/>
                <a:cs typeface="Carlito"/>
              </a:rPr>
              <a:t>shall</a:t>
            </a:r>
            <a:r>
              <a:rPr lang="en-US" sz="1800" dirty="0">
                <a:latin typeface="Carlito"/>
                <a:cs typeface="Carlito"/>
              </a:rPr>
              <a:t> </a:t>
            </a:r>
            <a:r>
              <a:rPr lang="en-US" sz="1800" strike="sngStrike" spc="-5" dirty="0">
                <a:solidFill>
                  <a:srgbClr val="FFFFFF"/>
                </a:solidFill>
                <a:latin typeface="Carlito"/>
                <a:cs typeface="Carlito"/>
              </a:rPr>
              <a:t>either accept </a:t>
            </a:r>
            <a:r>
              <a:rPr lang="en-US" sz="1800" strike="sngStrike" spc="-10" dirty="0">
                <a:solidFill>
                  <a:srgbClr val="FFFFFF"/>
                </a:solidFill>
                <a:latin typeface="Carlito"/>
                <a:cs typeface="Carlito"/>
              </a:rPr>
              <a:t>or </a:t>
            </a:r>
            <a:r>
              <a:rPr lang="en-US" sz="1800" strike="sngStrike" spc="-5" dirty="0">
                <a:solidFill>
                  <a:srgbClr val="FFFFFF"/>
                </a:solidFill>
                <a:latin typeface="Carlito"/>
                <a:cs typeface="Carlito"/>
              </a:rPr>
              <a:t>reject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details so communicated, </a:t>
            </a:r>
            <a:r>
              <a:rPr lang="en-US" sz="1800" strike="sngStrike" spc="-10" dirty="0">
                <a:solidFill>
                  <a:srgbClr val="FFFFFF"/>
                </a:solidFill>
                <a:latin typeface="Carlito"/>
                <a:cs typeface="Carlito"/>
              </a:rPr>
              <a:t>on or</a:t>
            </a:r>
            <a:r>
              <a:rPr lang="en-US" sz="1800" strike="noStrike" spc="-10" dirty="0">
                <a:solidFill>
                  <a:srgbClr val="FFFFFF"/>
                </a:solidFill>
                <a:latin typeface="Carlito"/>
                <a:cs typeface="Carlito"/>
              </a:rPr>
              <a:t> </a:t>
            </a:r>
            <a:r>
              <a:rPr lang="en-US" sz="1800" strike="sngStrike" spc="-5" dirty="0">
                <a:solidFill>
                  <a:srgbClr val="FFFFFF"/>
                </a:solidFill>
                <a:latin typeface="Carlito"/>
                <a:cs typeface="Carlito"/>
              </a:rPr>
              <a:t>before </a:t>
            </a:r>
            <a:r>
              <a:rPr lang="en-US" sz="1800" strike="sngStrike" spc="-10" dirty="0">
                <a:solidFill>
                  <a:srgbClr val="FFFFFF"/>
                </a:solidFill>
                <a:latin typeface="Carlito"/>
                <a:cs typeface="Carlito"/>
              </a:rPr>
              <a:t>the seventeenth </a:t>
            </a:r>
            <a:r>
              <a:rPr lang="en-US" sz="1800" strike="noStrike" spc="-10" dirty="0">
                <a:solidFill>
                  <a:srgbClr val="FFFFFF"/>
                </a:solidFill>
                <a:latin typeface="Carlito"/>
                <a:cs typeface="Carlito"/>
              </a:rPr>
              <a:t> </a:t>
            </a:r>
            <a:r>
              <a:rPr lang="en-US" sz="1800" strike="sngStrike" spc="-40" dirty="0">
                <a:solidFill>
                  <a:srgbClr val="FFFFFF"/>
                </a:solidFill>
                <a:latin typeface="Carlito"/>
                <a:cs typeface="Carlito"/>
              </a:rPr>
              <a:t>day, </a:t>
            </a:r>
            <a:r>
              <a:rPr lang="en-US" sz="1800" strike="sngStrike" spc="-10" dirty="0">
                <a:solidFill>
                  <a:srgbClr val="FFFFFF"/>
                </a:solidFill>
                <a:latin typeface="Carlito"/>
                <a:cs typeface="Carlito"/>
              </a:rPr>
              <a:t>but </a:t>
            </a:r>
            <a:r>
              <a:rPr lang="en-US" sz="1800" strike="sngStrike" spc="-5" dirty="0">
                <a:solidFill>
                  <a:srgbClr val="FFFFFF"/>
                </a:solidFill>
                <a:latin typeface="Carlito"/>
                <a:cs typeface="Carlito"/>
              </a:rPr>
              <a:t>not </a:t>
            </a:r>
            <a:r>
              <a:rPr lang="en-US" sz="1800" strike="sngStrike" spc="-10" dirty="0">
                <a:solidFill>
                  <a:srgbClr val="FFFFFF"/>
                </a:solidFill>
                <a:latin typeface="Carlito"/>
                <a:cs typeface="Carlito"/>
              </a:rPr>
              <a:t>before the </a:t>
            </a:r>
            <a:r>
              <a:rPr lang="en-US" sz="1800" strike="sngStrike" spc="-5" dirty="0">
                <a:solidFill>
                  <a:srgbClr val="FFFFFF"/>
                </a:solidFill>
                <a:latin typeface="Carlito"/>
                <a:cs typeface="Carlito"/>
              </a:rPr>
              <a:t>fifteenth </a:t>
            </a:r>
            <a:r>
              <a:rPr lang="en-US" sz="1800" strike="sngStrike" spc="-35" dirty="0">
                <a:solidFill>
                  <a:srgbClr val="FFFFFF"/>
                </a:solidFill>
                <a:latin typeface="Carlito"/>
                <a:cs typeface="Carlito"/>
              </a:rPr>
              <a:t>day, </a:t>
            </a:r>
            <a:r>
              <a:rPr lang="en-US" sz="1800" strike="sngStrike" spc="-10" dirty="0">
                <a:solidFill>
                  <a:srgbClr val="FFFFFF"/>
                </a:solidFill>
                <a:latin typeface="Carlito"/>
                <a:cs typeface="Carlito"/>
              </a:rPr>
              <a:t>of the</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month </a:t>
            </a:r>
            <a:r>
              <a:rPr lang="en-US" sz="1800" strike="sngStrike" spc="-5" dirty="0">
                <a:solidFill>
                  <a:srgbClr val="FFFFFF"/>
                </a:solidFill>
                <a:latin typeface="Carlito"/>
                <a:cs typeface="Carlito"/>
              </a:rPr>
              <a:t>succeeding </a:t>
            </a:r>
            <a:r>
              <a:rPr lang="en-US" sz="1800" strike="sngStrike" dirty="0">
                <a:solidFill>
                  <a:srgbClr val="FFFFFF"/>
                </a:solidFill>
                <a:latin typeface="Carlito"/>
                <a:cs typeface="Carlito"/>
              </a:rPr>
              <a:t>the </a:t>
            </a:r>
            <a:r>
              <a:rPr lang="en-US" sz="1800" strike="sngStrike" spc="-5" dirty="0">
                <a:solidFill>
                  <a:srgbClr val="FFFFFF"/>
                </a:solidFill>
                <a:latin typeface="Carlito"/>
                <a:cs typeface="Carlito"/>
              </a:rPr>
              <a:t>tax period </a:t>
            </a:r>
            <a:r>
              <a:rPr lang="en-US" sz="1800" strike="sngStrike" dirty="0">
                <a:solidFill>
                  <a:srgbClr val="FFFFFF"/>
                </a:solidFill>
                <a:latin typeface="Carlito"/>
                <a:cs typeface="Carlito"/>
              </a:rPr>
              <a:t>and </a:t>
            </a:r>
            <a:r>
              <a:rPr lang="en-US" sz="1800" strike="noStrike" dirty="0">
                <a:solidFill>
                  <a:srgbClr val="FFFFFF"/>
                </a:solidFill>
                <a:latin typeface="Carlito"/>
                <a:cs typeface="Carlito"/>
              </a:rPr>
              <a:t> </a:t>
            </a:r>
            <a:r>
              <a:rPr lang="en-US" sz="1800" strike="sngStrike" spc="-10" dirty="0">
                <a:solidFill>
                  <a:srgbClr val="FFFFFF"/>
                </a:solidFill>
                <a:latin typeface="Carlito"/>
                <a:cs typeface="Carlito"/>
              </a:rPr>
              <a:t>the details   furnished by him  under sub-section (1) shall stand amended</a:t>
            </a:r>
            <a:r>
              <a:rPr lang="en-US" sz="1800" strike="sngStrike" spc="229" dirty="0">
                <a:solidFill>
                  <a:srgbClr val="FFFFFF"/>
                </a:solidFill>
                <a:latin typeface="Carlito"/>
                <a:cs typeface="Carlito"/>
              </a:rPr>
              <a:t> </a:t>
            </a:r>
            <a:r>
              <a:rPr lang="en-US" sz="1800" strike="sngStrike" spc="-30" dirty="0">
                <a:solidFill>
                  <a:srgbClr val="FFFFFF"/>
                </a:solidFill>
                <a:latin typeface="Carlito"/>
                <a:cs typeface="Carlito"/>
              </a:rPr>
              <a:t>accordingly</a:t>
            </a:r>
          </a:p>
          <a:p>
            <a:pPr marL="71120">
              <a:lnSpc>
                <a:spcPct val="100000"/>
              </a:lnSpc>
            </a:pPr>
            <a:endParaRPr lang="en-US" sz="1800" b="1" strike="sngStrike" spc="-30" dirty="0">
              <a:solidFill>
                <a:srgbClr val="FFFFFF"/>
              </a:solidFill>
              <a:latin typeface="Carlito"/>
              <a:cs typeface="Carlito"/>
            </a:endParaRPr>
          </a:p>
          <a:p>
            <a:pPr marL="71120">
              <a:lnSpc>
                <a:spcPct val="100000"/>
              </a:lnSpc>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a:t>
            </a:r>
            <a:r>
              <a:rPr lang="en-US" sz="1800" b="1" spc="-75" dirty="0">
                <a:solidFill>
                  <a:srgbClr val="FFFF00"/>
                </a:solidFill>
                <a:latin typeface="Carlito"/>
                <a:cs typeface="Carlito"/>
              </a:rPr>
              <a:t> </a:t>
            </a:r>
            <a:r>
              <a:rPr lang="en-US" sz="1800" b="1" spc="-5" dirty="0">
                <a:solidFill>
                  <a:srgbClr val="FFFF00"/>
                </a:solidFill>
                <a:latin typeface="Carlito"/>
                <a:cs typeface="Carlito"/>
              </a:rPr>
              <a:t>along</a:t>
            </a:r>
            <a:r>
              <a:rPr lang="en-US" sz="1800" dirty="0">
                <a:latin typeface="Carlito"/>
                <a:cs typeface="Carlito"/>
              </a:rPr>
              <a:t> </a:t>
            </a:r>
            <a:r>
              <a:rPr lang="en-US" sz="1800" b="1" spc="-10" dirty="0">
                <a:solidFill>
                  <a:srgbClr val="FFFF00"/>
                </a:solidFill>
                <a:latin typeface="Carlito"/>
                <a:cs typeface="Carlito"/>
              </a:rPr>
              <a:t>with </a:t>
            </a:r>
            <a:r>
              <a:rPr lang="en-US" sz="1800" b="1" spc="-5" dirty="0">
                <a:solidFill>
                  <a:srgbClr val="FFFF00"/>
                </a:solidFill>
                <a:latin typeface="Carlito"/>
                <a:cs typeface="Carlito"/>
              </a:rPr>
              <a:t>rationale (As per</a:t>
            </a:r>
            <a:r>
              <a:rPr lang="en-US" sz="1800" b="1" spc="-135" dirty="0">
                <a:solidFill>
                  <a:srgbClr val="FFFF00"/>
                </a:solidFill>
                <a:latin typeface="Carlito"/>
                <a:cs typeface="Carlito"/>
              </a:rPr>
              <a:t>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 Council</a:t>
            </a:r>
            <a:r>
              <a:rPr lang="en-US" sz="1800" b="1" spc="-80" dirty="0">
                <a:solidFill>
                  <a:srgbClr val="FFFF00"/>
                </a:solidFill>
                <a:latin typeface="Carlito"/>
                <a:cs typeface="Carlito"/>
              </a:rPr>
              <a:t> </a:t>
            </a:r>
            <a:r>
              <a:rPr lang="en-US" sz="1800" b="1" spc="-5" dirty="0">
                <a:solidFill>
                  <a:srgbClr val="FFFF00"/>
                </a:solidFill>
                <a:latin typeface="Carlito"/>
                <a:cs typeface="Carlito"/>
              </a:rPr>
              <a:t>Meeting):</a:t>
            </a:r>
          </a:p>
          <a:p>
            <a:pPr marL="71120">
              <a:lnSpc>
                <a:spcPct val="100000"/>
              </a:lnSpc>
            </a:pPr>
            <a:endParaRPr lang="en-US" sz="1800" b="1" spc="-5" dirty="0">
              <a:solidFill>
                <a:srgbClr val="FFFF00"/>
              </a:solidFill>
              <a:latin typeface="Carlito"/>
              <a:cs typeface="Carlito"/>
            </a:endParaRPr>
          </a:p>
          <a:p>
            <a:pPr marL="72390" marR="310515">
              <a:lnSpc>
                <a:spcPct val="102299"/>
              </a:lnSpc>
              <a:tabLst>
                <a:tab pos="944244" algn="l"/>
                <a:tab pos="1383030" algn="l"/>
                <a:tab pos="1910714" algn="l"/>
              </a:tabLst>
            </a:pPr>
            <a:r>
              <a:rPr lang="en-US" sz="1800" spc="-10" dirty="0">
                <a:solidFill>
                  <a:srgbClr val="FFFFFF"/>
                </a:solidFill>
                <a:latin typeface="Carlito"/>
                <a:cs typeface="Carlito"/>
              </a:rPr>
              <a:t>Sub-section 2: </a:t>
            </a:r>
            <a:r>
              <a:rPr lang="en-US" sz="1800" spc="-5" dirty="0">
                <a:solidFill>
                  <a:srgbClr val="FFFFFF"/>
                </a:solidFill>
                <a:latin typeface="Carlito"/>
                <a:cs typeface="Carlito"/>
              </a:rPr>
              <a:t>Needs to </a:t>
            </a:r>
            <a:r>
              <a:rPr lang="en-US" sz="1800" spc="-10" dirty="0">
                <a:solidFill>
                  <a:srgbClr val="FFFFFF"/>
                </a:solidFill>
                <a:latin typeface="Carlito"/>
                <a:cs typeface="Carlito"/>
              </a:rPr>
              <a:t>be  </a:t>
            </a:r>
            <a:r>
              <a:rPr lang="en-US" sz="1800" spc="-15" dirty="0">
                <a:solidFill>
                  <a:srgbClr val="FFFFFF"/>
                </a:solidFill>
                <a:latin typeface="Carlito"/>
                <a:cs typeface="Carlito"/>
              </a:rPr>
              <a:t>o</a:t>
            </a:r>
            <a:r>
              <a:rPr lang="en-US" sz="1800" spc="-5" dirty="0">
                <a:solidFill>
                  <a:srgbClr val="FFFFFF"/>
                </a:solidFill>
                <a:latin typeface="Carlito"/>
                <a:cs typeface="Carlito"/>
              </a:rPr>
              <a:t>m</a:t>
            </a:r>
            <a:r>
              <a:rPr lang="en-US" sz="1800" spc="-10" dirty="0">
                <a:solidFill>
                  <a:srgbClr val="FFFFFF"/>
                </a:solidFill>
                <a:latin typeface="Carlito"/>
                <a:cs typeface="Carlito"/>
              </a:rPr>
              <a:t>i</a:t>
            </a:r>
            <a:r>
              <a:rPr lang="en-US" sz="1800" spc="-5" dirty="0">
                <a:solidFill>
                  <a:srgbClr val="FFFFFF"/>
                </a:solidFill>
                <a:latin typeface="Carlito"/>
                <a:cs typeface="Carlito"/>
              </a:rPr>
              <a:t>tt</a:t>
            </a:r>
            <a:r>
              <a:rPr lang="en-US" sz="1800" dirty="0">
                <a:solidFill>
                  <a:srgbClr val="FFFFFF"/>
                </a:solidFill>
                <a:latin typeface="Carlito"/>
                <a:cs typeface="Carlito"/>
              </a:rPr>
              <a:t>ed as </a:t>
            </a:r>
            <a:r>
              <a:rPr lang="en-US" sz="1800" spc="-5" dirty="0">
                <a:solidFill>
                  <a:srgbClr val="FFFFFF"/>
                </a:solidFill>
                <a:latin typeface="Carlito"/>
                <a:cs typeface="Carlito"/>
              </a:rPr>
              <a:t>t</a:t>
            </a:r>
            <a:r>
              <a:rPr lang="en-US" sz="1800" spc="-10" dirty="0">
                <a:solidFill>
                  <a:srgbClr val="FFFFFF"/>
                </a:solidFill>
                <a:latin typeface="Carlito"/>
                <a:cs typeface="Carlito"/>
              </a:rPr>
              <a:t>h</a:t>
            </a:r>
            <a:r>
              <a:rPr lang="en-US" sz="1800" dirty="0">
                <a:solidFill>
                  <a:srgbClr val="FFFFFF"/>
                </a:solidFill>
                <a:latin typeface="Carlito"/>
                <a:cs typeface="Carlito"/>
              </a:rPr>
              <a:t>e </a:t>
            </a:r>
            <a:r>
              <a:rPr lang="en-US" sz="1800" spc="-10" dirty="0">
                <a:solidFill>
                  <a:srgbClr val="FFFFFF"/>
                </a:solidFill>
                <a:latin typeface="Carlito"/>
                <a:cs typeface="Carlito"/>
              </a:rPr>
              <a:t>2</a:t>
            </a:r>
            <a:r>
              <a:rPr lang="en-US" sz="1800" dirty="0">
                <a:solidFill>
                  <a:srgbClr val="FFFFFF"/>
                </a:solidFill>
                <a:latin typeface="Carlito"/>
                <a:cs typeface="Carlito"/>
              </a:rPr>
              <a:t>- </a:t>
            </a:r>
            <a:r>
              <a:rPr lang="en-US" sz="1800" spc="-5" dirty="0">
                <a:solidFill>
                  <a:srgbClr val="FFFFFF"/>
                </a:solidFill>
                <a:latin typeface="Carlito"/>
                <a:cs typeface="Carlito"/>
              </a:rPr>
              <a:t>way</a:t>
            </a:r>
            <a:r>
              <a:rPr lang="en-US" sz="1800" dirty="0">
                <a:latin typeface="Carlito"/>
                <a:cs typeface="Carlito"/>
              </a:rPr>
              <a:t> </a:t>
            </a:r>
            <a:r>
              <a:rPr lang="en-US" sz="1800" spc="-10" dirty="0">
                <a:solidFill>
                  <a:srgbClr val="FFFFFF"/>
                </a:solidFill>
                <a:latin typeface="Carlito"/>
                <a:cs typeface="Carlito"/>
              </a:rPr>
              <a:t>communication is proposed </a:t>
            </a:r>
            <a:r>
              <a:rPr lang="en-US" sz="1800" spc="-5" dirty="0">
                <a:solidFill>
                  <a:srgbClr val="FFFFFF"/>
                </a:solidFill>
                <a:latin typeface="Carlito"/>
                <a:cs typeface="Carlito"/>
              </a:rPr>
              <a:t>to  </a:t>
            </a:r>
            <a:r>
              <a:rPr lang="en-US" sz="1800" spc="-10" dirty="0">
                <a:solidFill>
                  <a:srgbClr val="FFFFFF"/>
                </a:solidFill>
                <a:latin typeface="Carlito"/>
                <a:cs typeface="Carlito"/>
              </a:rPr>
              <a:t>be </a:t>
            </a:r>
            <a:r>
              <a:rPr lang="en-US" sz="1800" spc="-15" dirty="0">
                <a:solidFill>
                  <a:srgbClr val="FFFFFF"/>
                </a:solidFill>
                <a:latin typeface="Carlito"/>
                <a:cs typeface="Carlito"/>
              </a:rPr>
              <a:t>done </a:t>
            </a:r>
            <a:r>
              <a:rPr lang="en-US" sz="1800" dirty="0">
                <a:solidFill>
                  <a:srgbClr val="FFFFFF"/>
                </a:solidFill>
                <a:latin typeface="Carlito"/>
                <a:cs typeface="Carlito"/>
              </a:rPr>
              <a:t>away</a:t>
            </a:r>
            <a:r>
              <a:rPr lang="en-US" sz="1800" spc="10" dirty="0">
                <a:solidFill>
                  <a:srgbClr val="FFFFFF"/>
                </a:solidFill>
                <a:latin typeface="Carlito"/>
                <a:cs typeface="Carlito"/>
              </a:rPr>
              <a:t> </a:t>
            </a:r>
            <a:r>
              <a:rPr lang="en-US" sz="1800" spc="-10" dirty="0">
                <a:solidFill>
                  <a:srgbClr val="FFFFFF"/>
                </a:solidFill>
                <a:latin typeface="Carlito"/>
                <a:cs typeface="Carlito"/>
              </a:rPr>
              <a:t>with.</a:t>
            </a:r>
            <a:endParaRPr lang="en-US" sz="1800" dirty="0">
              <a:latin typeface="Carlito"/>
              <a:cs typeface="Carlito"/>
            </a:endParaRPr>
          </a:p>
          <a:p>
            <a:pPr marR="152400" algn="ctr">
              <a:lnSpc>
                <a:spcPts val="1415"/>
              </a:lnSpc>
            </a:pPr>
            <a:endParaRPr lang="en-US" sz="2800" dirty="0">
              <a:latin typeface="Carlito"/>
              <a:cs typeface="Carlito"/>
            </a:endParaRPr>
          </a:p>
          <a:p>
            <a:pPr marL="71120" marR="49530" algn="just">
              <a:lnSpc>
                <a:spcPct val="107000"/>
              </a:lnSpc>
              <a:spcBef>
                <a:spcPts val="10"/>
              </a:spcBef>
            </a:pPr>
            <a:endParaRPr lang="en-US" sz="2800" dirty="0">
              <a:latin typeface="Carlito"/>
              <a:cs typeface="Carlito"/>
            </a:endParaRPr>
          </a:p>
          <a:p>
            <a:endParaRPr lang="en-IN" dirty="0"/>
          </a:p>
        </p:txBody>
      </p:sp>
    </p:spTree>
    <p:extLst>
      <p:ext uri="{BB962C8B-B14F-4D97-AF65-F5344CB8AC3E}">
        <p14:creationId xmlns:p14="http://schemas.microsoft.com/office/powerpoint/2010/main" val="312904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39D1-F989-4B02-A38E-2F6AE4767D37}"/>
              </a:ext>
            </a:extLst>
          </p:cNvPr>
          <p:cNvSpPr>
            <a:spLocks noGrp="1"/>
          </p:cNvSpPr>
          <p:nvPr>
            <p:ph type="title"/>
          </p:nvPr>
        </p:nvSpPr>
        <p:spPr>
          <a:xfrm>
            <a:off x="154509" y="152400"/>
            <a:ext cx="5888482" cy="553998"/>
          </a:xfrm>
        </p:spPr>
        <p:txBody>
          <a:bodyPr/>
          <a:lstStyle/>
          <a:p>
            <a:r>
              <a:rPr lang="en-US" sz="3600" dirty="0"/>
              <a:t>Section 37(3)</a:t>
            </a:r>
            <a:endParaRPr lang="en-IN" sz="3600" dirty="0"/>
          </a:p>
        </p:txBody>
      </p:sp>
      <p:sp>
        <p:nvSpPr>
          <p:cNvPr id="3" name="Text Placeholder 2">
            <a:extLst>
              <a:ext uri="{FF2B5EF4-FFF2-40B4-BE49-F238E27FC236}">
                <a16:creationId xmlns:a16="http://schemas.microsoft.com/office/drawing/2014/main" id="{37CA1ABE-5D60-4FF8-A82D-F783333EA6D7}"/>
              </a:ext>
            </a:extLst>
          </p:cNvPr>
          <p:cNvSpPr>
            <a:spLocks noGrp="1"/>
          </p:cNvSpPr>
          <p:nvPr>
            <p:ph type="body" idx="1"/>
          </p:nvPr>
        </p:nvSpPr>
        <p:spPr>
          <a:xfrm>
            <a:off x="137944" y="799244"/>
            <a:ext cx="12054056" cy="6363922"/>
          </a:xfrm>
        </p:spPr>
        <p:txBody>
          <a:bodyPr/>
          <a:lstStyle/>
          <a:p>
            <a:pPr marL="70485" algn="just">
              <a:lnSpc>
                <a:spcPct val="100000"/>
              </a:lnSpc>
            </a:pPr>
            <a:r>
              <a:rPr lang="en-IN" sz="1800" b="1" spc="-5" dirty="0">
                <a:solidFill>
                  <a:srgbClr val="FFFF00"/>
                </a:solidFill>
                <a:latin typeface="Carlito"/>
                <a:cs typeface="Carlito"/>
              </a:rPr>
              <a:t>Amendment:- </a:t>
            </a:r>
            <a:r>
              <a:rPr lang="en-US" sz="1800" spc="-5" dirty="0">
                <a:solidFill>
                  <a:srgbClr val="FFFFFF"/>
                </a:solidFill>
                <a:latin typeface="Carlito"/>
                <a:cs typeface="Carlito"/>
              </a:rPr>
              <a:t>(c) </a:t>
            </a:r>
            <a:r>
              <a:rPr lang="en-US" sz="1800" spc="-10" dirty="0">
                <a:solidFill>
                  <a:srgbClr val="FFFFFF"/>
                </a:solidFill>
                <a:latin typeface="Carlito"/>
                <a:cs typeface="Carlito"/>
              </a:rPr>
              <a:t>in sub-section</a:t>
            </a:r>
            <a:r>
              <a:rPr lang="en-US" sz="1800" spc="35" dirty="0">
                <a:solidFill>
                  <a:srgbClr val="FFFFFF"/>
                </a:solidFill>
                <a:latin typeface="Carlito"/>
                <a:cs typeface="Carlito"/>
              </a:rPr>
              <a:t> </a:t>
            </a:r>
            <a:r>
              <a:rPr lang="en-US" sz="1800" spc="-10" dirty="0">
                <a:solidFill>
                  <a:srgbClr val="FFFFFF"/>
                </a:solidFill>
                <a:latin typeface="Carlito"/>
                <a:cs typeface="Carlito"/>
              </a:rPr>
              <a:t>(3),––</a:t>
            </a:r>
            <a:endParaRPr lang="en-US" sz="1800" dirty="0">
              <a:latin typeface="Carlito"/>
              <a:cs typeface="Carlito"/>
            </a:endParaRPr>
          </a:p>
          <a:p>
            <a:pPr marL="70485" marR="51435" algn="just">
              <a:lnSpc>
                <a:spcPct val="106700"/>
              </a:lnSpc>
              <a:spcBef>
                <a:spcPts val="740"/>
              </a:spcBef>
              <a:buSzPct val="92307"/>
              <a:buAutoNum type="romanLcParenBoth"/>
              <a:tabLst>
                <a:tab pos="208279" algn="l"/>
              </a:tabLst>
            </a:pPr>
            <a:r>
              <a:rPr lang="en-US" sz="1800" spc="-10" dirty="0">
                <a:solidFill>
                  <a:srgbClr val="FFFFFF"/>
                </a:solidFill>
                <a:latin typeface="Carlito"/>
                <a:cs typeface="Carlito"/>
              </a:rPr>
              <a:t>the </a:t>
            </a:r>
            <a:r>
              <a:rPr lang="en-US" sz="1800" spc="-5" dirty="0">
                <a:solidFill>
                  <a:srgbClr val="FFFFFF"/>
                </a:solidFill>
                <a:latin typeface="Carlito"/>
                <a:cs typeface="Carlito"/>
              </a:rPr>
              <a:t>words and figures “and  which </a:t>
            </a:r>
            <a:r>
              <a:rPr lang="en-US" sz="1800" spc="-10" dirty="0">
                <a:solidFill>
                  <a:srgbClr val="FFFFFF"/>
                </a:solidFill>
                <a:latin typeface="Carlito"/>
                <a:cs typeface="Carlito"/>
              </a:rPr>
              <a:t>have </a:t>
            </a:r>
            <a:r>
              <a:rPr lang="en-US" sz="1800" spc="-5" dirty="0">
                <a:solidFill>
                  <a:srgbClr val="FFFFFF"/>
                </a:solidFill>
                <a:latin typeface="Carlito"/>
                <a:cs typeface="Carlito"/>
              </a:rPr>
              <a:t>remained unmatched  </a:t>
            </a:r>
            <a:r>
              <a:rPr lang="en-US" sz="1800" spc="-10" dirty="0">
                <a:solidFill>
                  <a:srgbClr val="FFFFFF"/>
                </a:solidFill>
                <a:latin typeface="Carlito"/>
                <a:cs typeface="Carlito"/>
              </a:rPr>
              <a:t>under section 42 or </a:t>
            </a:r>
            <a:r>
              <a:rPr lang="en-US" sz="1800" spc="-5" dirty="0">
                <a:solidFill>
                  <a:srgbClr val="FFFFFF"/>
                </a:solidFill>
                <a:latin typeface="Carlito"/>
                <a:cs typeface="Carlito"/>
              </a:rPr>
              <a:t>section </a:t>
            </a:r>
            <a:r>
              <a:rPr lang="en-US" sz="1800" spc="-10" dirty="0">
                <a:solidFill>
                  <a:srgbClr val="FFFFFF"/>
                </a:solidFill>
                <a:latin typeface="Carlito"/>
                <a:cs typeface="Carlito"/>
              </a:rPr>
              <a:t>43”  shall be</a:t>
            </a:r>
            <a:r>
              <a:rPr lang="en-US" sz="1800" spc="55" dirty="0">
                <a:solidFill>
                  <a:srgbClr val="FFFFFF"/>
                </a:solidFill>
                <a:latin typeface="Carlito"/>
                <a:cs typeface="Carlito"/>
              </a:rPr>
              <a:t> </a:t>
            </a:r>
            <a:r>
              <a:rPr lang="en-US" sz="1800" spc="-10" dirty="0">
                <a:solidFill>
                  <a:srgbClr val="FFFFFF"/>
                </a:solidFill>
                <a:latin typeface="Carlito"/>
                <a:cs typeface="Carlito"/>
              </a:rPr>
              <a:t>omitted; </a:t>
            </a:r>
            <a:endParaRPr lang="en-US" sz="1800" dirty="0">
              <a:latin typeface="Times New Roman"/>
              <a:cs typeface="Times New Roman"/>
            </a:endParaRPr>
          </a:p>
          <a:p>
            <a:pPr marL="247015" indent="-177165" algn="just">
              <a:lnSpc>
                <a:spcPct val="100000"/>
              </a:lnSpc>
              <a:buSzPct val="92307"/>
              <a:buAutoNum type="romanLcParenBoth"/>
              <a:tabLst>
                <a:tab pos="247650" algn="l"/>
              </a:tabLst>
            </a:pPr>
            <a:r>
              <a:rPr lang="en-US" sz="1800" spc="-10" dirty="0">
                <a:solidFill>
                  <a:srgbClr val="FFFFFF"/>
                </a:solidFill>
                <a:latin typeface="Carlito"/>
                <a:cs typeface="Carlito"/>
              </a:rPr>
              <a:t>in the first proviso, </a:t>
            </a:r>
            <a:r>
              <a:rPr lang="en-US" sz="1800" spc="-15" dirty="0">
                <a:solidFill>
                  <a:srgbClr val="FFFFFF"/>
                </a:solidFill>
                <a:latin typeface="Carlito"/>
                <a:cs typeface="Carlito"/>
              </a:rPr>
              <a:t>for</a:t>
            </a:r>
            <a:r>
              <a:rPr lang="en-US" sz="1800" spc="5" dirty="0">
                <a:solidFill>
                  <a:srgbClr val="FFFFFF"/>
                </a:solidFill>
                <a:latin typeface="Carlito"/>
                <a:cs typeface="Carlito"/>
              </a:rPr>
              <a:t> </a:t>
            </a:r>
            <a:r>
              <a:rPr lang="en-US" sz="1800" spc="-5" dirty="0">
                <a:solidFill>
                  <a:srgbClr val="FFFFFF"/>
                </a:solidFill>
                <a:latin typeface="Carlito"/>
                <a:cs typeface="Carlito"/>
              </a:rPr>
              <a:t>the</a:t>
            </a:r>
            <a:endParaRPr lang="en-US" sz="1800" dirty="0">
              <a:latin typeface="Carlito"/>
              <a:cs typeface="Carlito"/>
            </a:endParaRPr>
          </a:p>
          <a:p>
            <a:pPr marL="70485" algn="just">
              <a:lnSpc>
                <a:spcPct val="100000"/>
              </a:lnSpc>
              <a:spcBef>
                <a:spcPts val="125"/>
              </a:spcBef>
            </a:pPr>
            <a:r>
              <a:rPr lang="en-US" sz="1800" spc="-5" dirty="0">
                <a:solidFill>
                  <a:srgbClr val="FFFFFF"/>
                </a:solidFill>
                <a:latin typeface="Carlito"/>
                <a:cs typeface="Carlito"/>
              </a:rPr>
              <a:t>words </a:t>
            </a:r>
            <a:r>
              <a:rPr lang="en-US" sz="1800" spc="-10" dirty="0">
                <a:solidFill>
                  <a:srgbClr val="FFFFFF"/>
                </a:solidFill>
                <a:latin typeface="Carlito"/>
                <a:cs typeface="Carlito"/>
              </a:rPr>
              <a:t>and</a:t>
            </a:r>
            <a:r>
              <a:rPr lang="en-US" sz="1800" spc="-5" dirty="0">
                <a:solidFill>
                  <a:srgbClr val="FFFFFF"/>
                </a:solidFill>
                <a:latin typeface="Carlito"/>
                <a:cs typeface="Carlito"/>
              </a:rPr>
              <a:t> </a:t>
            </a:r>
            <a:r>
              <a:rPr lang="en-US" sz="1800" spc="-10" dirty="0">
                <a:solidFill>
                  <a:srgbClr val="FFFFFF"/>
                </a:solidFill>
                <a:latin typeface="Carlito"/>
                <a:cs typeface="Carlito"/>
              </a:rPr>
              <a:t>figures</a:t>
            </a:r>
            <a:endParaRPr lang="en-US" sz="1800" dirty="0">
              <a:latin typeface="Carlito"/>
              <a:cs typeface="Carlito"/>
            </a:endParaRPr>
          </a:p>
          <a:p>
            <a:pPr marL="70485" marR="49530" algn="just">
              <a:lnSpc>
                <a:spcPct val="107000"/>
              </a:lnSpc>
              <a:spcBef>
                <a:spcPts val="800"/>
              </a:spcBef>
            </a:pPr>
            <a:r>
              <a:rPr lang="en-US" sz="1800" spc="-5" dirty="0">
                <a:solidFill>
                  <a:srgbClr val="FFFFFF"/>
                </a:solidFill>
                <a:latin typeface="Carlito"/>
                <a:cs typeface="Carlito"/>
              </a:rPr>
              <a:t>“furnishing </a:t>
            </a:r>
            <a:r>
              <a:rPr lang="en-US" sz="1800" dirty="0">
                <a:solidFill>
                  <a:srgbClr val="FFFFFF"/>
                </a:solidFill>
                <a:latin typeface="Carlito"/>
                <a:cs typeface="Carlito"/>
              </a:rPr>
              <a:t>of </a:t>
            </a:r>
            <a:r>
              <a:rPr lang="en-US" sz="1800" spc="-10" dirty="0">
                <a:solidFill>
                  <a:srgbClr val="FFFFFF"/>
                </a:solidFill>
                <a:latin typeface="Carlito"/>
                <a:cs typeface="Carlito"/>
              </a:rPr>
              <a:t>the </a:t>
            </a:r>
            <a:r>
              <a:rPr lang="en-US" sz="1800" spc="-5" dirty="0">
                <a:solidFill>
                  <a:srgbClr val="FFFFFF"/>
                </a:solidFill>
                <a:latin typeface="Carlito"/>
                <a:cs typeface="Carlito"/>
              </a:rPr>
              <a:t>return under  </a:t>
            </a:r>
            <a:r>
              <a:rPr lang="en-US" sz="1800" spc="-10" dirty="0">
                <a:solidFill>
                  <a:srgbClr val="FFFFFF"/>
                </a:solidFill>
                <a:latin typeface="Carlito"/>
                <a:cs typeface="Carlito"/>
              </a:rPr>
              <a:t>section 39 </a:t>
            </a:r>
            <a:r>
              <a:rPr lang="en-US" sz="1800" spc="-5" dirty="0">
                <a:solidFill>
                  <a:srgbClr val="FFFFFF"/>
                </a:solidFill>
                <a:latin typeface="Carlito"/>
                <a:cs typeface="Carlito"/>
              </a:rPr>
              <a:t>for </a:t>
            </a:r>
            <a:r>
              <a:rPr lang="en-US" sz="1800" spc="-10" dirty="0">
                <a:solidFill>
                  <a:srgbClr val="FFFFFF"/>
                </a:solidFill>
                <a:latin typeface="Carlito"/>
                <a:cs typeface="Carlito"/>
              </a:rPr>
              <a:t>the </a:t>
            </a:r>
            <a:r>
              <a:rPr lang="en-US" sz="1800" spc="-5" dirty="0">
                <a:solidFill>
                  <a:srgbClr val="FFFFFF"/>
                </a:solidFill>
                <a:latin typeface="Carlito"/>
                <a:cs typeface="Carlito"/>
              </a:rPr>
              <a:t>month </a:t>
            </a:r>
            <a:r>
              <a:rPr lang="en-US" sz="1800" spc="5" dirty="0">
                <a:solidFill>
                  <a:srgbClr val="FFFFFF"/>
                </a:solidFill>
                <a:latin typeface="Carlito"/>
                <a:cs typeface="Carlito"/>
              </a:rPr>
              <a:t>of  </a:t>
            </a:r>
            <a:r>
              <a:rPr lang="en-US" sz="1800" spc="-5" dirty="0">
                <a:solidFill>
                  <a:srgbClr val="FFFFFF"/>
                </a:solidFill>
                <a:latin typeface="Carlito"/>
                <a:cs typeface="Carlito"/>
              </a:rPr>
              <a:t>September”, </a:t>
            </a:r>
            <a:r>
              <a:rPr lang="en-US" sz="1800" spc="-10" dirty="0">
                <a:solidFill>
                  <a:srgbClr val="FFFFFF"/>
                </a:solidFill>
                <a:latin typeface="Carlito"/>
                <a:cs typeface="Carlito"/>
              </a:rPr>
              <a:t>the </a:t>
            </a:r>
            <a:r>
              <a:rPr lang="en-US" sz="1800" spc="-5" dirty="0">
                <a:solidFill>
                  <a:srgbClr val="FFFFFF"/>
                </a:solidFill>
                <a:latin typeface="Carlito"/>
                <a:cs typeface="Carlito"/>
              </a:rPr>
              <a:t>words “the  </a:t>
            </a:r>
            <a:r>
              <a:rPr lang="en-US" sz="1800" spc="-10" dirty="0">
                <a:solidFill>
                  <a:srgbClr val="FFFFFF"/>
                </a:solidFill>
                <a:latin typeface="Carlito"/>
                <a:cs typeface="Carlito"/>
              </a:rPr>
              <a:t>thirtieth day of November” shall  be</a:t>
            </a:r>
            <a:r>
              <a:rPr lang="en-US" sz="1800" spc="15" dirty="0">
                <a:solidFill>
                  <a:srgbClr val="FFFFFF"/>
                </a:solidFill>
                <a:latin typeface="Carlito"/>
                <a:cs typeface="Carlito"/>
              </a:rPr>
              <a:t> </a:t>
            </a:r>
            <a:r>
              <a:rPr lang="en-US" sz="1800" spc="-10" dirty="0">
                <a:solidFill>
                  <a:srgbClr val="FFFFFF"/>
                </a:solidFill>
                <a:latin typeface="Carlito"/>
                <a:cs typeface="Carlito"/>
              </a:rPr>
              <a:t>substituted;</a:t>
            </a:r>
          </a:p>
          <a:p>
            <a:pPr marL="70485" marR="49530" algn="just">
              <a:lnSpc>
                <a:spcPct val="107000"/>
              </a:lnSpc>
              <a:spcBef>
                <a:spcPts val="800"/>
              </a:spcBef>
            </a:pPr>
            <a:endParaRPr lang="en-US" sz="1800" dirty="0">
              <a:latin typeface="Carlito"/>
              <a:cs typeface="Carlito"/>
            </a:endParaRPr>
          </a:p>
          <a:p>
            <a:pPr marL="71120" marR="820419" algn="just">
              <a:lnSpc>
                <a:spcPct val="106200"/>
              </a:lnSpc>
              <a:spcBef>
                <a:spcPts val="5"/>
              </a:spcBef>
            </a:pPr>
            <a:r>
              <a:rPr lang="en-US" sz="1800" b="1" spc="-10" dirty="0">
                <a:solidFill>
                  <a:srgbClr val="FFFF00"/>
                </a:solidFill>
                <a:latin typeface="Carlito"/>
                <a:cs typeface="Carlito"/>
              </a:rPr>
              <a:t>Impact-</a:t>
            </a:r>
            <a:r>
              <a:rPr lang="en-US" sz="1800" spc="-10" dirty="0">
                <a:solidFill>
                  <a:srgbClr val="FFFFFF"/>
                </a:solidFill>
                <a:latin typeface="Carlito"/>
                <a:cs typeface="Carlito"/>
              </a:rPr>
              <a:t> (3) Any </a:t>
            </a:r>
            <a:r>
              <a:rPr lang="en-US" sz="1800" spc="-5" dirty="0">
                <a:solidFill>
                  <a:srgbClr val="FFFFFF"/>
                </a:solidFill>
                <a:latin typeface="Carlito"/>
                <a:cs typeface="Carlito"/>
              </a:rPr>
              <a:t>registered </a:t>
            </a:r>
            <a:r>
              <a:rPr lang="en-US" sz="1800" spc="-10" dirty="0">
                <a:solidFill>
                  <a:srgbClr val="FFFFFF"/>
                </a:solidFill>
                <a:latin typeface="Carlito"/>
                <a:cs typeface="Carlito"/>
              </a:rPr>
              <a:t>person, </a:t>
            </a:r>
            <a:r>
              <a:rPr lang="en-US" sz="1800" spc="-5" dirty="0">
                <a:solidFill>
                  <a:srgbClr val="FFFFFF"/>
                </a:solidFill>
                <a:latin typeface="Carlito"/>
                <a:cs typeface="Carlito"/>
              </a:rPr>
              <a:t>who </a:t>
            </a:r>
            <a:r>
              <a:rPr lang="en-US" sz="1800" spc="-10" dirty="0">
                <a:solidFill>
                  <a:srgbClr val="FFFFFF"/>
                </a:solidFill>
                <a:latin typeface="Carlito"/>
                <a:cs typeface="Carlito"/>
              </a:rPr>
              <a:t>has furnished the details under sub-  section</a:t>
            </a:r>
            <a:r>
              <a:rPr lang="en-US" sz="1800" spc="60" dirty="0">
                <a:solidFill>
                  <a:srgbClr val="FFFFFF"/>
                </a:solidFill>
                <a:latin typeface="Carlito"/>
                <a:cs typeface="Carlito"/>
              </a:rPr>
              <a:t> </a:t>
            </a:r>
            <a:r>
              <a:rPr lang="en-US" sz="1800" spc="-10" dirty="0">
                <a:solidFill>
                  <a:srgbClr val="FFFFFF"/>
                </a:solidFill>
                <a:latin typeface="Carlito"/>
                <a:cs typeface="Carlito"/>
              </a:rPr>
              <a:t>(1)</a:t>
            </a:r>
            <a:r>
              <a:rPr lang="en-US" sz="1800" spc="40" dirty="0">
                <a:solidFill>
                  <a:srgbClr val="FFFFFF"/>
                </a:solidFill>
                <a:latin typeface="Carlito"/>
                <a:cs typeface="Carlito"/>
              </a:rPr>
              <a:t> </a:t>
            </a:r>
            <a:r>
              <a:rPr lang="en-US" sz="1800" spc="-10" dirty="0">
                <a:solidFill>
                  <a:srgbClr val="FFFFFF"/>
                </a:solidFill>
                <a:latin typeface="Carlito"/>
                <a:cs typeface="Carlito"/>
              </a:rPr>
              <a:t>for</a:t>
            </a:r>
            <a:r>
              <a:rPr lang="en-US" sz="1800" spc="50" dirty="0">
                <a:solidFill>
                  <a:srgbClr val="FFFFFF"/>
                </a:solidFill>
                <a:latin typeface="Carlito"/>
                <a:cs typeface="Carlito"/>
              </a:rPr>
              <a:t> </a:t>
            </a:r>
            <a:r>
              <a:rPr lang="en-US" sz="1800" spc="-10" dirty="0">
                <a:solidFill>
                  <a:srgbClr val="FFFFFF"/>
                </a:solidFill>
                <a:latin typeface="Carlito"/>
                <a:cs typeface="Carlito"/>
              </a:rPr>
              <a:t>any</a:t>
            </a:r>
            <a:r>
              <a:rPr lang="en-US" sz="1800" spc="15" dirty="0">
                <a:solidFill>
                  <a:srgbClr val="FFFFFF"/>
                </a:solidFill>
                <a:latin typeface="Carlito"/>
                <a:cs typeface="Carlito"/>
              </a:rPr>
              <a:t> </a:t>
            </a:r>
            <a:r>
              <a:rPr lang="en-US" sz="1800" spc="-5" dirty="0">
                <a:solidFill>
                  <a:srgbClr val="FFFFFF"/>
                </a:solidFill>
                <a:latin typeface="Carlito"/>
                <a:cs typeface="Carlito"/>
              </a:rPr>
              <a:t>tax</a:t>
            </a:r>
            <a:r>
              <a:rPr lang="en-US" sz="1800" spc="30" dirty="0">
                <a:solidFill>
                  <a:srgbClr val="FFFFFF"/>
                </a:solidFill>
                <a:latin typeface="Carlito"/>
                <a:cs typeface="Carlito"/>
              </a:rPr>
              <a:t> </a:t>
            </a:r>
            <a:r>
              <a:rPr lang="en-US" sz="1800" spc="-10" dirty="0">
                <a:solidFill>
                  <a:srgbClr val="FFFFFF"/>
                </a:solidFill>
                <a:latin typeface="Carlito"/>
                <a:cs typeface="Carlito"/>
              </a:rPr>
              <a:t>period</a:t>
            </a:r>
            <a:r>
              <a:rPr lang="en-US" sz="1800" spc="20" dirty="0">
                <a:solidFill>
                  <a:srgbClr val="FFFFFF"/>
                </a:solidFill>
                <a:latin typeface="Carlito"/>
                <a:cs typeface="Carlito"/>
              </a:rPr>
              <a:t> </a:t>
            </a:r>
            <a:r>
              <a:rPr lang="en-US" sz="1800" strike="sngStrike" spc="-10" dirty="0">
                <a:solidFill>
                  <a:srgbClr val="FFFFFF"/>
                </a:solidFill>
                <a:latin typeface="Carlito"/>
                <a:cs typeface="Carlito"/>
              </a:rPr>
              <a:t>and</a:t>
            </a:r>
            <a:r>
              <a:rPr lang="en-US" sz="1800" strike="sngStrike" spc="40" dirty="0">
                <a:solidFill>
                  <a:srgbClr val="FFFFFF"/>
                </a:solidFill>
                <a:latin typeface="Carlito"/>
                <a:cs typeface="Carlito"/>
              </a:rPr>
              <a:t> </a:t>
            </a:r>
            <a:r>
              <a:rPr lang="en-US" sz="1800" strike="sngStrike" spc="-5" dirty="0">
                <a:solidFill>
                  <a:srgbClr val="FFFFFF"/>
                </a:solidFill>
                <a:latin typeface="Carlito"/>
                <a:cs typeface="Carlito"/>
              </a:rPr>
              <a:t>which</a:t>
            </a:r>
            <a:r>
              <a:rPr lang="en-US" sz="1800" strike="sngStrike" spc="15" dirty="0">
                <a:solidFill>
                  <a:srgbClr val="FFFFFF"/>
                </a:solidFill>
                <a:latin typeface="Carlito"/>
                <a:cs typeface="Carlito"/>
              </a:rPr>
              <a:t> </a:t>
            </a:r>
            <a:r>
              <a:rPr lang="en-US" sz="1800" strike="sngStrike" spc="-10" dirty="0">
                <a:solidFill>
                  <a:srgbClr val="FFFFFF"/>
                </a:solidFill>
                <a:latin typeface="Carlito"/>
                <a:cs typeface="Carlito"/>
              </a:rPr>
              <a:t>have</a:t>
            </a:r>
            <a:r>
              <a:rPr lang="en-US" sz="1800" strike="sngStrike" spc="75" dirty="0">
                <a:solidFill>
                  <a:srgbClr val="FFFFFF"/>
                </a:solidFill>
                <a:latin typeface="Carlito"/>
                <a:cs typeface="Carlito"/>
              </a:rPr>
              <a:t> </a:t>
            </a:r>
            <a:r>
              <a:rPr lang="en-US" sz="1800" strike="sngStrike" spc="-5" dirty="0">
                <a:solidFill>
                  <a:srgbClr val="FFFFFF"/>
                </a:solidFill>
                <a:latin typeface="Carlito"/>
                <a:cs typeface="Carlito"/>
              </a:rPr>
              <a:t>remained</a:t>
            </a:r>
            <a:r>
              <a:rPr lang="en-US" sz="1800" strike="sngStrike" spc="15" dirty="0">
                <a:solidFill>
                  <a:srgbClr val="FFFFFF"/>
                </a:solidFill>
                <a:latin typeface="Carlito"/>
                <a:cs typeface="Carlito"/>
              </a:rPr>
              <a:t> </a:t>
            </a:r>
            <a:r>
              <a:rPr lang="en-US" sz="1800" strike="sngStrike" spc="-10" dirty="0">
                <a:solidFill>
                  <a:srgbClr val="FFFFFF"/>
                </a:solidFill>
                <a:latin typeface="Carlito"/>
                <a:cs typeface="Carlito"/>
              </a:rPr>
              <a:t>unmatched</a:t>
            </a:r>
            <a:r>
              <a:rPr lang="en-US" sz="1800" dirty="0">
                <a:latin typeface="Carlito"/>
                <a:cs typeface="Carlito"/>
              </a:rPr>
              <a:t> </a:t>
            </a:r>
            <a:r>
              <a:rPr lang="en-US" sz="1800" strike="sngStrike" spc="-10" dirty="0">
                <a:solidFill>
                  <a:srgbClr val="FFFFFF"/>
                </a:solidFill>
                <a:latin typeface="Carlito"/>
                <a:cs typeface="Carlito"/>
              </a:rPr>
              <a:t>under </a:t>
            </a:r>
            <a:r>
              <a:rPr lang="en-US" sz="1800" strike="sngStrike" spc="-5" dirty="0">
                <a:solidFill>
                  <a:srgbClr val="FFFFFF"/>
                </a:solidFill>
                <a:latin typeface="Carlito"/>
                <a:cs typeface="Carlito"/>
              </a:rPr>
              <a:t>section </a:t>
            </a:r>
            <a:r>
              <a:rPr lang="en-US" sz="1800" strike="sngStrike" spc="-10" dirty="0">
                <a:solidFill>
                  <a:srgbClr val="FFFFFF"/>
                </a:solidFill>
                <a:latin typeface="Carlito"/>
                <a:cs typeface="Carlito"/>
              </a:rPr>
              <a:t>42 or section 43</a:t>
            </a:r>
            <a:r>
              <a:rPr lang="en-US" sz="1800" strike="noStrike" spc="-10" dirty="0">
                <a:solidFill>
                  <a:srgbClr val="FFFFFF"/>
                </a:solidFill>
                <a:latin typeface="Carlito"/>
                <a:cs typeface="Carlito"/>
              </a:rPr>
              <a:t>, </a:t>
            </a:r>
            <a:r>
              <a:rPr lang="en-US" sz="1800" strike="noStrike" spc="-5" dirty="0">
                <a:solidFill>
                  <a:srgbClr val="FFFFFF"/>
                </a:solidFill>
                <a:latin typeface="Carlito"/>
                <a:cs typeface="Carlito"/>
              </a:rPr>
              <a:t>shall, </a:t>
            </a:r>
            <a:r>
              <a:rPr lang="en-US" sz="1800" strike="noStrike" spc="-15" dirty="0">
                <a:solidFill>
                  <a:srgbClr val="FFFFFF"/>
                </a:solidFill>
                <a:latin typeface="Carlito"/>
                <a:cs typeface="Carlito"/>
              </a:rPr>
              <a:t>upon </a:t>
            </a:r>
            <a:r>
              <a:rPr lang="en-US" sz="1800" strike="noStrike" spc="-10" dirty="0">
                <a:solidFill>
                  <a:srgbClr val="FFFFFF"/>
                </a:solidFill>
                <a:latin typeface="Carlito"/>
                <a:cs typeface="Carlito"/>
              </a:rPr>
              <a:t>discovery </a:t>
            </a:r>
            <a:r>
              <a:rPr lang="en-US" sz="1800" strike="noStrike" dirty="0">
                <a:solidFill>
                  <a:srgbClr val="FFFFFF"/>
                </a:solidFill>
                <a:latin typeface="Carlito"/>
                <a:cs typeface="Carlito"/>
              </a:rPr>
              <a:t>of </a:t>
            </a:r>
            <a:r>
              <a:rPr lang="en-US" sz="1800" strike="noStrike" spc="-10" dirty="0">
                <a:solidFill>
                  <a:srgbClr val="FFFFFF"/>
                </a:solidFill>
                <a:latin typeface="Carlito"/>
                <a:cs typeface="Carlito"/>
              </a:rPr>
              <a:t>any </a:t>
            </a:r>
            <a:r>
              <a:rPr lang="en-US" sz="1800" strike="noStrike" spc="-5" dirty="0">
                <a:solidFill>
                  <a:srgbClr val="FFFFFF"/>
                </a:solidFill>
                <a:latin typeface="Carlito"/>
                <a:cs typeface="Carlito"/>
              </a:rPr>
              <a:t>error </a:t>
            </a:r>
            <a:r>
              <a:rPr lang="en-US" sz="1800" strike="noStrike" spc="-25" dirty="0">
                <a:solidFill>
                  <a:srgbClr val="FFFFFF"/>
                </a:solidFill>
                <a:latin typeface="Carlito"/>
                <a:cs typeface="Carlito"/>
              </a:rPr>
              <a:t>or</a:t>
            </a:r>
            <a:r>
              <a:rPr lang="en-US" sz="1800" strike="noStrike" spc="125" dirty="0">
                <a:solidFill>
                  <a:srgbClr val="FFFFFF"/>
                </a:solidFill>
                <a:latin typeface="Carlito"/>
                <a:cs typeface="Carlito"/>
              </a:rPr>
              <a:t> </a:t>
            </a:r>
            <a:r>
              <a:rPr lang="en-US" sz="1800" strike="noStrike" spc="-10" dirty="0">
                <a:solidFill>
                  <a:srgbClr val="FFFFFF"/>
                </a:solidFill>
                <a:latin typeface="Carlito"/>
                <a:cs typeface="Carlito"/>
              </a:rPr>
              <a:t>omission</a:t>
            </a:r>
            <a:r>
              <a:rPr lang="en-US" sz="1800" strike="noStrike" dirty="0">
                <a:latin typeface="Carlito"/>
                <a:cs typeface="Carlito"/>
              </a:rPr>
              <a:t> </a:t>
            </a:r>
            <a:r>
              <a:rPr lang="en-US" sz="1800" spc="-10" dirty="0">
                <a:solidFill>
                  <a:srgbClr val="FFFFFF"/>
                </a:solidFill>
                <a:latin typeface="Carlito"/>
                <a:cs typeface="Carlito"/>
              </a:rPr>
              <a:t>therein, </a:t>
            </a:r>
            <a:r>
              <a:rPr lang="en-US" sz="1800" spc="-5" dirty="0">
                <a:solidFill>
                  <a:srgbClr val="FFFFFF"/>
                </a:solidFill>
                <a:latin typeface="Carlito"/>
                <a:cs typeface="Carlito"/>
              </a:rPr>
              <a:t>rectify </a:t>
            </a:r>
            <a:r>
              <a:rPr lang="en-US" sz="1800" spc="-10" dirty="0">
                <a:solidFill>
                  <a:srgbClr val="FFFFFF"/>
                </a:solidFill>
                <a:latin typeface="Carlito"/>
                <a:cs typeface="Carlito"/>
              </a:rPr>
              <a:t>such </a:t>
            </a:r>
            <a:r>
              <a:rPr lang="en-US" sz="1800" spc="-5" dirty="0">
                <a:solidFill>
                  <a:srgbClr val="FFFFFF"/>
                </a:solidFill>
                <a:latin typeface="Carlito"/>
                <a:cs typeface="Carlito"/>
              </a:rPr>
              <a:t>error </a:t>
            </a:r>
            <a:r>
              <a:rPr lang="en-US" sz="1800" spc="-10" dirty="0">
                <a:solidFill>
                  <a:srgbClr val="FFFFFF"/>
                </a:solidFill>
                <a:latin typeface="Carlito"/>
                <a:cs typeface="Carlito"/>
              </a:rPr>
              <a:t>or omission in </a:t>
            </a:r>
            <a:r>
              <a:rPr lang="en-US" sz="1800" spc="-5" dirty="0">
                <a:solidFill>
                  <a:srgbClr val="FFFFFF"/>
                </a:solidFill>
                <a:latin typeface="Carlito"/>
                <a:cs typeface="Carlito"/>
              </a:rPr>
              <a:t>such </a:t>
            </a:r>
            <a:r>
              <a:rPr lang="en-US" sz="1800" spc="-10" dirty="0">
                <a:solidFill>
                  <a:srgbClr val="FFFFFF"/>
                </a:solidFill>
                <a:latin typeface="Carlito"/>
                <a:cs typeface="Carlito"/>
              </a:rPr>
              <a:t>manner </a:t>
            </a:r>
            <a:r>
              <a:rPr lang="en-US" sz="1800" spc="-5" dirty="0">
                <a:solidFill>
                  <a:srgbClr val="FFFFFF"/>
                </a:solidFill>
                <a:latin typeface="Carlito"/>
                <a:cs typeface="Carlito"/>
              </a:rPr>
              <a:t>as may </a:t>
            </a:r>
            <a:r>
              <a:rPr lang="en-US" sz="1800" spc="-10" dirty="0">
                <a:solidFill>
                  <a:srgbClr val="FFFFFF"/>
                </a:solidFill>
                <a:latin typeface="Carlito"/>
                <a:cs typeface="Carlito"/>
              </a:rPr>
              <a:t>be prescribed, and  shall pay the </a:t>
            </a:r>
            <a:r>
              <a:rPr lang="en-US" sz="1800" spc="-5" dirty="0">
                <a:solidFill>
                  <a:srgbClr val="FFFFFF"/>
                </a:solidFill>
                <a:latin typeface="Carlito"/>
                <a:cs typeface="Carlito"/>
              </a:rPr>
              <a:t>tax </a:t>
            </a:r>
            <a:r>
              <a:rPr lang="en-US" sz="1800" spc="-10" dirty="0">
                <a:solidFill>
                  <a:srgbClr val="FFFFFF"/>
                </a:solidFill>
                <a:latin typeface="Carlito"/>
                <a:cs typeface="Carlito"/>
              </a:rPr>
              <a:t>and </a:t>
            </a:r>
            <a:r>
              <a:rPr lang="en-US" sz="1800" spc="-5" dirty="0">
                <a:solidFill>
                  <a:srgbClr val="FFFFFF"/>
                </a:solidFill>
                <a:latin typeface="Carlito"/>
                <a:cs typeface="Carlito"/>
              </a:rPr>
              <a:t>interest, </a:t>
            </a:r>
            <a:r>
              <a:rPr lang="en-US" sz="1800" spc="-10" dirty="0">
                <a:solidFill>
                  <a:srgbClr val="FFFFFF"/>
                </a:solidFill>
                <a:latin typeface="Carlito"/>
                <a:cs typeface="Carlito"/>
              </a:rPr>
              <a:t>if </a:t>
            </a:r>
            <a:r>
              <a:rPr lang="en-US" sz="1800" spc="-35" dirty="0">
                <a:solidFill>
                  <a:srgbClr val="FFFFFF"/>
                </a:solidFill>
                <a:latin typeface="Carlito"/>
                <a:cs typeface="Carlito"/>
              </a:rPr>
              <a:t>any, </a:t>
            </a:r>
            <a:r>
              <a:rPr lang="en-US" sz="1800" dirty="0">
                <a:solidFill>
                  <a:srgbClr val="FFFFFF"/>
                </a:solidFill>
                <a:latin typeface="Carlito"/>
                <a:cs typeface="Carlito"/>
              </a:rPr>
              <a:t>in </a:t>
            </a:r>
            <a:r>
              <a:rPr lang="en-US" sz="1800" spc="-5" dirty="0">
                <a:solidFill>
                  <a:srgbClr val="FFFFFF"/>
                </a:solidFill>
                <a:latin typeface="Carlito"/>
                <a:cs typeface="Carlito"/>
              </a:rPr>
              <a:t>case there </a:t>
            </a:r>
            <a:r>
              <a:rPr lang="en-US" sz="1800" spc="-10" dirty="0">
                <a:solidFill>
                  <a:srgbClr val="FFFFFF"/>
                </a:solidFill>
                <a:latin typeface="Carlito"/>
                <a:cs typeface="Carlito"/>
              </a:rPr>
              <a:t>is </a:t>
            </a:r>
            <a:r>
              <a:rPr lang="en-US" sz="1800" spc="-5" dirty="0">
                <a:solidFill>
                  <a:srgbClr val="FFFFFF"/>
                </a:solidFill>
                <a:latin typeface="Carlito"/>
                <a:cs typeface="Carlito"/>
              </a:rPr>
              <a:t>a short </a:t>
            </a:r>
            <a:r>
              <a:rPr lang="en-US" sz="1800" spc="-10" dirty="0">
                <a:solidFill>
                  <a:srgbClr val="FFFFFF"/>
                </a:solidFill>
                <a:latin typeface="Carlito"/>
                <a:cs typeface="Carlito"/>
              </a:rPr>
              <a:t>payment of </a:t>
            </a:r>
            <a:r>
              <a:rPr lang="en-US" sz="1800" spc="-5" dirty="0">
                <a:solidFill>
                  <a:srgbClr val="FFFFFF"/>
                </a:solidFill>
                <a:latin typeface="Carlito"/>
                <a:cs typeface="Carlito"/>
              </a:rPr>
              <a:t>tax </a:t>
            </a:r>
            <a:r>
              <a:rPr lang="en-US" sz="1800" spc="5" dirty="0">
                <a:solidFill>
                  <a:srgbClr val="FFFFFF"/>
                </a:solidFill>
                <a:latin typeface="Carlito"/>
                <a:cs typeface="Carlito"/>
              </a:rPr>
              <a:t>on  </a:t>
            </a:r>
            <a:r>
              <a:rPr lang="en-US" sz="1800" spc="-5" dirty="0">
                <a:solidFill>
                  <a:srgbClr val="FFFFFF"/>
                </a:solidFill>
                <a:latin typeface="Carlito"/>
                <a:cs typeface="Carlito"/>
              </a:rPr>
              <a:t>account </a:t>
            </a:r>
            <a:r>
              <a:rPr lang="en-US" sz="1800" spc="-10" dirty="0">
                <a:solidFill>
                  <a:srgbClr val="FFFFFF"/>
                </a:solidFill>
                <a:latin typeface="Carlito"/>
                <a:cs typeface="Carlito"/>
              </a:rPr>
              <a:t>of such </a:t>
            </a:r>
            <a:r>
              <a:rPr lang="en-US" sz="1800" spc="-5" dirty="0">
                <a:solidFill>
                  <a:srgbClr val="FFFFFF"/>
                </a:solidFill>
                <a:latin typeface="Carlito"/>
                <a:cs typeface="Carlito"/>
              </a:rPr>
              <a:t>error </a:t>
            </a:r>
            <a:r>
              <a:rPr lang="en-US" sz="1800" spc="-10" dirty="0">
                <a:solidFill>
                  <a:srgbClr val="FFFFFF"/>
                </a:solidFill>
                <a:latin typeface="Carlito"/>
                <a:cs typeface="Carlito"/>
              </a:rPr>
              <a:t>or omission, in the </a:t>
            </a:r>
            <a:r>
              <a:rPr lang="en-US" sz="1800" spc="-5" dirty="0">
                <a:solidFill>
                  <a:srgbClr val="FFFFFF"/>
                </a:solidFill>
                <a:latin typeface="Carlito"/>
                <a:cs typeface="Carlito"/>
              </a:rPr>
              <a:t>return to </a:t>
            </a:r>
            <a:r>
              <a:rPr lang="en-US" sz="1800" spc="-10" dirty="0">
                <a:solidFill>
                  <a:srgbClr val="FFFFFF"/>
                </a:solidFill>
                <a:latin typeface="Carlito"/>
                <a:cs typeface="Carlito"/>
              </a:rPr>
              <a:t>be furnished </a:t>
            </a:r>
            <a:r>
              <a:rPr lang="en-US" sz="1800" spc="-15" dirty="0">
                <a:solidFill>
                  <a:srgbClr val="FFFFFF"/>
                </a:solidFill>
                <a:latin typeface="Carlito"/>
                <a:cs typeface="Carlito"/>
              </a:rPr>
              <a:t>for </a:t>
            </a:r>
            <a:r>
              <a:rPr lang="en-US" sz="1800" spc="-5" dirty="0">
                <a:solidFill>
                  <a:srgbClr val="FFFFFF"/>
                </a:solidFill>
                <a:latin typeface="Carlito"/>
                <a:cs typeface="Carlito"/>
              </a:rPr>
              <a:t>such tax</a:t>
            </a:r>
            <a:r>
              <a:rPr lang="en-US" sz="1800" spc="235" dirty="0">
                <a:solidFill>
                  <a:srgbClr val="FFFFFF"/>
                </a:solidFill>
                <a:latin typeface="Carlito"/>
                <a:cs typeface="Carlito"/>
              </a:rPr>
              <a:t> </a:t>
            </a:r>
            <a:r>
              <a:rPr lang="en-US" sz="1800" spc="-10" dirty="0">
                <a:solidFill>
                  <a:srgbClr val="FFFFFF"/>
                </a:solidFill>
                <a:latin typeface="Carlito"/>
                <a:cs typeface="Carlito"/>
              </a:rPr>
              <a:t>period:</a:t>
            </a:r>
          </a:p>
          <a:p>
            <a:pPr marL="71120" marR="820419" algn="just">
              <a:lnSpc>
                <a:spcPct val="106200"/>
              </a:lnSpc>
              <a:spcBef>
                <a:spcPts val="5"/>
              </a:spcBef>
            </a:pPr>
            <a:endParaRPr lang="en-US" sz="1800" spc="-10" dirty="0">
              <a:solidFill>
                <a:srgbClr val="FFFFFF"/>
              </a:solidFill>
              <a:latin typeface="Carlito"/>
              <a:cs typeface="Carlito"/>
            </a:endParaRPr>
          </a:p>
          <a:p>
            <a:pPr marL="71120" marR="46990" algn="just">
              <a:lnSpc>
                <a:spcPct val="107000"/>
              </a:lnSpc>
              <a:spcBef>
                <a:spcPts val="5"/>
              </a:spcBef>
            </a:pPr>
            <a:r>
              <a:rPr lang="en-US" sz="1800" spc="-10" dirty="0">
                <a:solidFill>
                  <a:srgbClr val="FFFFFF"/>
                </a:solidFill>
                <a:latin typeface="Carlito"/>
                <a:cs typeface="Carlito"/>
              </a:rPr>
              <a:t>Provided that no </a:t>
            </a:r>
            <a:r>
              <a:rPr lang="en-US" sz="1800" spc="-5" dirty="0">
                <a:solidFill>
                  <a:srgbClr val="FFFFFF"/>
                </a:solidFill>
                <a:latin typeface="Carlito"/>
                <a:cs typeface="Carlito"/>
              </a:rPr>
              <a:t>rectification </a:t>
            </a:r>
            <a:r>
              <a:rPr lang="en-US" sz="1800" spc="-10" dirty="0">
                <a:solidFill>
                  <a:srgbClr val="FFFFFF"/>
                </a:solidFill>
                <a:latin typeface="Carlito"/>
                <a:cs typeface="Carlito"/>
              </a:rPr>
              <a:t>of </a:t>
            </a:r>
            <a:r>
              <a:rPr lang="en-US" sz="1800" spc="-5" dirty="0">
                <a:solidFill>
                  <a:srgbClr val="FFFFFF"/>
                </a:solidFill>
                <a:latin typeface="Carlito"/>
                <a:cs typeface="Carlito"/>
              </a:rPr>
              <a:t>error </a:t>
            </a:r>
            <a:r>
              <a:rPr lang="en-US" sz="1800" spc="-10" dirty="0">
                <a:solidFill>
                  <a:srgbClr val="FFFFFF"/>
                </a:solidFill>
                <a:latin typeface="Carlito"/>
                <a:cs typeface="Carlito"/>
              </a:rPr>
              <a:t>or </a:t>
            </a:r>
            <a:r>
              <a:rPr lang="en-US" sz="1800" spc="-15" dirty="0">
                <a:solidFill>
                  <a:srgbClr val="FFFFFF"/>
                </a:solidFill>
                <a:latin typeface="Carlito"/>
                <a:cs typeface="Carlito"/>
              </a:rPr>
              <a:t>omission </a:t>
            </a:r>
            <a:r>
              <a:rPr lang="en-US" sz="1800" spc="-10" dirty="0">
                <a:solidFill>
                  <a:srgbClr val="FFFFFF"/>
                </a:solidFill>
                <a:latin typeface="Carlito"/>
                <a:cs typeface="Carlito"/>
              </a:rPr>
              <a:t>in </a:t>
            </a:r>
            <a:r>
              <a:rPr lang="en-US" sz="1800" spc="-5" dirty="0">
                <a:solidFill>
                  <a:srgbClr val="FFFFFF"/>
                </a:solidFill>
                <a:latin typeface="Carlito"/>
                <a:cs typeface="Carlito"/>
              </a:rPr>
              <a:t>respect </a:t>
            </a:r>
            <a:r>
              <a:rPr lang="en-US" sz="1800" spc="-10" dirty="0">
                <a:solidFill>
                  <a:srgbClr val="FFFFFF"/>
                </a:solidFill>
                <a:latin typeface="Carlito"/>
                <a:cs typeface="Carlito"/>
              </a:rPr>
              <a:t>of the details furnished  under sub-section </a:t>
            </a:r>
            <a:r>
              <a:rPr lang="en-US" sz="1800" spc="-5" dirty="0">
                <a:solidFill>
                  <a:srgbClr val="FFFFFF"/>
                </a:solidFill>
                <a:latin typeface="Carlito"/>
                <a:cs typeface="Carlito"/>
              </a:rPr>
              <a:t>(1) shall </a:t>
            </a:r>
            <a:r>
              <a:rPr lang="en-US" sz="1800" spc="-10" dirty="0">
                <a:solidFill>
                  <a:srgbClr val="FFFFFF"/>
                </a:solidFill>
                <a:latin typeface="Carlito"/>
                <a:cs typeface="Carlito"/>
              </a:rPr>
              <a:t>be </a:t>
            </a:r>
            <a:r>
              <a:rPr lang="en-US" sz="1800" spc="-5" dirty="0">
                <a:solidFill>
                  <a:srgbClr val="FFFFFF"/>
                </a:solidFill>
                <a:latin typeface="Carlito"/>
                <a:cs typeface="Carlito"/>
              </a:rPr>
              <a:t>allowed after </a:t>
            </a:r>
            <a:r>
              <a:rPr lang="en-US" sz="1800" strike="sngStrike" spc="-10" dirty="0">
                <a:solidFill>
                  <a:srgbClr val="FFFFFF"/>
                </a:solidFill>
                <a:latin typeface="Carlito"/>
                <a:cs typeface="Carlito"/>
              </a:rPr>
              <a:t>furnishing</a:t>
            </a:r>
            <a:r>
              <a:rPr lang="en-US" sz="1800" strike="noStrike" spc="-10" dirty="0">
                <a:solidFill>
                  <a:srgbClr val="FFFFFF"/>
                </a:solidFill>
                <a:latin typeface="Carlito"/>
                <a:cs typeface="Carlito"/>
              </a:rPr>
              <a:t> </a:t>
            </a:r>
            <a:r>
              <a:rPr lang="en-US" sz="1800" strike="sngStrike" dirty="0">
                <a:solidFill>
                  <a:srgbClr val="FFFFFF"/>
                </a:solidFill>
                <a:latin typeface="Carlito"/>
                <a:cs typeface="Carlito"/>
              </a:rPr>
              <a:t>of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return under </a:t>
            </a:r>
            <a:r>
              <a:rPr lang="en-US" sz="1800" strike="sngStrike" spc="-10" dirty="0">
                <a:solidFill>
                  <a:srgbClr val="FFFFFF"/>
                </a:solidFill>
                <a:latin typeface="Carlito"/>
                <a:cs typeface="Carlito"/>
              </a:rPr>
              <a:t>section </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39 </a:t>
            </a:r>
            <a:r>
              <a:rPr lang="en-US" sz="1800" strike="sngStrike" spc="-5" dirty="0">
                <a:solidFill>
                  <a:srgbClr val="FFFFFF"/>
                </a:solidFill>
                <a:latin typeface="Carlito"/>
                <a:cs typeface="Carlito"/>
              </a:rPr>
              <a:t>for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month </a:t>
            </a:r>
            <a:r>
              <a:rPr lang="en-US" sz="1800" strike="sngStrike" dirty="0">
                <a:solidFill>
                  <a:srgbClr val="FFFFFF"/>
                </a:solidFill>
                <a:latin typeface="Carlito"/>
                <a:cs typeface="Carlito"/>
              </a:rPr>
              <a:t>of </a:t>
            </a:r>
            <a:r>
              <a:rPr lang="en-US" sz="1800" strike="sngStrike" spc="-5" dirty="0">
                <a:solidFill>
                  <a:srgbClr val="FFFFFF"/>
                </a:solidFill>
                <a:latin typeface="Carlito"/>
                <a:cs typeface="Carlito"/>
              </a:rPr>
              <a:t>September</a:t>
            </a:r>
            <a:r>
              <a:rPr lang="en-US" sz="1800" strike="noStrike" spc="-5" dirty="0">
                <a:solidFill>
                  <a:srgbClr val="FFFFFF"/>
                </a:solidFill>
                <a:latin typeface="Carlito"/>
                <a:cs typeface="Carlito"/>
              </a:rPr>
              <a:t> </a:t>
            </a:r>
            <a:r>
              <a:rPr lang="en-US" sz="1800" strike="noStrike" dirty="0">
                <a:solidFill>
                  <a:srgbClr val="FFFFFF"/>
                </a:solidFill>
                <a:latin typeface="Carlito"/>
                <a:cs typeface="Carlito"/>
              </a:rPr>
              <a:t>the </a:t>
            </a:r>
            <a:r>
              <a:rPr lang="en-US" sz="1800" strike="noStrike" spc="-5" dirty="0">
                <a:solidFill>
                  <a:srgbClr val="FFFFFF"/>
                </a:solidFill>
                <a:latin typeface="Carlito"/>
                <a:cs typeface="Carlito"/>
              </a:rPr>
              <a:t>thirtieth </a:t>
            </a:r>
            <a:r>
              <a:rPr lang="en-US" sz="1800" strike="noStrike" spc="-10" dirty="0">
                <a:solidFill>
                  <a:srgbClr val="FFFFFF"/>
                </a:solidFill>
                <a:latin typeface="Carlito"/>
                <a:cs typeface="Carlito"/>
              </a:rPr>
              <a:t>day of </a:t>
            </a:r>
            <a:r>
              <a:rPr lang="en-US" sz="1800" strike="noStrike" spc="-5" dirty="0">
                <a:solidFill>
                  <a:srgbClr val="FFFFFF"/>
                </a:solidFill>
                <a:latin typeface="Carlito"/>
                <a:cs typeface="Carlito"/>
              </a:rPr>
              <a:t>November </a:t>
            </a:r>
            <a:r>
              <a:rPr lang="en-US" sz="1800" strike="noStrike" spc="-10" dirty="0">
                <a:solidFill>
                  <a:srgbClr val="FFFFFF"/>
                </a:solidFill>
                <a:latin typeface="Carlito"/>
                <a:cs typeface="Carlito"/>
              </a:rPr>
              <a:t>following the </a:t>
            </a:r>
            <a:r>
              <a:rPr lang="en-US" sz="1800" strike="noStrike" spc="-5" dirty="0">
                <a:solidFill>
                  <a:srgbClr val="FFFFFF"/>
                </a:solidFill>
                <a:latin typeface="Carlito"/>
                <a:cs typeface="Carlito"/>
              </a:rPr>
              <a:t>end </a:t>
            </a:r>
            <a:r>
              <a:rPr lang="en-US" sz="1800" strike="noStrike" spc="-20" dirty="0">
                <a:solidFill>
                  <a:srgbClr val="FFFFFF"/>
                </a:solidFill>
                <a:latin typeface="Carlito"/>
                <a:cs typeface="Carlito"/>
              </a:rPr>
              <a:t>of  </a:t>
            </a:r>
            <a:r>
              <a:rPr lang="en-US" sz="1800" strike="noStrike" spc="-10" dirty="0">
                <a:solidFill>
                  <a:srgbClr val="FFFFFF"/>
                </a:solidFill>
                <a:latin typeface="Carlito"/>
                <a:cs typeface="Carlito"/>
              </a:rPr>
              <a:t>the </a:t>
            </a:r>
            <a:r>
              <a:rPr lang="en-US" sz="1800" strike="noStrike" spc="-5" dirty="0">
                <a:solidFill>
                  <a:srgbClr val="FFFFFF"/>
                </a:solidFill>
                <a:latin typeface="Carlito"/>
                <a:cs typeface="Carlito"/>
              </a:rPr>
              <a:t>financial </a:t>
            </a:r>
            <a:r>
              <a:rPr lang="en-US" sz="1800" strike="noStrike" spc="-10" dirty="0">
                <a:solidFill>
                  <a:srgbClr val="FFFFFF"/>
                </a:solidFill>
                <a:latin typeface="Carlito"/>
                <a:cs typeface="Carlito"/>
              </a:rPr>
              <a:t>year </a:t>
            </a:r>
            <a:r>
              <a:rPr lang="en-US" sz="1800" strike="noStrike" spc="-5" dirty="0">
                <a:solidFill>
                  <a:srgbClr val="FFFFFF"/>
                </a:solidFill>
                <a:latin typeface="Carlito"/>
                <a:cs typeface="Carlito"/>
              </a:rPr>
              <a:t>to which </a:t>
            </a:r>
            <a:r>
              <a:rPr lang="en-US" sz="1800" strike="noStrike" spc="-10" dirty="0">
                <a:solidFill>
                  <a:srgbClr val="FFFFFF"/>
                </a:solidFill>
                <a:latin typeface="Carlito"/>
                <a:cs typeface="Carlito"/>
              </a:rPr>
              <a:t>such details </a:t>
            </a:r>
            <a:r>
              <a:rPr lang="en-US" sz="1800" strike="noStrike" spc="-5" dirty="0">
                <a:solidFill>
                  <a:srgbClr val="FFFFFF"/>
                </a:solidFill>
                <a:latin typeface="Carlito"/>
                <a:cs typeface="Carlito"/>
              </a:rPr>
              <a:t>pertain, </a:t>
            </a:r>
            <a:r>
              <a:rPr lang="en-US" sz="1800" strike="noStrike" spc="-10" dirty="0">
                <a:solidFill>
                  <a:srgbClr val="FFFFFF"/>
                </a:solidFill>
                <a:latin typeface="Carlito"/>
                <a:cs typeface="Carlito"/>
              </a:rPr>
              <a:t>or furnishing of </a:t>
            </a:r>
            <a:r>
              <a:rPr lang="en-US" sz="1800" strike="noStrike" dirty="0">
                <a:solidFill>
                  <a:srgbClr val="FFFFFF"/>
                </a:solidFill>
                <a:latin typeface="Carlito"/>
                <a:cs typeface="Carlito"/>
              </a:rPr>
              <a:t>the </a:t>
            </a:r>
            <a:r>
              <a:rPr lang="en-US" sz="1800" strike="noStrike" spc="-5" dirty="0">
                <a:solidFill>
                  <a:srgbClr val="FFFFFF"/>
                </a:solidFill>
                <a:latin typeface="Carlito"/>
                <a:cs typeface="Carlito"/>
              </a:rPr>
              <a:t>relevant annual  return, whichever </a:t>
            </a:r>
            <a:r>
              <a:rPr lang="en-US" sz="1800" strike="noStrike" spc="-10" dirty="0">
                <a:solidFill>
                  <a:srgbClr val="FFFFFF"/>
                </a:solidFill>
                <a:latin typeface="Carlito"/>
                <a:cs typeface="Carlito"/>
              </a:rPr>
              <a:t>is</a:t>
            </a:r>
            <a:r>
              <a:rPr lang="en-US" sz="1800" strike="noStrike" spc="-5" dirty="0">
                <a:solidFill>
                  <a:srgbClr val="FFFFFF"/>
                </a:solidFill>
                <a:latin typeface="Carlito"/>
                <a:cs typeface="Carlito"/>
              </a:rPr>
              <a:t> earlier:</a:t>
            </a:r>
          </a:p>
          <a:p>
            <a:pPr marL="71120" marR="46990" algn="just">
              <a:lnSpc>
                <a:spcPct val="107000"/>
              </a:lnSpc>
              <a:spcBef>
                <a:spcPts val="5"/>
              </a:spcBef>
            </a:pPr>
            <a:endParaRPr lang="en-US" sz="1800" dirty="0">
              <a:latin typeface="Carlito"/>
              <a:cs typeface="Carlito"/>
            </a:endParaRPr>
          </a:p>
          <a:p>
            <a:pPr marL="71120" marR="44450" algn="just">
              <a:lnSpc>
                <a:spcPts val="1680"/>
              </a:lnSpc>
              <a:spcBef>
                <a:spcPts val="50"/>
              </a:spcBef>
            </a:pPr>
            <a:r>
              <a:rPr lang="en-US" sz="1800" spc="-5" dirty="0">
                <a:solidFill>
                  <a:srgbClr val="FFFFFF"/>
                </a:solidFill>
                <a:latin typeface="Trebuchet MS"/>
                <a:cs typeface="Trebuchet MS"/>
              </a:rPr>
              <a:t>Conclusion : </a:t>
            </a:r>
            <a:r>
              <a:rPr lang="en-US" sz="1800" spc="-10" dirty="0">
                <a:solidFill>
                  <a:srgbClr val="FFFFFF"/>
                </a:solidFill>
                <a:latin typeface="Trebuchet MS"/>
                <a:cs typeface="Trebuchet MS"/>
              </a:rPr>
              <a:t>Time limit extended </a:t>
            </a:r>
            <a:r>
              <a:rPr lang="en-US" sz="1800" spc="-5" dirty="0">
                <a:solidFill>
                  <a:srgbClr val="FFFFFF"/>
                </a:solidFill>
                <a:latin typeface="Trebuchet MS"/>
                <a:cs typeface="Trebuchet MS"/>
              </a:rPr>
              <a:t>for </a:t>
            </a:r>
            <a:r>
              <a:rPr lang="en-US" sz="1800" spc="-10" dirty="0">
                <a:solidFill>
                  <a:srgbClr val="FFFFFF"/>
                </a:solidFill>
                <a:latin typeface="Trebuchet MS"/>
                <a:cs typeface="Trebuchet MS"/>
              </a:rPr>
              <a:t>rectification </a:t>
            </a:r>
            <a:r>
              <a:rPr lang="en-US" sz="1800" spc="-5" dirty="0">
                <a:solidFill>
                  <a:srgbClr val="FFFFFF"/>
                </a:solidFill>
                <a:latin typeface="Trebuchet MS"/>
                <a:cs typeface="Trebuchet MS"/>
              </a:rPr>
              <a:t>of error </a:t>
            </a:r>
            <a:r>
              <a:rPr lang="en-US" sz="1800" spc="-15" dirty="0">
                <a:solidFill>
                  <a:srgbClr val="FFFFFF"/>
                </a:solidFill>
                <a:latin typeface="Trebuchet MS"/>
                <a:cs typeface="Trebuchet MS"/>
              </a:rPr>
              <a:t>of </a:t>
            </a:r>
            <a:r>
              <a:rPr lang="en-US" sz="1800" spc="-10" dirty="0">
                <a:solidFill>
                  <a:srgbClr val="FFFFFF"/>
                </a:solidFill>
                <a:latin typeface="Trebuchet MS"/>
                <a:cs typeface="Trebuchet MS"/>
              </a:rPr>
              <a:t>outward  supplies.</a:t>
            </a:r>
            <a:endParaRPr lang="en-US" sz="1800" dirty="0">
              <a:latin typeface="Trebuchet MS"/>
              <a:cs typeface="Trebuchet MS"/>
            </a:endParaRPr>
          </a:p>
          <a:p>
            <a:pPr marL="71120" marR="820419" algn="just">
              <a:lnSpc>
                <a:spcPct val="106200"/>
              </a:lnSpc>
              <a:spcBef>
                <a:spcPts val="5"/>
              </a:spcBef>
            </a:pPr>
            <a:endParaRPr lang="en-US" sz="1800" dirty="0">
              <a:latin typeface="Carlito"/>
              <a:cs typeface="Carlito"/>
            </a:endParaRPr>
          </a:p>
          <a:p>
            <a:endParaRPr lang="en-IN" sz="2800" dirty="0">
              <a:latin typeface="Carlito"/>
              <a:cs typeface="Carlito"/>
            </a:endParaRPr>
          </a:p>
          <a:p>
            <a:endParaRPr lang="en-IN" dirty="0"/>
          </a:p>
        </p:txBody>
      </p:sp>
    </p:spTree>
    <p:extLst>
      <p:ext uri="{BB962C8B-B14F-4D97-AF65-F5344CB8AC3E}">
        <p14:creationId xmlns:p14="http://schemas.microsoft.com/office/powerpoint/2010/main" val="408604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60EC-97ED-4CC4-A931-6AA1E7231DC2}"/>
              </a:ext>
            </a:extLst>
          </p:cNvPr>
          <p:cNvSpPr>
            <a:spLocks noGrp="1"/>
          </p:cNvSpPr>
          <p:nvPr>
            <p:ph type="title"/>
          </p:nvPr>
        </p:nvSpPr>
        <p:spPr>
          <a:xfrm>
            <a:off x="141257" y="152400"/>
            <a:ext cx="5888482" cy="636905"/>
          </a:xfrm>
        </p:spPr>
        <p:txBody>
          <a:bodyPr/>
          <a:lstStyle/>
          <a:p>
            <a:r>
              <a:rPr lang="en-US" dirty="0"/>
              <a:t>Section 37-</a:t>
            </a:r>
            <a:endParaRPr lang="en-IN" dirty="0"/>
          </a:p>
        </p:txBody>
      </p:sp>
      <p:sp>
        <p:nvSpPr>
          <p:cNvPr id="3" name="Text Placeholder 2">
            <a:extLst>
              <a:ext uri="{FF2B5EF4-FFF2-40B4-BE49-F238E27FC236}">
                <a16:creationId xmlns:a16="http://schemas.microsoft.com/office/drawing/2014/main" id="{F75004CE-07EE-45E9-A07A-2E1872269FB2}"/>
              </a:ext>
            </a:extLst>
          </p:cNvPr>
          <p:cNvSpPr>
            <a:spLocks noGrp="1"/>
          </p:cNvSpPr>
          <p:nvPr>
            <p:ph type="body" idx="1"/>
          </p:nvPr>
        </p:nvSpPr>
        <p:spPr>
          <a:xfrm>
            <a:off x="141257" y="799244"/>
            <a:ext cx="11898343" cy="4190891"/>
          </a:xfrm>
        </p:spPr>
        <p:txBody>
          <a:bodyPr/>
          <a:lstStyle/>
          <a:p>
            <a:pPr marL="0" algn="l" fontAlgn="t">
              <a:spcBef>
                <a:spcPts val="55"/>
              </a:spcBef>
              <a:spcAft>
                <a:spcPts val="0"/>
              </a:spcAft>
            </a:pPr>
            <a:r>
              <a:rPr lang="en-IN" sz="1800" b="1" spc="-10" dirty="0">
                <a:solidFill>
                  <a:srgbClr val="FFFF00"/>
                </a:solidFill>
                <a:latin typeface="Carlito"/>
                <a:cs typeface="Carlito"/>
              </a:rPr>
              <a:t>Impact-</a:t>
            </a:r>
            <a:endParaRPr lang="en-IN" sz="1800" b="0" i="0" u="none" strike="noStrike" dirty="0">
              <a:effectLst/>
              <a:latin typeface="Arial" panose="020B0604020202020204" pitchFamily="34" charset="0"/>
            </a:endParaRPr>
          </a:p>
          <a:p>
            <a:pPr indent="-342900" algn="l" fontAlgn="t">
              <a:spcBef>
                <a:spcPts val="55"/>
              </a:spcBef>
              <a:buAutoNum type="arabicParenBoth" startAt="4"/>
              <a:tabLst>
                <a:tab pos="439420" algn="l"/>
                <a:tab pos="687070" algn="l"/>
                <a:tab pos="1656080" algn="l"/>
                <a:tab pos="2336165" algn="l"/>
                <a:tab pos="2857500" algn="l"/>
                <a:tab pos="3268980" algn="l"/>
              </a:tabLst>
            </a:pPr>
            <a:r>
              <a:rPr lang="en-IN" sz="1800" b="1" i="0" u="none" strike="noStrike" spc="-5" dirty="0">
                <a:solidFill>
                  <a:srgbClr val="FFFFFF"/>
                </a:solidFill>
                <a:effectLst/>
                <a:latin typeface="Carlito"/>
                <a:cs typeface="Carlito"/>
              </a:rPr>
              <a:t> </a:t>
            </a:r>
            <a:r>
              <a:rPr lang="en-IN" sz="1800" i="0" u="none" strike="noStrike" spc="-5" dirty="0">
                <a:solidFill>
                  <a:srgbClr val="FFFFFF"/>
                </a:solidFill>
                <a:effectLst/>
                <a:latin typeface="Carlito"/>
                <a:cs typeface="Carlito"/>
              </a:rPr>
              <a:t>A</a:t>
            </a:r>
            <a:r>
              <a:rPr lang="en-IN" sz="1800" spc="-10" dirty="0">
                <a:latin typeface="Carlito"/>
              </a:rPr>
              <a:t>	registered	person shall not be allowed to furnish the details of outward supplies under sub-section (1) for a tax period, if the details of outward supplies for any of the previous tax periods has not been furnished by him: </a:t>
            </a:r>
          </a:p>
          <a:p>
            <a:pPr algn="l" fontAlgn="t">
              <a:spcBef>
                <a:spcPts val="55"/>
              </a:spcBef>
              <a:tabLst>
                <a:tab pos="439420" algn="l"/>
                <a:tab pos="687070" algn="l"/>
                <a:tab pos="1656080" algn="l"/>
                <a:tab pos="2336165" algn="l"/>
                <a:tab pos="2857500" algn="l"/>
                <a:tab pos="3268980" algn="l"/>
              </a:tabLst>
            </a:pPr>
            <a:endParaRPr lang="en-IN" sz="1800" spc="-10" dirty="0">
              <a:latin typeface="Carlito"/>
            </a:endParaRPr>
          </a:p>
          <a:p>
            <a:pPr algn="l" fontAlgn="t">
              <a:spcBef>
                <a:spcPts val="55"/>
              </a:spcBef>
              <a:tabLst>
                <a:tab pos="439420" algn="l"/>
                <a:tab pos="687070" algn="l"/>
                <a:tab pos="1656080" algn="l"/>
                <a:tab pos="2336165" algn="l"/>
                <a:tab pos="2857500" algn="l"/>
                <a:tab pos="3268980" algn="l"/>
              </a:tabLst>
            </a:pPr>
            <a:r>
              <a:rPr lang="en-IN" sz="1800" spc="-10" dirty="0">
                <a:latin typeface="Carlito"/>
              </a:rPr>
              <a:t>Provided that the Government may, on the recommendations of the Council, by notification, subject to such conditions and restrictions as may be specified therein, allow a registered person or a class of registered persons to furnish the details of outward supplies under sub- section (1), even if he has not furnished the details of outward supplies for one or more previous tax periods.”.</a:t>
            </a:r>
          </a:p>
          <a:p>
            <a:pPr algn="l" fontAlgn="t">
              <a:spcBef>
                <a:spcPts val="55"/>
              </a:spcBef>
              <a:tabLst>
                <a:tab pos="439420" algn="l"/>
                <a:tab pos="687070" algn="l"/>
                <a:tab pos="1656080" algn="l"/>
                <a:tab pos="2336165" algn="l"/>
                <a:tab pos="2857500" algn="l"/>
                <a:tab pos="3268980" algn="l"/>
              </a:tabLst>
            </a:pPr>
            <a:endParaRPr lang="en-IN" sz="1800" b="1" spc="-10" dirty="0">
              <a:solidFill>
                <a:srgbClr val="FFFF00"/>
              </a:solidFill>
              <a:latin typeface="Carlito"/>
              <a:cs typeface="Carlito"/>
            </a:endParaRPr>
          </a:p>
          <a:p>
            <a:pPr algn="l" fontAlgn="t">
              <a:spcBef>
                <a:spcPts val="55"/>
              </a:spcBef>
              <a:tabLst>
                <a:tab pos="439420" algn="l"/>
                <a:tab pos="687070" algn="l"/>
                <a:tab pos="1656080" algn="l"/>
                <a:tab pos="2336165" algn="l"/>
                <a:tab pos="2857500" algn="l"/>
                <a:tab pos="3268980" algn="l"/>
              </a:tabLst>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t>
            </a:r>
            <a:r>
              <a:rPr lang="en-US" sz="1800" b="1" spc="-10" dirty="0">
                <a:solidFill>
                  <a:srgbClr val="FFFF00"/>
                </a:solidFill>
                <a:latin typeface="Carlito"/>
                <a:cs typeface="Carlito"/>
              </a:rPr>
              <a:t>along</a:t>
            </a:r>
            <a:r>
              <a:rPr lang="en-US" sz="1800" b="1" spc="-50"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a:t>
            </a:r>
            <a:r>
              <a:rPr lang="en-US" sz="1800" b="1" spc="-140" dirty="0">
                <a:solidFill>
                  <a:srgbClr val="FFFF00"/>
                </a:solidFill>
                <a:latin typeface="Carlito"/>
                <a:cs typeface="Carlito"/>
              </a:rPr>
              <a:t> </a:t>
            </a:r>
            <a:r>
              <a:rPr lang="en-US" sz="1800" b="1" spc="-10" dirty="0">
                <a:solidFill>
                  <a:srgbClr val="FFFF00"/>
                </a:solidFill>
                <a:latin typeface="Carlito"/>
                <a:cs typeface="Carlito"/>
              </a:rPr>
              <a:t>Council</a:t>
            </a:r>
            <a:r>
              <a:rPr lang="en-US" sz="1800" dirty="0">
                <a:latin typeface="Carlito"/>
                <a:cs typeface="Carlito"/>
              </a:rPr>
              <a:t> </a:t>
            </a:r>
            <a:r>
              <a:rPr lang="en-US" sz="1800" b="1" spc="-5" dirty="0">
                <a:solidFill>
                  <a:srgbClr val="FFFF00"/>
                </a:solidFill>
                <a:latin typeface="Carlito"/>
                <a:cs typeface="Carlito"/>
              </a:rPr>
              <a:t>Meeting)</a:t>
            </a:r>
          </a:p>
          <a:p>
            <a:pPr algn="l" fontAlgn="t">
              <a:spcBef>
                <a:spcPts val="55"/>
              </a:spcBef>
              <a:tabLst>
                <a:tab pos="439420" algn="l"/>
                <a:tab pos="687070" algn="l"/>
                <a:tab pos="1656080" algn="l"/>
                <a:tab pos="2336165" algn="l"/>
                <a:tab pos="2857500" algn="l"/>
                <a:tab pos="3268980" algn="l"/>
              </a:tabLst>
            </a:pPr>
            <a:r>
              <a:rPr lang="en-US" sz="1800" spc="-10" dirty="0">
                <a:solidFill>
                  <a:srgbClr val="FFFFFF"/>
                </a:solidFill>
                <a:latin typeface="Carlito"/>
                <a:cs typeface="Carlito"/>
              </a:rPr>
              <a:t>New sub-section </a:t>
            </a:r>
            <a:r>
              <a:rPr lang="en-US" sz="1800" spc="-15" dirty="0">
                <a:solidFill>
                  <a:srgbClr val="FFFFFF"/>
                </a:solidFill>
                <a:latin typeface="Carlito"/>
                <a:cs typeface="Carlito"/>
              </a:rPr>
              <a:t>4: to provide </a:t>
            </a:r>
            <a:r>
              <a:rPr lang="en-US" sz="1800" dirty="0">
                <a:solidFill>
                  <a:srgbClr val="FFFFFF"/>
                </a:solidFill>
                <a:latin typeface="Carlito"/>
                <a:cs typeface="Carlito"/>
              </a:rPr>
              <a:t>for </a:t>
            </a:r>
            <a:r>
              <a:rPr lang="en-US" sz="1800" spc="-15" dirty="0">
                <a:solidFill>
                  <a:srgbClr val="FFFFFF"/>
                </a:solidFill>
                <a:latin typeface="Carlito"/>
                <a:cs typeface="Carlito"/>
              </a:rPr>
              <a:t>making  </a:t>
            </a:r>
            <a:r>
              <a:rPr lang="en-US" sz="1800" spc="-5" dirty="0">
                <a:solidFill>
                  <a:srgbClr val="FFFFFF"/>
                </a:solidFill>
                <a:latin typeface="Carlito"/>
                <a:cs typeface="Carlito"/>
              </a:rPr>
              <a:t>GSTR-1</a:t>
            </a:r>
            <a:r>
              <a:rPr lang="en-US" sz="1800" spc="-45" dirty="0">
                <a:solidFill>
                  <a:srgbClr val="FFFFFF"/>
                </a:solidFill>
                <a:latin typeface="Carlito"/>
                <a:cs typeface="Carlito"/>
              </a:rPr>
              <a:t> </a:t>
            </a:r>
            <a:r>
              <a:rPr lang="en-US" sz="1800" spc="-10" dirty="0">
                <a:solidFill>
                  <a:srgbClr val="FFFFFF"/>
                </a:solidFill>
                <a:latin typeface="Carlito"/>
                <a:cs typeface="Carlito"/>
              </a:rPr>
              <a:t>sequential</a:t>
            </a:r>
            <a:endParaRPr lang="en-US" sz="1800" b="1" spc="-5" dirty="0">
              <a:solidFill>
                <a:srgbClr val="FFFF00"/>
              </a:solidFill>
              <a:latin typeface="Carlito"/>
              <a:cs typeface="Carlito"/>
            </a:endParaRPr>
          </a:p>
          <a:p>
            <a:pPr marL="367665" algn="l">
              <a:lnSpc>
                <a:spcPts val="1505"/>
              </a:lnSpc>
            </a:pPr>
            <a:endParaRPr lang="en-US" sz="2800" dirty="0">
              <a:latin typeface="Carlito"/>
              <a:cs typeface="Carlito"/>
            </a:endParaRPr>
          </a:p>
          <a:p>
            <a:pPr algn="l" fontAlgn="t">
              <a:spcBef>
                <a:spcPts val="55"/>
              </a:spcBef>
              <a:tabLst>
                <a:tab pos="439420" algn="l"/>
                <a:tab pos="687070" algn="l"/>
                <a:tab pos="1656080" algn="l"/>
                <a:tab pos="2336165" algn="l"/>
                <a:tab pos="2857500" algn="l"/>
                <a:tab pos="3268980" algn="l"/>
              </a:tabLst>
            </a:pPr>
            <a:endParaRPr lang="en-IN" spc="-10" dirty="0">
              <a:latin typeface="Carlito"/>
            </a:endParaRPr>
          </a:p>
          <a:p>
            <a:pPr marL="635" algn="ctr">
              <a:lnSpc>
                <a:spcPct val="100000"/>
              </a:lnSpc>
            </a:pPr>
            <a:endParaRPr lang="en-IN" sz="2800" dirty="0">
              <a:latin typeface="Carlito"/>
              <a:cs typeface="Carlito"/>
            </a:endParaRPr>
          </a:p>
        </p:txBody>
      </p:sp>
    </p:spTree>
    <p:extLst>
      <p:ext uri="{BB962C8B-B14F-4D97-AF65-F5344CB8AC3E}">
        <p14:creationId xmlns:p14="http://schemas.microsoft.com/office/powerpoint/2010/main" val="65306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8ECF-A180-4324-BCE9-CE922462E8BE}"/>
              </a:ext>
            </a:extLst>
          </p:cNvPr>
          <p:cNvSpPr>
            <a:spLocks noGrp="1"/>
          </p:cNvSpPr>
          <p:nvPr>
            <p:ph type="title"/>
          </p:nvPr>
        </p:nvSpPr>
        <p:spPr>
          <a:xfrm>
            <a:off x="194266" y="152400"/>
            <a:ext cx="5888482" cy="553998"/>
          </a:xfrm>
        </p:spPr>
        <p:txBody>
          <a:bodyPr/>
          <a:lstStyle/>
          <a:p>
            <a:r>
              <a:rPr lang="en-US" sz="3600" dirty="0"/>
              <a:t>Section 38-</a:t>
            </a:r>
            <a:endParaRPr lang="en-IN" dirty="0"/>
          </a:p>
        </p:txBody>
      </p:sp>
      <p:sp>
        <p:nvSpPr>
          <p:cNvPr id="3" name="Text Placeholder 2">
            <a:extLst>
              <a:ext uri="{FF2B5EF4-FFF2-40B4-BE49-F238E27FC236}">
                <a16:creationId xmlns:a16="http://schemas.microsoft.com/office/drawing/2014/main" id="{201CAFC8-7BDD-4295-B86B-B98E23B8F8A5}"/>
              </a:ext>
            </a:extLst>
          </p:cNvPr>
          <p:cNvSpPr>
            <a:spLocks noGrp="1"/>
          </p:cNvSpPr>
          <p:nvPr>
            <p:ph type="body" idx="1"/>
          </p:nvPr>
        </p:nvSpPr>
        <p:spPr>
          <a:xfrm>
            <a:off x="173333" y="706398"/>
            <a:ext cx="11845334" cy="7208640"/>
          </a:xfrm>
        </p:spPr>
        <p:txBody>
          <a:bodyPr/>
          <a:lstStyle/>
          <a:p>
            <a:pPr marL="67310" marR="1172210" algn="just">
              <a:lnSpc>
                <a:spcPct val="108300"/>
              </a:lnSpc>
            </a:pPr>
            <a:r>
              <a:rPr lang="en-IN" sz="1800" b="1" spc="-5" dirty="0">
                <a:solidFill>
                  <a:srgbClr val="FFFF00"/>
                </a:solidFill>
                <a:latin typeface="Carlito"/>
                <a:cs typeface="Carlito"/>
              </a:rPr>
              <a:t>Amendment:- </a:t>
            </a:r>
            <a:r>
              <a:rPr lang="en-US" sz="1800" spc="-10" dirty="0">
                <a:solidFill>
                  <a:srgbClr val="FFFFFF"/>
                </a:solidFill>
                <a:latin typeface="Carlito"/>
                <a:cs typeface="Carlito"/>
              </a:rPr>
              <a:t>103. </a:t>
            </a:r>
            <a:r>
              <a:rPr lang="en-US" sz="1800" spc="-20" dirty="0">
                <a:solidFill>
                  <a:srgbClr val="FFFFFF"/>
                </a:solidFill>
                <a:latin typeface="Carlito"/>
                <a:cs typeface="Carlito"/>
              </a:rPr>
              <a:t>For </a:t>
            </a:r>
            <a:r>
              <a:rPr lang="en-US" sz="1800" spc="-5" dirty="0">
                <a:solidFill>
                  <a:srgbClr val="FFFFFF"/>
                </a:solidFill>
                <a:latin typeface="Carlito"/>
                <a:cs typeface="Carlito"/>
              </a:rPr>
              <a:t>section 38 of the Central Goods and Services </a:t>
            </a:r>
            <a:r>
              <a:rPr lang="en-US" sz="1800" spc="-40" dirty="0">
                <a:solidFill>
                  <a:srgbClr val="FFFFFF"/>
                </a:solidFill>
                <a:latin typeface="Carlito"/>
                <a:cs typeface="Carlito"/>
              </a:rPr>
              <a:t>Tax </a:t>
            </a:r>
            <a:r>
              <a:rPr lang="en-US" sz="1800" dirty="0">
                <a:solidFill>
                  <a:srgbClr val="FFFFFF"/>
                </a:solidFill>
                <a:latin typeface="Carlito"/>
                <a:cs typeface="Carlito"/>
              </a:rPr>
              <a:t>Act, </a:t>
            </a:r>
            <a:r>
              <a:rPr lang="en-US" sz="1800" spc="-5" dirty="0">
                <a:solidFill>
                  <a:srgbClr val="FFFFFF"/>
                </a:solidFill>
                <a:latin typeface="Carlito"/>
                <a:cs typeface="Carlito"/>
              </a:rPr>
              <a:t>the </a:t>
            </a:r>
            <a:r>
              <a:rPr lang="en-US" sz="1800" spc="-10" dirty="0">
                <a:solidFill>
                  <a:srgbClr val="FFFFFF"/>
                </a:solidFill>
                <a:latin typeface="Carlito"/>
                <a:cs typeface="Carlito"/>
              </a:rPr>
              <a:t>following </a:t>
            </a:r>
            <a:r>
              <a:rPr lang="en-US" sz="1800" spc="-5" dirty="0">
                <a:solidFill>
                  <a:srgbClr val="FFFFFF"/>
                </a:solidFill>
                <a:latin typeface="Carlito"/>
                <a:cs typeface="Carlito"/>
              </a:rPr>
              <a:t>section shall be substituted,  namely:––</a:t>
            </a:r>
            <a:endParaRPr lang="en-US" sz="1800" dirty="0">
              <a:latin typeface="Carlito"/>
              <a:cs typeface="Carlito"/>
            </a:endParaRPr>
          </a:p>
          <a:p>
            <a:pPr marL="67310" marR="48895" indent="54610" algn="just">
              <a:lnSpc>
                <a:spcPct val="107200"/>
              </a:lnSpc>
              <a:spcBef>
                <a:spcPts val="715"/>
              </a:spcBef>
            </a:pPr>
            <a:r>
              <a:rPr lang="en-US" sz="1800" spc="-5" dirty="0">
                <a:solidFill>
                  <a:srgbClr val="FFFFFF"/>
                </a:solidFill>
                <a:latin typeface="Carlito"/>
                <a:cs typeface="Carlito"/>
              </a:rPr>
              <a:t>“38. (1) </a:t>
            </a:r>
            <a:r>
              <a:rPr lang="en-US" sz="1800" spc="-10" dirty="0">
                <a:solidFill>
                  <a:srgbClr val="FFFFFF"/>
                </a:solidFill>
                <a:latin typeface="Carlito"/>
                <a:cs typeface="Carlito"/>
              </a:rPr>
              <a:t>The details </a:t>
            </a:r>
            <a:r>
              <a:rPr lang="en-US" sz="1800" spc="-5" dirty="0">
                <a:solidFill>
                  <a:srgbClr val="FFFFFF"/>
                </a:solidFill>
                <a:latin typeface="Carlito"/>
                <a:cs typeface="Carlito"/>
              </a:rPr>
              <a:t>of outward </a:t>
            </a:r>
            <a:r>
              <a:rPr lang="en-US" sz="1800" spc="-10" dirty="0">
                <a:solidFill>
                  <a:srgbClr val="FFFFFF"/>
                </a:solidFill>
                <a:latin typeface="Carlito"/>
                <a:cs typeface="Carlito"/>
              </a:rPr>
              <a:t>supplies furnished </a:t>
            </a:r>
            <a:r>
              <a:rPr lang="en-US" sz="1800" spc="-5" dirty="0">
                <a:solidFill>
                  <a:srgbClr val="FFFFFF"/>
                </a:solidFill>
                <a:latin typeface="Carlito"/>
                <a:cs typeface="Carlito"/>
              </a:rPr>
              <a:t>by the registered persons under </a:t>
            </a:r>
            <a:r>
              <a:rPr lang="en-US" sz="1800" spc="-10" dirty="0">
                <a:solidFill>
                  <a:srgbClr val="FFFFFF"/>
                </a:solidFill>
                <a:latin typeface="Carlito"/>
                <a:cs typeface="Carlito"/>
              </a:rPr>
              <a:t>sub-section </a:t>
            </a:r>
            <a:r>
              <a:rPr lang="en-US" sz="1800" spc="-5" dirty="0">
                <a:solidFill>
                  <a:srgbClr val="FFFFFF"/>
                </a:solidFill>
                <a:latin typeface="Carlito"/>
                <a:cs typeface="Carlito"/>
              </a:rPr>
              <a:t>(1) of section 37 and </a:t>
            </a:r>
            <a:r>
              <a:rPr lang="en-US" sz="1800" spc="-10" dirty="0">
                <a:solidFill>
                  <a:srgbClr val="FFFFFF"/>
                </a:solidFill>
                <a:latin typeface="Carlito"/>
                <a:cs typeface="Carlito"/>
              </a:rPr>
              <a:t>of  </a:t>
            </a:r>
            <a:r>
              <a:rPr lang="en-US" sz="1800" spc="-5" dirty="0">
                <a:solidFill>
                  <a:srgbClr val="FFFFFF"/>
                </a:solidFill>
                <a:latin typeface="Carlito"/>
                <a:cs typeface="Carlito"/>
              </a:rPr>
              <a:t>such other </a:t>
            </a:r>
            <a:r>
              <a:rPr lang="en-US" sz="1800" spc="-10" dirty="0">
                <a:solidFill>
                  <a:srgbClr val="FFFFFF"/>
                </a:solidFill>
                <a:latin typeface="Carlito"/>
                <a:cs typeface="Carlito"/>
              </a:rPr>
              <a:t>supplies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 </a:t>
            </a:r>
            <a:r>
              <a:rPr lang="en-US" sz="1800" spc="-5" dirty="0">
                <a:solidFill>
                  <a:srgbClr val="FFFFFF"/>
                </a:solidFill>
                <a:latin typeface="Carlito"/>
                <a:cs typeface="Carlito"/>
              </a:rPr>
              <a:t>and </a:t>
            </a:r>
            <a:r>
              <a:rPr lang="en-US" sz="1800" dirty="0">
                <a:solidFill>
                  <a:srgbClr val="FFFFFF"/>
                </a:solidFill>
                <a:latin typeface="Carlito"/>
                <a:cs typeface="Carlito"/>
              </a:rPr>
              <a:t>an </a:t>
            </a:r>
            <a:r>
              <a:rPr lang="en-US" sz="1800" spc="-10" dirty="0">
                <a:solidFill>
                  <a:srgbClr val="FFFFFF"/>
                </a:solidFill>
                <a:latin typeface="Carlito"/>
                <a:cs typeface="Carlito"/>
              </a:rPr>
              <a:t>autogenerated </a:t>
            </a:r>
            <a:r>
              <a:rPr lang="en-US" sz="1800" spc="-5" dirty="0">
                <a:solidFill>
                  <a:srgbClr val="FFFFFF"/>
                </a:solidFill>
                <a:latin typeface="Carlito"/>
                <a:cs typeface="Carlito"/>
              </a:rPr>
              <a:t>statement </a:t>
            </a:r>
            <a:r>
              <a:rPr lang="en-US" sz="1800" spc="-15" dirty="0">
                <a:solidFill>
                  <a:srgbClr val="FFFFFF"/>
                </a:solidFill>
                <a:latin typeface="Carlito"/>
                <a:cs typeface="Carlito"/>
              </a:rPr>
              <a:t>containing </a:t>
            </a:r>
            <a:r>
              <a:rPr lang="en-US" sz="1800" spc="-5" dirty="0">
                <a:solidFill>
                  <a:srgbClr val="FFFFFF"/>
                </a:solidFill>
                <a:latin typeface="Carlito"/>
                <a:cs typeface="Carlito"/>
              </a:rPr>
              <a:t>the </a:t>
            </a:r>
            <a:r>
              <a:rPr lang="en-US" sz="1800" spc="-10" dirty="0">
                <a:solidFill>
                  <a:srgbClr val="FFFFFF"/>
                </a:solidFill>
                <a:latin typeface="Carlito"/>
                <a:cs typeface="Carlito"/>
              </a:rPr>
              <a:t>details </a:t>
            </a:r>
            <a:r>
              <a:rPr lang="en-US" sz="1800" spc="-5" dirty="0">
                <a:solidFill>
                  <a:srgbClr val="FFFFFF"/>
                </a:solidFill>
                <a:latin typeface="Carlito"/>
                <a:cs typeface="Carlito"/>
              </a:rPr>
              <a:t>of </a:t>
            </a:r>
            <a:r>
              <a:rPr lang="en-US" sz="1800" spc="-10" dirty="0">
                <a:solidFill>
                  <a:srgbClr val="FFFFFF"/>
                </a:solidFill>
                <a:latin typeface="Carlito"/>
                <a:cs typeface="Carlito"/>
              </a:rPr>
              <a:t>input tax credit shall be  </a:t>
            </a:r>
            <a:r>
              <a:rPr lang="en-US" sz="1800" spc="-5" dirty="0">
                <a:solidFill>
                  <a:srgbClr val="FFFFFF"/>
                </a:solidFill>
                <a:latin typeface="Carlito"/>
                <a:cs typeface="Carlito"/>
              </a:rPr>
              <a:t>made available </a:t>
            </a:r>
            <a:r>
              <a:rPr lang="en-US" sz="1800" spc="-10" dirty="0">
                <a:solidFill>
                  <a:srgbClr val="FFFFFF"/>
                </a:solidFill>
                <a:latin typeface="Carlito"/>
                <a:cs typeface="Carlito"/>
              </a:rPr>
              <a:t>electronically </a:t>
            </a:r>
            <a:r>
              <a:rPr lang="en-US" sz="1800" dirty="0">
                <a:solidFill>
                  <a:srgbClr val="FFFFFF"/>
                </a:solidFill>
                <a:latin typeface="Carlito"/>
                <a:cs typeface="Carlito"/>
              </a:rPr>
              <a:t>to </a:t>
            </a:r>
            <a:r>
              <a:rPr lang="en-US" sz="1800" spc="-5" dirty="0">
                <a:solidFill>
                  <a:srgbClr val="FFFFFF"/>
                </a:solidFill>
                <a:latin typeface="Carlito"/>
                <a:cs typeface="Carlito"/>
              </a:rPr>
              <a:t>the </a:t>
            </a:r>
            <a:r>
              <a:rPr lang="en-US" sz="1800" spc="-10" dirty="0">
                <a:solidFill>
                  <a:srgbClr val="FFFFFF"/>
                </a:solidFill>
                <a:latin typeface="Carlito"/>
                <a:cs typeface="Carlito"/>
              </a:rPr>
              <a:t>recipients </a:t>
            </a:r>
            <a:r>
              <a:rPr lang="en-US" sz="1800" spc="-5" dirty="0">
                <a:solidFill>
                  <a:srgbClr val="FFFFFF"/>
                </a:solidFill>
                <a:latin typeface="Carlito"/>
                <a:cs typeface="Carlito"/>
              </a:rPr>
              <a:t>of such </a:t>
            </a:r>
            <a:r>
              <a:rPr lang="en-US" sz="1800" spc="-10" dirty="0">
                <a:solidFill>
                  <a:srgbClr val="FFFFFF"/>
                </a:solidFill>
                <a:latin typeface="Carlito"/>
                <a:cs typeface="Carlito"/>
              </a:rPr>
              <a:t>supplies in such form </a:t>
            </a:r>
            <a:r>
              <a:rPr lang="en-US" sz="1800" spc="-5" dirty="0">
                <a:solidFill>
                  <a:srgbClr val="FFFFFF"/>
                </a:solidFill>
                <a:latin typeface="Carlito"/>
                <a:cs typeface="Carlito"/>
              </a:rPr>
              <a:t>and </a:t>
            </a:r>
            <a:r>
              <a:rPr lang="en-US" sz="1800" spc="-30" dirty="0">
                <a:solidFill>
                  <a:srgbClr val="FFFFFF"/>
                </a:solidFill>
                <a:latin typeface="Carlito"/>
                <a:cs typeface="Carlito"/>
              </a:rPr>
              <a:t>manner, </a:t>
            </a:r>
            <a:r>
              <a:rPr lang="en-US" sz="1800" spc="-10" dirty="0">
                <a:solidFill>
                  <a:srgbClr val="FFFFFF"/>
                </a:solidFill>
                <a:latin typeface="Carlito"/>
                <a:cs typeface="Carlito"/>
              </a:rPr>
              <a:t>within such </a:t>
            </a:r>
            <a:r>
              <a:rPr lang="en-US" sz="1800" spc="-5" dirty="0">
                <a:solidFill>
                  <a:srgbClr val="FFFFFF"/>
                </a:solidFill>
                <a:latin typeface="Carlito"/>
                <a:cs typeface="Carlito"/>
              </a:rPr>
              <a:t>time, and </a:t>
            </a:r>
            <a:r>
              <a:rPr lang="en-US" sz="1800" spc="-10" dirty="0">
                <a:solidFill>
                  <a:srgbClr val="FFFFFF"/>
                </a:solidFill>
                <a:latin typeface="Carlito"/>
                <a:cs typeface="Carlito"/>
              </a:rPr>
              <a:t>subject </a:t>
            </a:r>
            <a:r>
              <a:rPr lang="en-US" sz="1800" spc="5" dirty="0">
                <a:solidFill>
                  <a:srgbClr val="FFFFFF"/>
                </a:solidFill>
                <a:latin typeface="Carlito"/>
                <a:cs typeface="Carlito"/>
              </a:rPr>
              <a:t>to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dirty="0">
                <a:solidFill>
                  <a:srgbClr val="FFFFFF"/>
                </a:solidFill>
                <a:latin typeface="Carlito"/>
                <a:cs typeface="Carlito"/>
              </a:rPr>
              <a:t>as </a:t>
            </a:r>
            <a:r>
              <a:rPr lang="en-US" sz="1800" spc="-5" dirty="0">
                <a:solidFill>
                  <a:srgbClr val="FFFFFF"/>
                </a:solidFill>
                <a:latin typeface="Carlito"/>
                <a:cs typeface="Carlito"/>
              </a:rPr>
              <a:t>may be</a:t>
            </a:r>
            <a:r>
              <a:rPr lang="en-US" sz="1800" spc="-45" dirty="0">
                <a:solidFill>
                  <a:srgbClr val="FFFFFF"/>
                </a:solidFill>
                <a:latin typeface="Carlito"/>
                <a:cs typeface="Carlito"/>
              </a:rPr>
              <a:t> </a:t>
            </a:r>
            <a:r>
              <a:rPr lang="en-US" sz="1800" spc="-10" dirty="0">
                <a:solidFill>
                  <a:srgbClr val="FFFFFF"/>
                </a:solidFill>
                <a:latin typeface="Carlito"/>
                <a:cs typeface="Carlito"/>
              </a:rPr>
              <a:t>prescribed.</a:t>
            </a:r>
            <a:endParaRPr lang="en-US" sz="1800" dirty="0">
              <a:latin typeface="Carlito"/>
              <a:cs typeface="Carlito"/>
            </a:endParaRPr>
          </a:p>
          <a:p>
            <a:pPr marL="67310">
              <a:lnSpc>
                <a:spcPct val="100000"/>
              </a:lnSpc>
              <a:spcBef>
                <a:spcPts val="965"/>
              </a:spcBef>
            </a:pPr>
            <a:r>
              <a:rPr lang="en-US" sz="1800" spc="-10" dirty="0">
                <a:solidFill>
                  <a:srgbClr val="FFFFFF"/>
                </a:solidFill>
                <a:latin typeface="Carlito"/>
                <a:cs typeface="Carlito"/>
              </a:rPr>
              <a:t>(2) The </a:t>
            </a:r>
            <a:r>
              <a:rPr lang="en-US" sz="1800" spc="-5" dirty="0">
                <a:solidFill>
                  <a:srgbClr val="FFFFFF"/>
                </a:solidFill>
                <a:latin typeface="Carlito"/>
                <a:cs typeface="Carlito"/>
              </a:rPr>
              <a:t>auto-generated </a:t>
            </a:r>
            <a:r>
              <a:rPr lang="en-US" sz="1800" dirty="0">
                <a:solidFill>
                  <a:srgbClr val="FFFFFF"/>
                </a:solidFill>
                <a:latin typeface="Carlito"/>
                <a:cs typeface="Carlito"/>
              </a:rPr>
              <a:t>statement </a:t>
            </a:r>
            <a:r>
              <a:rPr lang="en-US" sz="1800" spc="-10" dirty="0">
                <a:solidFill>
                  <a:srgbClr val="FFFFFF"/>
                </a:solidFill>
                <a:latin typeface="Carlito"/>
                <a:cs typeface="Carlito"/>
              </a:rPr>
              <a:t>under </a:t>
            </a:r>
            <a:r>
              <a:rPr lang="en-US" sz="1800" spc="-5" dirty="0">
                <a:solidFill>
                  <a:srgbClr val="FFFFFF"/>
                </a:solidFill>
                <a:latin typeface="Carlito"/>
                <a:cs typeface="Carlito"/>
              </a:rPr>
              <a:t>sub-section </a:t>
            </a:r>
            <a:r>
              <a:rPr lang="en-US" sz="1800" spc="-10" dirty="0">
                <a:solidFill>
                  <a:srgbClr val="FFFFFF"/>
                </a:solidFill>
                <a:latin typeface="Carlito"/>
                <a:cs typeface="Carlito"/>
              </a:rPr>
              <a:t>(1) </a:t>
            </a:r>
            <a:r>
              <a:rPr lang="en-US" sz="1800" spc="-5" dirty="0">
                <a:solidFill>
                  <a:srgbClr val="FFFFFF"/>
                </a:solidFill>
                <a:latin typeface="Carlito"/>
                <a:cs typeface="Carlito"/>
              </a:rPr>
              <a:t>shall consist</a:t>
            </a:r>
            <a:r>
              <a:rPr lang="en-US" sz="1800" spc="-160" dirty="0">
                <a:solidFill>
                  <a:srgbClr val="FFFFFF"/>
                </a:solidFill>
                <a:latin typeface="Carlito"/>
                <a:cs typeface="Carlito"/>
              </a:rPr>
              <a:t> </a:t>
            </a:r>
            <a:r>
              <a:rPr lang="en-US" sz="1800" spc="-5" dirty="0">
                <a:solidFill>
                  <a:srgbClr val="FFFFFF"/>
                </a:solidFill>
                <a:latin typeface="Carlito"/>
                <a:cs typeface="Carlito"/>
              </a:rPr>
              <a:t>of––</a:t>
            </a:r>
            <a:endParaRPr lang="en-US" sz="1800" dirty="0">
              <a:latin typeface="Carlito"/>
              <a:cs typeface="Carlito"/>
            </a:endParaRPr>
          </a:p>
          <a:p>
            <a:pPr marL="411480" indent="-344805">
              <a:lnSpc>
                <a:spcPct val="100000"/>
              </a:lnSpc>
              <a:spcBef>
                <a:spcPts val="910"/>
              </a:spcBef>
              <a:buAutoNum type="alphaLcParenBoth"/>
              <a:tabLst>
                <a:tab pos="411480" algn="l"/>
                <a:tab pos="412115" algn="l"/>
              </a:tabLst>
            </a:pPr>
            <a:r>
              <a:rPr lang="en-US" sz="1800" spc="-5" dirty="0">
                <a:solidFill>
                  <a:srgbClr val="FFFFFF"/>
                </a:solidFill>
                <a:latin typeface="Carlito"/>
                <a:cs typeface="Carlito"/>
              </a:rPr>
              <a:t>details </a:t>
            </a:r>
            <a:r>
              <a:rPr lang="en-US" sz="1800" spc="-10" dirty="0">
                <a:solidFill>
                  <a:srgbClr val="FFFFFF"/>
                </a:solidFill>
                <a:latin typeface="Carlito"/>
                <a:cs typeface="Carlito"/>
              </a:rPr>
              <a:t>of inward supplies in </a:t>
            </a:r>
            <a:r>
              <a:rPr lang="en-US" sz="1800" spc="-5" dirty="0">
                <a:solidFill>
                  <a:srgbClr val="FFFFFF"/>
                </a:solidFill>
                <a:latin typeface="Carlito"/>
                <a:cs typeface="Carlito"/>
              </a:rPr>
              <a:t>respect </a:t>
            </a:r>
            <a:r>
              <a:rPr lang="en-US" sz="1800" spc="-10" dirty="0">
                <a:solidFill>
                  <a:srgbClr val="FFFFFF"/>
                </a:solidFill>
                <a:latin typeface="Carlito"/>
                <a:cs typeface="Carlito"/>
              </a:rPr>
              <a:t>of </a:t>
            </a:r>
            <a:r>
              <a:rPr lang="en-US" sz="1800" spc="-5" dirty="0">
                <a:solidFill>
                  <a:srgbClr val="FFFFFF"/>
                </a:solidFill>
                <a:latin typeface="Carlito"/>
                <a:cs typeface="Carlito"/>
              </a:rPr>
              <a:t>which </a:t>
            </a:r>
            <a:r>
              <a:rPr lang="en-US" sz="1800" spc="-10" dirty="0">
                <a:solidFill>
                  <a:srgbClr val="FFFFFF"/>
                </a:solidFill>
                <a:latin typeface="Carlito"/>
                <a:cs typeface="Carlito"/>
              </a:rPr>
              <a:t>credit of input </a:t>
            </a:r>
            <a:r>
              <a:rPr lang="en-US" sz="1800" dirty="0">
                <a:solidFill>
                  <a:srgbClr val="FFFFFF"/>
                </a:solidFill>
                <a:latin typeface="Carlito"/>
                <a:cs typeface="Carlito"/>
              </a:rPr>
              <a:t>tax </a:t>
            </a:r>
            <a:r>
              <a:rPr lang="en-US" sz="1800" spc="-5" dirty="0">
                <a:solidFill>
                  <a:srgbClr val="FFFFFF"/>
                </a:solidFill>
                <a:latin typeface="Carlito"/>
                <a:cs typeface="Carlito"/>
              </a:rPr>
              <a:t>may be available </a:t>
            </a:r>
            <a:r>
              <a:rPr lang="en-US" sz="1800" dirty="0">
                <a:solidFill>
                  <a:srgbClr val="FFFFFF"/>
                </a:solidFill>
                <a:latin typeface="Carlito"/>
                <a:cs typeface="Carlito"/>
              </a:rPr>
              <a:t>to </a:t>
            </a:r>
            <a:r>
              <a:rPr lang="en-US" sz="1800" spc="-5" dirty="0">
                <a:solidFill>
                  <a:srgbClr val="FFFFFF"/>
                </a:solidFill>
                <a:latin typeface="Carlito"/>
                <a:cs typeface="Carlito"/>
              </a:rPr>
              <a:t>the </a:t>
            </a:r>
            <a:r>
              <a:rPr lang="en-US" sz="1800" spc="-10" dirty="0">
                <a:solidFill>
                  <a:srgbClr val="FFFFFF"/>
                </a:solidFill>
                <a:latin typeface="Carlito"/>
                <a:cs typeface="Carlito"/>
              </a:rPr>
              <a:t>recipient;</a:t>
            </a:r>
            <a:r>
              <a:rPr lang="en-US" sz="1800" spc="-50" dirty="0">
                <a:solidFill>
                  <a:srgbClr val="FFFFFF"/>
                </a:solidFill>
                <a:latin typeface="Carlito"/>
                <a:cs typeface="Carlito"/>
              </a:rPr>
              <a:t> </a:t>
            </a:r>
            <a:r>
              <a:rPr lang="en-US" sz="1800" spc="-5" dirty="0">
                <a:solidFill>
                  <a:srgbClr val="FFFFFF"/>
                </a:solidFill>
                <a:latin typeface="Carlito"/>
                <a:cs typeface="Carlito"/>
              </a:rPr>
              <a:t>and</a:t>
            </a:r>
          </a:p>
          <a:p>
            <a:pPr marL="66675" marR="51435">
              <a:lnSpc>
                <a:spcPct val="106700"/>
              </a:lnSpc>
              <a:spcBef>
                <a:spcPts val="745"/>
              </a:spcBef>
              <a:tabLst>
                <a:tab pos="411480" algn="l"/>
                <a:tab pos="412115" algn="l"/>
              </a:tabLst>
            </a:pPr>
            <a:r>
              <a:rPr lang="en-US" sz="1800" spc="-5" dirty="0">
                <a:solidFill>
                  <a:srgbClr val="FFFFFF"/>
                </a:solidFill>
                <a:latin typeface="Carlito"/>
                <a:cs typeface="Carlito"/>
              </a:rPr>
              <a:t>(b) details of </a:t>
            </a:r>
            <a:r>
              <a:rPr lang="en-US" sz="1800" spc="-10" dirty="0">
                <a:solidFill>
                  <a:srgbClr val="FFFFFF"/>
                </a:solidFill>
                <a:latin typeface="Carlito"/>
                <a:cs typeface="Carlito"/>
              </a:rPr>
              <a:t>supplies in </a:t>
            </a:r>
            <a:r>
              <a:rPr lang="en-US" sz="1800" spc="-5" dirty="0">
                <a:solidFill>
                  <a:srgbClr val="FFFFFF"/>
                </a:solidFill>
                <a:latin typeface="Carlito"/>
                <a:cs typeface="Carlito"/>
              </a:rPr>
              <a:t>respect of which such </a:t>
            </a:r>
            <a:r>
              <a:rPr lang="en-US" sz="1800" spc="-15" dirty="0">
                <a:solidFill>
                  <a:srgbClr val="FFFFFF"/>
                </a:solidFill>
                <a:latin typeface="Carlito"/>
                <a:cs typeface="Carlito"/>
              </a:rPr>
              <a:t>credit </a:t>
            </a:r>
            <a:r>
              <a:rPr lang="en-US" sz="1800" spc="-10" dirty="0">
                <a:solidFill>
                  <a:srgbClr val="FFFFFF"/>
                </a:solidFill>
                <a:latin typeface="Carlito"/>
                <a:cs typeface="Carlito"/>
              </a:rPr>
              <a:t>cannot </a:t>
            </a:r>
            <a:r>
              <a:rPr lang="en-US" sz="1800" spc="-5" dirty="0">
                <a:solidFill>
                  <a:srgbClr val="FFFFFF"/>
                </a:solidFill>
                <a:latin typeface="Carlito"/>
                <a:cs typeface="Carlito"/>
              </a:rPr>
              <a:t>be availed, </a:t>
            </a:r>
            <a:r>
              <a:rPr lang="en-US" sz="1800" spc="-10" dirty="0">
                <a:solidFill>
                  <a:srgbClr val="FFFFFF"/>
                </a:solidFill>
                <a:latin typeface="Carlito"/>
                <a:cs typeface="Carlito"/>
              </a:rPr>
              <a:t>whether wholly </a:t>
            </a:r>
            <a:r>
              <a:rPr lang="en-US" sz="1800" spc="-5" dirty="0">
                <a:solidFill>
                  <a:srgbClr val="FFFFFF"/>
                </a:solidFill>
                <a:latin typeface="Carlito"/>
                <a:cs typeface="Carlito"/>
              </a:rPr>
              <a:t>or </a:t>
            </a:r>
            <a:r>
              <a:rPr lang="en-US" sz="1800" spc="-25" dirty="0">
                <a:solidFill>
                  <a:srgbClr val="FFFFFF"/>
                </a:solidFill>
                <a:latin typeface="Carlito"/>
                <a:cs typeface="Carlito"/>
              </a:rPr>
              <a:t>partly, </a:t>
            </a:r>
            <a:r>
              <a:rPr lang="en-US" sz="1800" spc="-5" dirty="0">
                <a:solidFill>
                  <a:srgbClr val="FFFFFF"/>
                </a:solidFill>
                <a:latin typeface="Carlito"/>
                <a:cs typeface="Carlito"/>
              </a:rPr>
              <a:t>by the </a:t>
            </a:r>
            <a:r>
              <a:rPr lang="en-US" sz="1800" spc="-10" dirty="0">
                <a:solidFill>
                  <a:srgbClr val="FFFFFF"/>
                </a:solidFill>
                <a:latin typeface="Carlito"/>
                <a:cs typeface="Carlito"/>
              </a:rPr>
              <a:t>recipient, on  account </a:t>
            </a:r>
            <a:r>
              <a:rPr lang="en-US" sz="1800" spc="-5" dirty="0">
                <a:solidFill>
                  <a:srgbClr val="FFFFFF"/>
                </a:solidFill>
                <a:latin typeface="Carlito"/>
                <a:cs typeface="Carlito"/>
              </a:rPr>
              <a:t>of the details of the said </a:t>
            </a:r>
            <a:r>
              <a:rPr lang="en-US" sz="1800" spc="-10" dirty="0">
                <a:solidFill>
                  <a:srgbClr val="FFFFFF"/>
                </a:solidFill>
                <a:latin typeface="Carlito"/>
                <a:cs typeface="Carlito"/>
              </a:rPr>
              <a:t>supplies being furnished under </a:t>
            </a:r>
            <a:r>
              <a:rPr lang="en-US" sz="1800" spc="-5" dirty="0">
                <a:solidFill>
                  <a:srgbClr val="FFFFFF"/>
                </a:solidFill>
                <a:latin typeface="Carlito"/>
                <a:cs typeface="Carlito"/>
              </a:rPr>
              <a:t>sub-section (1) of section</a:t>
            </a:r>
            <a:r>
              <a:rPr lang="en-US" sz="1800" spc="195" dirty="0">
                <a:solidFill>
                  <a:srgbClr val="FFFFFF"/>
                </a:solidFill>
                <a:latin typeface="Carlito"/>
                <a:cs typeface="Carlito"/>
              </a:rPr>
              <a:t> </a:t>
            </a:r>
            <a:r>
              <a:rPr lang="en-US" sz="1800" spc="-10" dirty="0">
                <a:solidFill>
                  <a:srgbClr val="FFFFFF"/>
                </a:solidFill>
                <a:latin typeface="Carlito"/>
                <a:cs typeface="Carlito"/>
              </a:rPr>
              <a:t>37,––</a:t>
            </a:r>
            <a:endParaRPr lang="en-US" sz="1800" dirty="0">
              <a:latin typeface="Carlito"/>
              <a:cs typeface="Carlito"/>
            </a:endParaRPr>
          </a:p>
          <a:p>
            <a:pPr marL="271780" indent="-204470">
              <a:lnSpc>
                <a:spcPct val="100000"/>
              </a:lnSpc>
              <a:spcBef>
                <a:spcPts val="965"/>
              </a:spcBef>
              <a:buAutoNum type="romanLcParenBoth"/>
              <a:tabLst>
                <a:tab pos="271780" algn="l"/>
              </a:tabLst>
            </a:pPr>
            <a:r>
              <a:rPr lang="en-US" sz="1800" spc="-5" dirty="0">
                <a:solidFill>
                  <a:srgbClr val="FFFFFF"/>
                </a:solidFill>
                <a:latin typeface="Carlito"/>
                <a:cs typeface="Carlito"/>
              </a:rPr>
              <a:t>by any registered person </a:t>
            </a:r>
            <a:r>
              <a:rPr lang="en-US" sz="1800" spc="-10" dirty="0">
                <a:solidFill>
                  <a:srgbClr val="FFFFFF"/>
                </a:solidFill>
                <a:latin typeface="Carlito"/>
                <a:cs typeface="Carlito"/>
              </a:rPr>
              <a:t>within </a:t>
            </a:r>
            <a:r>
              <a:rPr lang="en-US" sz="1800" spc="-5" dirty="0">
                <a:solidFill>
                  <a:srgbClr val="FFFFFF"/>
                </a:solidFill>
                <a:latin typeface="Carlito"/>
                <a:cs typeface="Carlito"/>
              </a:rPr>
              <a:t>such </a:t>
            </a:r>
            <a:r>
              <a:rPr lang="en-US" sz="1800" spc="-10" dirty="0">
                <a:solidFill>
                  <a:srgbClr val="FFFFFF"/>
                </a:solidFill>
                <a:latin typeface="Carlito"/>
                <a:cs typeface="Carlito"/>
              </a:rPr>
              <a:t>period </a:t>
            </a:r>
            <a:r>
              <a:rPr lang="en-US" sz="1800" spc="-5" dirty="0">
                <a:solidFill>
                  <a:srgbClr val="FFFFFF"/>
                </a:solidFill>
                <a:latin typeface="Carlito"/>
                <a:cs typeface="Carlito"/>
              </a:rPr>
              <a:t>of taking registration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a:t>
            </a:r>
            <a:r>
              <a:rPr lang="en-US" sz="1800" spc="-185" dirty="0">
                <a:solidFill>
                  <a:srgbClr val="FFFFFF"/>
                </a:solidFill>
                <a:latin typeface="Carlito"/>
                <a:cs typeface="Carlito"/>
              </a:rPr>
              <a:t> </a:t>
            </a:r>
            <a:r>
              <a:rPr lang="en-US" sz="1800" spc="-10" dirty="0">
                <a:solidFill>
                  <a:srgbClr val="FFFFFF"/>
                </a:solidFill>
                <a:latin typeface="Carlito"/>
                <a:cs typeface="Carlito"/>
              </a:rPr>
              <a:t>or</a:t>
            </a:r>
          </a:p>
          <a:p>
            <a:pPr marL="271780" indent="-204470">
              <a:lnSpc>
                <a:spcPct val="100000"/>
              </a:lnSpc>
              <a:spcBef>
                <a:spcPts val="965"/>
              </a:spcBef>
              <a:buAutoNum type="romanLcParenBoth"/>
              <a:tabLst>
                <a:tab pos="271780" algn="l"/>
              </a:tabLst>
            </a:pPr>
            <a:endParaRPr lang="en-US" sz="1800" dirty="0">
              <a:latin typeface="Carlito"/>
              <a:cs typeface="Carlito"/>
            </a:endParaRPr>
          </a:p>
          <a:p>
            <a:pPr marL="228600" indent="-161925" algn="just">
              <a:lnSpc>
                <a:spcPct val="100000"/>
              </a:lnSpc>
              <a:spcBef>
                <a:spcPts val="840"/>
              </a:spcBef>
              <a:buAutoNum type="romanLcParenBoth"/>
              <a:tabLst>
                <a:tab pos="229235" algn="l"/>
              </a:tabLst>
            </a:pPr>
            <a:r>
              <a:rPr lang="en-US" sz="1800" spc="-5" dirty="0">
                <a:solidFill>
                  <a:srgbClr val="FFFFFF"/>
                </a:solidFill>
                <a:latin typeface="Carlito"/>
                <a:cs typeface="Carlito"/>
              </a:rPr>
              <a:t>by</a:t>
            </a:r>
            <a:r>
              <a:rPr lang="en-US" sz="1800" spc="45" dirty="0">
                <a:solidFill>
                  <a:srgbClr val="FFFFFF"/>
                </a:solidFill>
                <a:latin typeface="Carlito"/>
                <a:cs typeface="Carlito"/>
              </a:rPr>
              <a:t> </a:t>
            </a:r>
            <a:r>
              <a:rPr lang="en-US" sz="1800" spc="-10" dirty="0">
                <a:solidFill>
                  <a:srgbClr val="FFFFFF"/>
                </a:solidFill>
                <a:latin typeface="Carlito"/>
                <a:cs typeface="Carlito"/>
              </a:rPr>
              <a:t>any</a:t>
            </a:r>
            <a:r>
              <a:rPr lang="en-US" sz="1800" spc="45" dirty="0">
                <a:solidFill>
                  <a:srgbClr val="FFFFFF"/>
                </a:solidFill>
                <a:latin typeface="Carlito"/>
                <a:cs typeface="Carlito"/>
              </a:rPr>
              <a:t> </a:t>
            </a:r>
            <a:r>
              <a:rPr lang="en-US" sz="1800" spc="-10" dirty="0">
                <a:solidFill>
                  <a:srgbClr val="FFFFFF"/>
                </a:solidFill>
                <a:latin typeface="Carlito"/>
                <a:cs typeface="Carlito"/>
              </a:rPr>
              <a:t>registered</a:t>
            </a:r>
            <a:r>
              <a:rPr lang="en-US" sz="1800" spc="35" dirty="0">
                <a:solidFill>
                  <a:srgbClr val="FFFFFF"/>
                </a:solidFill>
                <a:latin typeface="Carlito"/>
                <a:cs typeface="Carlito"/>
              </a:rPr>
              <a:t> </a:t>
            </a:r>
            <a:r>
              <a:rPr lang="en-US" sz="1800" spc="-5" dirty="0">
                <a:solidFill>
                  <a:srgbClr val="FFFFFF"/>
                </a:solidFill>
                <a:latin typeface="Carlito"/>
                <a:cs typeface="Carlito"/>
              </a:rPr>
              <a:t>person,</a:t>
            </a:r>
            <a:r>
              <a:rPr lang="en-US" sz="1800" spc="35" dirty="0">
                <a:solidFill>
                  <a:srgbClr val="FFFFFF"/>
                </a:solidFill>
                <a:latin typeface="Carlito"/>
                <a:cs typeface="Carlito"/>
              </a:rPr>
              <a:t> </a:t>
            </a:r>
            <a:r>
              <a:rPr lang="en-US" sz="1800" spc="-5" dirty="0">
                <a:solidFill>
                  <a:srgbClr val="FFFFFF"/>
                </a:solidFill>
                <a:latin typeface="Carlito"/>
                <a:cs typeface="Carlito"/>
              </a:rPr>
              <a:t>who</a:t>
            </a:r>
            <a:r>
              <a:rPr lang="en-US" sz="1800" spc="30" dirty="0">
                <a:solidFill>
                  <a:srgbClr val="FFFFFF"/>
                </a:solidFill>
                <a:latin typeface="Carlito"/>
                <a:cs typeface="Carlito"/>
              </a:rPr>
              <a:t> </a:t>
            </a:r>
            <a:r>
              <a:rPr lang="en-US" sz="1800" spc="-5" dirty="0">
                <a:solidFill>
                  <a:srgbClr val="FFFFFF"/>
                </a:solidFill>
                <a:latin typeface="Carlito"/>
                <a:cs typeface="Carlito"/>
              </a:rPr>
              <a:t>has</a:t>
            </a:r>
            <a:r>
              <a:rPr lang="en-US" sz="1800" spc="50" dirty="0">
                <a:solidFill>
                  <a:srgbClr val="FFFFFF"/>
                </a:solidFill>
                <a:latin typeface="Carlito"/>
                <a:cs typeface="Carlito"/>
              </a:rPr>
              <a:t> </a:t>
            </a:r>
            <a:r>
              <a:rPr lang="en-US" sz="1800" spc="-10" dirty="0">
                <a:solidFill>
                  <a:srgbClr val="FFFFFF"/>
                </a:solidFill>
                <a:latin typeface="Carlito"/>
                <a:cs typeface="Carlito"/>
              </a:rPr>
              <a:t>defaulted</a:t>
            </a:r>
            <a:r>
              <a:rPr lang="en-US" sz="1800" spc="40" dirty="0">
                <a:solidFill>
                  <a:srgbClr val="FFFFFF"/>
                </a:solidFill>
                <a:latin typeface="Carlito"/>
                <a:cs typeface="Carlito"/>
              </a:rPr>
              <a:t> </a:t>
            </a:r>
            <a:r>
              <a:rPr lang="en-US" sz="1800" spc="-10" dirty="0">
                <a:solidFill>
                  <a:srgbClr val="FFFFFF"/>
                </a:solidFill>
                <a:latin typeface="Carlito"/>
                <a:cs typeface="Carlito"/>
              </a:rPr>
              <a:t>in</a:t>
            </a:r>
            <a:r>
              <a:rPr lang="en-US" sz="1800" spc="30" dirty="0">
                <a:solidFill>
                  <a:srgbClr val="FFFFFF"/>
                </a:solidFill>
                <a:latin typeface="Carlito"/>
                <a:cs typeface="Carlito"/>
              </a:rPr>
              <a:t> </a:t>
            </a:r>
            <a:r>
              <a:rPr lang="en-US" sz="1800" spc="-5" dirty="0">
                <a:solidFill>
                  <a:srgbClr val="FFFFFF"/>
                </a:solidFill>
                <a:latin typeface="Carlito"/>
                <a:cs typeface="Carlito"/>
              </a:rPr>
              <a:t>payment</a:t>
            </a:r>
            <a:r>
              <a:rPr lang="en-US" sz="1800" spc="50" dirty="0">
                <a:solidFill>
                  <a:srgbClr val="FFFFFF"/>
                </a:solidFill>
                <a:latin typeface="Carlito"/>
                <a:cs typeface="Carlito"/>
              </a:rPr>
              <a:t> </a:t>
            </a:r>
            <a:r>
              <a:rPr lang="en-US" sz="1800" spc="-5" dirty="0">
                <a:solidFill>
                  <a:srgbClr val="FFFFFF"/>
                </a:solidFill>
                <a:latin typeface="Carlito"/>
                <a:cs typeface="Carlito"/>
              </a:rPr>
              <a:t>of</a:t>
            </a:r>
            <a:r>
              <a:rPr lang="en-US" sz="1800" spc="35" dirty="0">
                <a:solidFill>
                  <a:srgbClr val="FFFFFF"/>
                </a:solidFill>
                <a:latin typeface="Carlito"/>
                <a:cs typeface="Carlito"/>
              </a:rPr>
              <a:t> </a:t>
            </a:r>
            <a:r>
              <a:rPr lang="en-US" sz="1800" dirty="0">
                <a:solidFill>
                  <a:srgbClr val="FFFFFF"/>
                </a:solidFill>
                <a:latin typeface="Carlito"/>
                <a:cs typeface="Carlito"/>
              </a:rPr>
              <a:t>tax</a:t>
            </a:r>
            <a:r>
              <a:rPr lang="en-US" sz="1800" spc="50" dirty="0">
                <a:solidFill>
                  <a:srgbClr val="FFFFFF"/>
                </a:solidFill>
                <a:latin typeface="Carlito"/>
                <a:cs typeface="Carlito"/>
              </a:rPr>
              <a:t> </a:t>
            </a:r>
            <a:r>
              <a:rPr lang="en-US" sz="1800" spc="-5" dirty="0">
                <a:solidFill>
                  <a:srgbClr val="FFFFFF"/>
                </a:solidFill>
                <a:latin typeface="Carlito"/>
                <a:cs typeface="Carlito"/>
              </a:rPr>
              <a:t>and</a:t>
            </a:r>
            <a:r>
              <a:rPr lang="en-US" sz="1800" spc="30" dirty="0">
                <a:solidFill>
                  <a:srgbClr val="FFFFFF"/>
                </a:solidFill>
                <a:latin typeface="Carlito"/>
                <a:cs typeface="Carlito"/>
              </a:rPr>
              <a:t> </a:t>
            </a:r>
            <a:r>
              <a:rPr lang="en-US" sz="1800" spc="-10" dirty="0">
                <a:solidFill>
                  <a:srgbClr val="FFFFFF"/>
                </a:solidFill>
                <a:latin typeface="Carlito"/>
                <a:cs typeface="Carlito"/>
              </a:rPr>
              <a:t>where</a:t>
            </a:r>
            <a:r>
              <a:rPr lang="en-US" sz="1800" spc="40" dirty="0">
                <a:solidFill>
                  <a:srgbClr val="FFFFFF"/>
                </a:solidFill>
                <a:latin typeface="Carlito"/>
                <a:cs typeface="Carlito"/>
              </a:rPr>
              <a:t> </a:t>
            </a:r>
            <a:r>
              <a:rPr lang="en-US" sz="1800" spc="-10" dirty="0">
                <a:solidFill>
                  <a:srgbClr val="FFFFFF"/>
                </a:solidFill>
                <a:latin typeface="Carlito"/>
                <a:cs typeface="Carlito"/>
              </a:rPr>
              <a:t>such</a:t>
            </a:r>
            <a:r>
              <a:rPr lang="en-US" sz="1800" spc="40" dirty="0">
                <a:solidFill>
                  <a:srgbClr val="FFFFFF"/>
                </a:solidFill>
                <a:latin typeface="Carlito"/>
                <a:cs typeface="Carlito"/>
              </a:rPr>
              <a:t> </a:t>
            </a:r>
            <a:r>
              <a:rPr lang="en-US" sz="1800" spc="-10" dirty="0">
                <a:solidFill>
                  <a:srgbClr val="FFFFFF"/>
                </a:solidFill>
                <a:latin typeface="Carlito"/>
                <a:cs typeface="Carlito"/>
              </a:rPr>
              <a:t>default</a:t>
            </a:r>
            <a:r>
              <a:rPr lang="en-US" sz="1800" spc="45" dirty="0">
                <a:solidFill>
                  <a:srgbClr val="FFFFFF"/>
                </a:solidFill>
                <a:latin typeface="Carlito"/>
                <a:cs typeface="Carlito"/>
              </a:rPr>
              <a:t> </a:t>
            </a:r>
            <a:r>
              <a:rPr lang="en-US" sz="1800" spc="-15" dirty="0">
                <a:solidFill>
                  <a:srgbClr val="FFFFFF"/>
                </a:solidFill>
                <a:latin typeface="Carlito"/>
                <a:cs typeface="Carlito"/>
              </a:rPr>
              <a:t>has</a:t>
            </a:r>
            <a:r>
              <a:rPr lang="en-US" sz="1800" spc="50" dirty="0">
                <a:solidFill>
                  <a:srgbClr val="FFFFFF"/>
                </a:solidFill>
                <a:latin typeface="Carlito"/>
                <a:cs typeface="Carlito"/>
              </a:rPr>
              <a:t> </a:t>
            </a:r>
            <a:r>
              <a:rPr lang="en-US" sz="1800" spc="-10" dirty="0">
                <a:solidFill>
                  <a:srgbClr val="FFFFFF"/>
                </a:solidFill>
                <a:latin typeface="Carlito"/>
                <a:cs typeface="Carlito"/>
              </a:rPr>
              <a:t>continued</a:t>
            </a:r>
            <a:r>
              <a:rPr lang="en-US" sz="1800" spc="40" dirty="0">
                <a:solidFill>
                  <a:srgbClr val="FFFFFF"/>
                </a:solidFill>
                <a:latin typeface="Carlito"/>
                <a:cs typeface="Carlito"/>
              </a:rPr>
              <a:t> </a:t>
            </a:r>
            <a:r>
              <a:rPr lang="en-US" sz="1800" spc="-10" dirty="0">
                <a:solidFill>
                  <a:srgbClr val="FFFFFF"/>
                </a:solidFill>
                <a:latin typeface="Carlito"/>
                <a:cs typeface="Carlito"/>
              </a:rPr>
              <a:t>for</a:t>
            </a:r>
            <a:r>
              <a:rPr lang="en-US" sz="1800" spc="80" dirty="0">
                <a:solidFill>
                  <a:srgbClr val="FFFFFF"/>
                </a:solidFill>
                <a:latin typeface="Carlito"/>
                <a:cs typeface="Carlito"/>
              </a:rPr>
              <a:t> </a:t>
            </a:r>
            <a:r>
              <a:rPr lang="en-US" sz="1800" spc="-5" dirty="0">
                <a:solidFill>
                  <a:srgbClr val="FFFFFF"/>
                </a:solidFill>
                <a:latin typeface="Carlito"/>
                <a:cs typeface="Carlito"/>
              </a:rPr>
              <a:t>such</a:t>
            </a:r>
            <a:r>
              <a:rPr lang="en-US" sz="1800" spc="40" dirty="0">
                <a:solidFill>
                  <a:srgbClr val="FFFFFF"/>
                </a:solidFill>
                <a:latin typeface="Carlito"/>
                <a:cs typeface="Carlito"/>
              </a:rPr>
              <a:t> </a:t>
            </a:r>
            <a:r>
              <a:rPr lang="en-US" sz="1800" spc="-5" dirty="0">
                <a:solidFill>
                  <a:srgbClr val="FFFFFF"/>
                </a:solidFill>
                <a:latin typeface="Carlito"/>
                <a:cs typeface="Carlito"/>
              </a:rPr>
              <a:t>period</a:t>
            </a:r>
            <a:r>
              <a:rPr lang="en-US" sz="1800" spc="35" dirty="0">
                <a:solidFill>
                  <a:srgbClr val="FFFFFF"/>
                </a:solidFill>
                <a:latin typeface="Carlito"/>
                <a:cs typeface="Carlito"/>
              </a:rPr>
              <a:t> </a:t>
            </a:r>
            <a:r>
              <a:rPr lang="en-US" sz="1800" dirty="0">
                <a:solidFill>
                  <a:srgbClr val="FFFFFF"/>
                </a:solidFill>
                <a:latin typeface="Carlito"/>
                <a:cs typeface="Carlito"/>
              </a:rPr>
              <a:t>as</a:t>
            </a:r>
            <a:endParaRPr lang="en-US" sz="1800" dirty="0">
              <a:latin typeface="Carlito"/>
              <a:cs typeface="Carlito"/>
            </a:endParaRPr>
          </a:p>
          <a:p>
            <a:pPr marL="67310" algn="just">
              <a:lnSpc>
                <a:spcPct val="100000"/>
              </a:lnSpc>
              <a:spcBef>
                <a:spcPts val="120"/>
              </a:spcBef>
            </a:pPr>
            <a:r>
              <a:rPr lang="en-US" sz="1800" spc="-5" dirty="0">
                <a:solidFill>
                  <a:srgbClr val="FFFFFF"/>
                </a:solidFill>
                <a:latin typeface="Carlito"/>
                <a:cs typeface="Carlito"/>
              </a:rPr>
              <a:t>may be </a:t>
            </a:r>
            <a:r>
              <a:rPr lang="en-US" sz="1800" spc="-10" dirty="0">
                <a:solidFill>
                  <a:srgbClr val="FFFFFF"/>
                </a:solidFill>
                <a:latin typeface="Carlito"/>
                <a:cs typeface="Carlito"/>
              </a:rPr>
              <a:t>prescribed;</a:t>
            </a:r>
            <a:r>
              <a:rPr lang="en-US" sz="1800" spc="-25" dirty="0">
                <a:solidFill>
                  <a:srgbClr val="FFFFFF"/>
                </a:solidFill>
                <a:latin typeface="Carlito"/>
                <a:cs typeface="Carlito"/>
              </a:rPr>
              <a:t> </a:t>
            </a:r>
            <a:r>
              <a:rPr lang="en-US" sz="1800" spc="-10" dirty="0">
                <a:solidFill>
                  <a:srgbClr val="FFFFFF"/>
                </a:solidFill>
                <a:latin typeface="Carlito"/>
                <a:cs typeface="Carlito"/>
              </a:rPr>
              <a:t>or</a:t>
            </a:r>
          </a:p>
          <a:p>
            <a:pPr marL="67310" algn="just">
              <a:lnSpc>
                <a:spcPct val="100000"/>
              </a:lnSpc>
              <a:spcBef>
                <a:spcPts val="120"/>
              </a:spcBef>
            </a:pPr>
            <a:endParaRPr lang="en-US" sz="1800" spc="-10" dirty="0">
              <a:solidFill>
                <a:srgbClr val="FFFFFF"/>
              </a:solidFill>
              <a:latin typeface="Carlito"/>
              <a:cs typeface="Carlito"/>
            </a:endParaRPr>
          </a:p>
          <a:p>
            <a:pPr marL="67310" algn="just">
              <a:spcBef>
                <a:spcPts val="120"/>
              </a:spcBef>
            </a:pPr>
            <a:r>
              <a:rPr lang="en-US" sz="1800" spc="-5" dirty="0">
                <a:solidFill>
                  <a:srgbClr val="FFFFFF"/>
                </a:solidFill>
                <a:latin typeface="Carlito"/>
                <a:cs typeface="Carlito"/>
              </a:rPr>
              <a:t>(iii) by any </a:t>
            </a:r>
            <a:r>
              <a:rPr lang="en-US" sz="1800" spc="-10" dirty="0">
                <a:solidFill>
                  <a:srgbClr val="FFFFFF"/>
                </a:solidFill>
                <a:latin typeface="Carlito"/>
                <a:cs typeface="Carlito"/>
              </a:rPr>
              <a:t>registered person, </a:t>
            </a:r>
            <a:r>
              <a:rPr lang="en-US" sz="1800" spc="-5" dirty="0">
                <a:solidFill>
                  <a:srgbClr val="FFFFFF"/>
                </a:solidFill>
                <a:latin typeface="Carlito"/>
                <a:cs typeface="Carlito"/>
              </a:rPr>
              <a:t>the </a:t>
            </a:r>
            <a:r>
              <a:rPr lang="en-US" sz="1800" spc="-15" dirty="0">
                <a:solidFill>
                  <a:srgbClr val="FFFFFF"/>
                </a:solidFill>
                <a:latin typeface="Carlito"/>
                <a:cs typeface="Carlito"/>
              </a:rPr>
              <a:t>output </a:t>
            </a:r>
            <a:r>
              <a:rPr lang="en-US" sz="1800" spc="-10" dirty="0">
                <a:solidFill>
                  <a:srgbClr val="FFFFFF"/>
                </a:solidFill>
                <a:latin typeface="Carlito"/>
                <a:cs typeface="Carlito"/>
              </a:rPr>
              <a:t>tax </a:t>
            </a:r>
            <a:r>
              <a:rPr lang="en-US" sz="1800" spc="-15" dirty="0">
                <a:solidFill>
                  <a:srgbClr val="FFFFFF"/>
                </a:solidFill>
                <a:latin typeface="Carlito"/>
                <a:cs typeface="Carlito"/>
              </a:rPr>
              <a:t>payable </a:t>
            </a:r>
            <a:r>
              <a:rPr lang="en-US" sz="1800" spc="-5" dirty="0">
                <a:solidFill>
                  <a:srgbClr val="FFFFFF"/>
                </a:solidFill>
                <a:latin typeface="Carlito"/>
                <a:cs typeface="Carlito"/>
              </a:rPr>
              <a:t>by whom </a:t>
            </a:r>
            <a:r>
              <a:rPr lang="en-US" sz="1800" spc="-10" dirty="0">
                <a:solidFill>
                  <a:srgbClr val="FFFFFF"/>
                </a:solidFill>
                <a:latin typeface="Carlito"/>
                <a:cs typeface="Carlito"/>
              </a:rPr>
              <a:t>in accordance </a:t>
            </a:r>
            <a:r>
              <a:rPr lang="en-US" sz="1800" spc="-5" dirty="0">
                <a:solidFill>
                  <a:srgbClr val="FFFFFF"/>
                </a:solidFill>
                <a:latin typeface="Carlito"/>
                <a:cs typeface="Carlito"/>
              </a:rPr>
              <a:t>with </a:t>
            </a:r>
            <a:r>
              <a:rPr lang="en-US" sz="1800" spc="-15" dirty="0">
                <a:solidFill>
                  <a:srgbClr val="FFFFFF"/>
                </a:solidFill>
                <a:latin typeface="Carlito"/>
                <a:cs typeface="Carlito"/>
              </a:rPr>
              <a:t>the </a:t>
            </a:r>
            <a:r>
              <a:rPr lang="en-US" sz="1800" spc="-5" dirty="0">
                <a:solidFill>
                  <a:srgbClr val="FFFFFF"/>
                </a:solidFill>
                <a:latin typeface="Carlito"/>
                <a:cs typeface="Carlito"/>
              </a:rPr>
              <a:t>statement of outward </a:t>
            </a:r>
            <a:r>
              <a:rPr lang="en-US" sz="1800" spc="-10" dirty="0">
                <a:solidFill>
                  <a:srgbClr val="FFFFFF"/>
                </a:solidFill>
                <a:latin typeface="Carlito"/>
                <a:cs typeface="Carlito"/>
              </a:rPr>
              <a:t>supplies  furnished </a:t>
            </a:r>
            <a:r>
              <a:rPr lang="en-US" sz="1800" spc="-5" dirty="0">
                <a:solidFill>
                  <a:srgbClr val="FFFFFF"/>
                </a:solidFill>
                <a:latin typeface="Carlito"/>
                <a:cs typeface="Carlito"/>
              </a:rPr>
              <a:t>by </a:t>
            </a:r>
            <a:r>
              <a:rPr lang="en-US" sz="1800" spc="-10" dirty="0">
                <a:solidFill>
                  <a:srgbClr val="FFFFFF"/>
                </a:solidFill>
                <a:latin typeface="Carlito"/>
                <a:cs typeface="Carlito"/>
              </a:rPr>
              <a:t>him under </a:t>
            </a:r>
            <a:r>
              <a:rPr lang="en-US" sz="1800" spc="-5" dirty="0">
                <a:solidFill>
                  <a:srgbClr val="FFFFFF"/>
                </a:solidFill>
                <a:latin typeface="Carlito"/>
                <a:cs typeface="Carlito"/>
              </a:rPr>
              <a:t>the </a:t>
            </a:r>
            <a:r>
              <a:rPr lang="en-US" sz="1800" spc="-10" dirty="0">
                <a:solidFill>
                  <a:srgbClr val="FFFFFF"/>
                </a:solidFill>
                <a:latin typeface="Carlito"/>
                <a:cs typeface="Carlito"/>
              </a:rPr>
              <a:t>said subsection during such period,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 </a:t>
            </a:r>
            <a:r>
              <a:rPr lang="en-US" sz="1800" spc="-5" dirty="0">
                <a:solidFill>
                  <a:srgbClr val="FFFFFF"/>
                </a:solidFill>
                <a:latin typeface="Carlito"/>
                <a:cs typeface="Carlito"/>
              </a:rPr>
              <a:t>exceeds </a:t>
            </a:r>
            <a:r>
              <a:rPr lang="en-US" sz="1800" spc="-15" dirty="0">
                <a:solidFill>
                  <a:srgbClr val="FFFFFF"/>
                </a:solidFill>
                <a:latin typeface="Carlito"/>
                <a:cs typeface="Carlito"/>
              </a:rPr>
              <a:t>the </a:t>
            </a:r>
            <a:r>
              <a:rPr lang="en-US" sz="1800" spc="-10" dirty="0">
                <a:solidFill>
                  <a:srgbClr val="FFFFFF"/>
                </a:solidFill>
                <a:latin typeface="Carlito"/>
                <a:cs typeface="Carlito"/>
              </a:rPr>
              <a:t>output </a:t>
            </a:r>
            <a:r>
              <a:rPr lang="en-US" sz="1800" dirty="0">
                <a:solidFill>
                  <a:srgbClr val="FFFFFF"/>
                </a:solidFill>
                <a:latin typeface="Carlito"/>
                <a:cs typeface="Carlito"/>
              </a:rPr>
              <a:t>tax </a:t>
            </a:r>
            <a:r>
              <a:rPr lang="en-US" sz="1800" spc="-10" dirty="0">
                <a:solidFill>
                  <a:srgbClr val="FFFFFF"/>
                </a:solidFill>
                <a:latin typeface="Carlito"/>
                <a:cs typeface="Carlito"/>
              </a:rPr>
              <a:t>paid </a:t>
            </a:r>
            <a:r>
              <a:rPr lang="en-US" sz="1800" spc="-5" dirty="0">
                <a:solidFill>
                  <a:srgbClr val="FFFFFF"/>
                </a:solidFill>
                <a:latin typeface="Carlito"/>
                <a:cs typeface="Carlito"/>
              </a:rPr>
              <a:t>by </a:t>
            </a:r>
            <a:r>
              <a:rPr lang="en-US" sz="1800" spc="-10" dirty="0">
                <a:solidFill>
                  <a:srgbClr val="FFFFFF"/>
                </a:solidFill>
                <a:latin typeface="Carlito"/>
                <a:cs typeface="Carlito"/>
              </a:rPr>
              <a:t>him  during </a:t>
            </a:r>
            <a:r>
              <a:rPr lang="en-US" sz="1800" spc="-5" dirty="0">
                <a:solidFill>
                  <a:srgbClr val="FFFFFF"/>
                </a:solidFill>
                <a:latin typeface="Carlito"/>
                <a:cs typeface="Carlito"/>
              </a:rPr>
              <a:t>the said </a:t>
            </a:r>
            <a:r>
              <a:rPr lang="en-US" sz="1800" spc="-10" dirty="0">
                <a:solidFill>
                  <a:srgbClr val="FFFFFF"/>
                </a:solidFill>
                <a:latin typeface="Carlito"/>
                <a:cs typeface="Carlito"/>
              </a:rPr>
              <a:t>period </a:t>
            </a:r>
            <a:r>
              <a:rPr lang="en-US" sz="1800" spc="-5" dirty="0">
                <a:solidFill>
                  <a:srgbClr val="FFFFFF"/>
                </a:solidFill>
                <a:latin typeface="Carlito"/>
                <a:cs typeface="Carlito"/>
              </a:rPr>
              <a:t>by such </a:t>
            </a:r>
            <a:r>
              <a:rPr lang="en-US" sz="1800" spc="-10" dirty="0">
                <a:solidFill>
                  <a:srgbClr val="FFFFFF"/>
                </a:solidFill>
                <a:latin typeface="Carlito"/>
                <a:cs typeface="Carlito"/>
              </a:rPr>
              <a:t>limit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a:t>
            </a:r>
            <a:r>
              <a:rPr lang="en-US" sz="1800" spc="-130" dirty="0">
                <a:solidFill>
                  <a:srgbClr val="FFFFFF"/>
                </a:solidFill>
                <a:latin typeface="Carlito"/>
                <a:cs typeface="Carlito"/>
              </a:rPr>
              <a:t> </a:t>
            </a:r>
            <a:r>
              <a:rPr lang="en-US" sz="1800" spc="-15" dirty="0">
                <a:solidFill>
                  <a:srgbClr val="FFFFFF"/>
                </a:solidFill>
                <a:latin typeface="Carlito"/>
                <a:cs typeface="Carlito"/>
              </a:rPr>
              <a:t>or</a:t>
            </a:r>
            <a:endParaRPr lang="en-US" sz="1800" dirty="0">
              <a:latin typeface="Carlito"/>
              <a:cs typeface="Carlito"/>
            </a:endParaRPr>
          </a:p>
          <a:p>
            <a:pPr marL="67310" algn="just">
              <a:lnSpc>
                <a:spcPct val="100000"/>
              </a:lnSpc>
              <a:spcBef>
                <a:spcPts val="120"/>
              </a:spcBef>
            </a:pPr>
            <a:endParaRPr lang="en-US" sz="1800" dirty="0">
              <a:latin typeface="Carlito"/>
              <a:cs typeface="Carlito"/>
            </a:endParaRPr>
          </a:p>
          <a:p>
            <a:pPr marL="66675">
              <a:lnSpc>
                <a:spcPct val="100000"/>
              </a:lnSpc>
              <a:spcBef>
                <a:spcPts val="910"/>
              </a:spcBef>
              <a:tabLst>
                <a:tab pos="411480" algn="l"/>
                <a:tab pos="412115" algn="l"/>
              </a:tabLst>
            </a:pPr>
            <a:endParaRPr lang="en-US" sz="1800" dirty="0">
              <a:latin typeface="Carlito"/>
              <a:cs typeface="Carlito"/>
            </a:endParaRPr>
          </a:p>
          <a:p>
            <a:pPr marL="67310">
              <a:lnSpc>
                <a:spcPct val="100000"/>
              </a:lnSpc>
              <a:spcBef>
                <a:spcPts val="965"/>
              </a:spcBef>
            </a:pPr>
            <a:endParaRPr lang="en-IN" dirty="0"/>
          </a:p>
        </p:txBody>
      </p:sp>
    </p:spTree>
    <p:extLst>
      <p:ext uri="{BB962C8B-B14F-4D97-AF65-F5344CB8AC3E}">
        <p14:creationId xmlns:p14="http://schemas.microsoft.com/office/powerpoint/2010/main" val="2146376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CCEEC4-F026-4E12-B616-F8928261AD92}"/>
              </a:ext>
            </a:extLst>
          </p:cNvPr>
          <p:cNvSpPr>
            <a:spLocks noGrp="1"/>
          </p:cNvSpPr>
          <p:nvPr>
            <p:ph type="body" idx="1"/>
          </p:nvPr>
        </p:nvSpPr>
        <p:spPr>
          <a:xfrm>
            <a:off x="228600" y="228600"/>
            <a:ext cx="11811000" cy="5622565"/>
          </a:xfrm>
        </p:spPr>
        <p:txBody>
          <a:bodyPr/>
          <a:lstStyle/>
          <a:p>
            <a:pPr marL="67310" marR="48895" algn="just">
              <a:lnSpc>
                <a:spcPct val="106700"/>
              </a:lnSpc>
              <a:spcBef>
                <a:spcPts val="819"/>
              </a:spcBef>
              <a:tabLst>
                <a:tab pos="263525" algn="l"/>
              </a:tabLst>
            </a:pPr>
            <a:r>
              <a:rPr lang="en-US" sz="1800" spc="-5" dirty="0">
                <a:solidFill>
                  <a:srgbClr val="FFFFFF"/>
                </a:solidFill>
                <a:latin typeface="Carlito"/>
                <a:cs typeface="Carlito"/>
              </a:rPr>
              <a:t>(iv) by any registered person who, </a:t>
            </a:r>
            <a:r>
              <a:rPr lang="en-US" sz="1800" spc="-10" dirty="0">
                <a:solidFill>
                  <a:srgbClr val="FFFFFF"/>
                </a:solidFill>
                <a:latin typeface="Carlito"/>
                <a:cs typeface="Carlito"/>
              </a:rPr>
              <a:t>during </a:t>
            </a:r>
            <a:r>
              <a:rPr lang="en-US" sz="1800" spc="-5" dirty="0">
                <a:solidFill>
                  <a:srgbClr val="FFFFFF"/>
                </a:solidFill>
                <a:latin typeface="Carlito"/>
                <a:cs typeface="Carlito"/>
              </a:rPr>
              <a:t>such </a:t>
            </a:r>
            <a:r>
              <a:rPr lang="en-US" sz="1800" spc="-10" dirty="0">
                <a:solidFill>
                  <a:srgbClr val="FFFFFF"/>
                </a:solidFill>
                <a:latin typeface="Carlito"/>
                <a:cs typeface="Carlito"/>
              </a:rPr>
              <a:t>period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 </a:t>
            </a:r>
            <a:r>
              <a:rPr lang="en-US" sz="1800" spc="-5" dirty="0">
                <a:solidFill>
                  <a:srgbClr val="FFFFFF"/>
                </a:solidFill>
                <a:latin typeface="Carlito"/>
                <a:cs typeface="Carlito"/>
              </a:rPr>
              <a:t>has </a:t>
            </a:r>
            <a:r>
              <a:rPr lang="en-US" sz="1800" spc="-10" dirty="0">
                <a:solidFill>
                  <a:srgbClr val="FFFFFF"/>
                </a:solidFill>
                <a:latin typeface="Carlito"/>
                <a:cs typeface="Carlito"/>
              </a:rPr>
              <a:t>availed credit </a:t>
            </a:r>
            <a:r>
              <a:rPr lang="en-US" sz="1800" spc="-5" dirty="0">
                <a:solidFill>
                  <a:srgbClr val="FFFFFF"/>
                </a:solidFill>
                <a:latin typeface="Carlito"/>
                <a:cs typeface="Carlito"/>
              </a:rPr>
              <a:t>of </a:t>
            </a:r>
            <a:r>
              <a:rPr lang="en-US" sz="1800" spc="-10" dirty="0">
                <a:solidFill>
                  <a:srgbClr val="FFFFFF"/>
                </a:solidFill>
                <a:latin typeface="Carlito"/>
                <a:cs typeface="Carlito"/>
              </a:rPr>
              <a:t>input tax </a:t>
            </a:r>
            <a:r>
              <a:rPr lang="en-US" sz="1800" spc="-5" dirty="0">
                <a:solidFill>
                  <a:srgbClr val="FFFFFF"/>
                </a:solidFill>
                <a:latin typeface="Carlito"/>
                <a:cs typeface="Carlito"/>
              </a:rPr>
              <a:t>of </a:t>
            </a:r>
            <a:r>
              <a:rPr lang="en-US" sz="1800" dirty="0">
                <a:solidFill>
                  <a:srgbClr val="FFFFFF"/>
                </a:solidFill>
                <a:latin typeface="Carlito"/>
                <a:cs typeface="Carlito"/>
              </a:rPr>
              <a:t>an </a:t>
            </a:r>
            <a:r>
              <a:rPr lang="en-US" sz="1800" spc="-5" dirty="0">
                <a:solidFill>
                  <a:srgbClr val="FFFFFF"/>
                </a:solidFill>
                <a:latin typeface="Carlito"/>
                <a:cs typeface="Carlito"/>
              </a:rPr>
              <a:t>amount </a:t>
            </a:r>
            <a:r>
              <a:rPr lang="en-US" sz="1800" spc="-15" dirty="0">
                <a:solidFill>
                  <a:srgbClr val="FFFFFF"/>
                </a:solidFill>
                <a:latin typeface="Carlito"/>
                <a:cs typeface="Carlito"/>
              </a:rPr>
              <a:t>that  </a:t>
            </a:r>
            <a:r>
              <a:rPr lang="en-US" sz="1800" spc="-5" dirty="0">
                <a:solidFill>
                  <a:srgbClr val="FFFFFF"/>
                </a:solidFill>
                <a:latin typeface="Carlito"/>
                <a:cs typeface="Carlito"/>
              </a:rPr>
              <a:t>exceeds the </a:t>
            </a:r>
            <a:r>
              <a:rPr lang="en-US" sz="1800" spc="-10" dirty="0">
                <a:solidFill>
                  <a:srgbClr val="FFFFFF"/>
                </a:solidFill>
                <a:latin typeface="Carlito"/>
                <a:cs typeface="Carlito"/>
              </a:rPr>
              <a:t>credit </a:t>
            </a:r>
            <a:r>
              <a:rPr lang="en-US" sz="1800" spc="-5" dirty="0">
                <a:solidFill>
                  <a:srgbClr val="FFFFFF"/>
                </a:solidFill>
                <a:latin typeface="Carlito"/>
                <a:cs typeface="Carlito"/>
              </a:rPr>
              <a:t>that can be availed by </a:t>
            </a:r>
            <a:r>
              <a:rPr lang="en-US" sz="1800" spc="-10" dirty="0">
                <a:solidFill>
                  <a:srgbClr val="FFFFFF"/>
                </a:solidFill>
                <a:latin typeface="Carlito"/>
                <a:cs typeface="Carlito"/>
              </a:rPr>
              <a:t>him in accordance </a:t>
            </a:r>
            <a:r>
              <a:rPr lang="en-US" sz="1800" spc="-5" dirty="0">
                <a:solidFill>
                  <a:srgbClr val="FFFFFF"/>
                </a:solidFill>
                <a:latin typeface="Carlito"/>
                <a:cs typeface="Carlito"/>
              </a:rPr>
              <a:t>with clause (a), by such </a:t>
            </a:r>
            <a:r>
              <a:rPr lang="en-US" sz="1800" spc="-10" dirty="0">
                <a:solidFill>
                  <a:srgbClr val="FFFFFF"/>
                </a:solidFill>
                <a:latin typeface="Carlito"/>
                <a:cs typeface="Carlito"/>
              </a:rPr>
              <a:t>limit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a:t>
            </a:r>
            <a:r>
              <a:rPr lang="en-US" sz="1800" spc="-195" dirty="0">
                <a:solidFill>
                  <a:srgbClr val="FFFFFF"/>
                </a:solidFill>
                <a:latin typeface="Carlito"/>
                <a:cs typeface="Carlito"/>
              </a:rPr>
              <a:t> </a:t>
            </a:r>
            <a:r>
              <a:rPr lang="en-US" sz="1800" spc="-10" dirty="0">
                <a:solidFill>
                  <a:srgbClr val="FFFFFF"/>
                </a:solidFill>
                <a:latin typeface="Carlito"/>
                <a:cs typeface="Carlito"/>
              </a:rPr>
              <a:t>or</a:t>
            </a:r>
            <a:endParaRPr lang="en-US" sz="1800" dirty="0">
              <a:latin typeface="Carlito"/>
              <a:cs typeface="Carlito"/>
            </a:endParaRPr>
          </a:p>
          <a:p>
            <a:pPr marL="67310" marR="48895" algn="just">
              <a:lnSpc>
                <a:spcPct val="106700"/>
              </a:lnSpc>
              <a:spcBef>
                <a:spcPts val="819"/>
              </a:spcBef>
              <a:tabLst>
                <a:tab pos="263525" algn="l"/>
              </a:tabLst>
            </a:pPr>
            <a:r>
              <a:rPr lang="en-US" sz="1800" spc="-5" dirty="0">
                <a:solidFill>
                  <a:srgbClr val="FFFFFF"/>
                </a:solidFill>
                <a:latin typeface="Carlito"/>
                <a:cs typeface="Carlito"/>
              </a:rPr>
              <a:t>(v) by </a:t>
            </a:r>
            <a:r>
              <a:rPr lang="en-US" sz="1800" spc="-10" dirty="0">
                <a:solidFill>
                  <a:srgbClr val="FFFFFF"/>
                </a:solidFill>
                <a:latin typeface="Carlito"/>
                <a:cs typeface="Carlito"/>
              </a:rPr>
              <a:t>any </a:t>
            </a:r>
            <a:r>
              <a:rPr lang="en-US" sz="1800" spc="-5" dirty="0">
                <a:solidFill>
                  <a:srgbClr val="FFFFFF"/>
                </a:solidFill>
                <a:latin typeface="Carlito"/>
                <a:cs typeface="Carlito"/>
              </a:rPr>
              <a:t>registered person, who has defaulted </a:t>
            </a:r>
            <a:r>
              <a:rPr lang="en-US" sz="1800" spc="-10" dirty="0">
                <a:solidFill>
                  <a:srgbClr val="FFFFFF"/>
                </a:solidFill>
                <a:latin typeface="Carlito"/>
                <a:cs typeface="Carlito"/>
              </a:rPr>
              <a:t>in </a:t>
            </a:r>
            <a:r>
              <a:rPr lang="en-US" sz="1800" spc="-15" dirty="0">
                <a:solidFill>
                  <a:srgbClr val="FFFFFF"/>
                </a:solidFill>
                <a:latin typeface="Carlito"/>
                <a:cs typeface="Carlito"/>
              </a:rPr>
              <a:t>discharging </a:t>
            </a:r>
            <a:r>
              <a:rPr lang="en-US" sz="1800" spc="-10" dirty="0">
                <a:solidFill>
                  <a:srgbClr val="FFFFFF"/>
                </a:solidFill>
                <a:latin typeface="Carlito"/>
                <a:cs typeface="Carlito"/>
              </a:rPr>
              <a:t>his </a:t>
            </a:r>
            <a:r>
              <a:rPr lang="en-US" sz="1800" dirty="0">
                <a:solidFill>
                  <a:srgbClr val="FFFFFF"/>
                </a:solidFill>
                <a:latin typeface="Carlito"/>
                <a:cs typeface="Carlito"/>
              </a:rPr>
              <a:t>tax </a:t>
            </a:r>
            <a:r>
              <a:rPr lang="en-US" sz="1800" spc="-15" dirty="0">
                <a:solidFill>
                  <a:srgbClr val="FFFFFF"/>
                </a:solidFill>
                <a:latin typeface="Carlito"/>
                <a:cs typeface="Carlito"/>
              </a:rPr>
              <a:t>liability </a:t>
            </a:r>
            <a:r>
              <a:rPr lang="en-US" sz="1800" spc="-10" dirty="0">
                <a:solidFill>
                  <a:srgbClr val="FFFFFF"/>
                </a:solidFill>
                <a:latin typeface="Carlito"/>
                <a:cs typeface="Carlito"/>
              </a:rPr>
              <a:t>in accordance </a:t>
            </a:r>
            <a:r>
              <a:rPr lang="en-US" sz="1800" spc="-5" dirty="0">
                <a:solidFill>
                  <a:srgbClr val="FFFFFF"/>
                </a:solidFill>
                <a:latin typeface="Carlito"/>
                <a:cs typeface="Carlito"/>
              </a:rPr>
              <a:t>with </a:t>
            </a:r>
            <a:r>
              <a:rPr lang="en-US" sz="1800" spc="-20" dirty="0">
                <a:solidFill>
                  <a:srgbClr val="FFFFFF"/>
                </a:solidFill>
                <a:latin typeface="Carlito"/>
                <a:cs typeface="Carlito"/>
              </a:rPr>
              <a:t>the </a:t>
            </a:r>
            <a:r>
              <a:rPr lang="en-US" sz="1800" spc="-5" dirty="0">
                <a:solidFill>
                  <a:srgbClr val="FFFFFF"/>
                </a:solidFill>
                <a:latin typeface="Carlito"/>
                <a:cs typeface="Carlito"/>
              </a:rPr>
              <a:t>provisions of sub-  section </a:t>
            </a:r>
            <a:r>
              <a:rPr lang="en-US" sz="1800" spc="-10" dirty="0">
                <a:solidFill>
                  <a:srgbClr val="FFFFFF"/>
                </a:solidFill>
                <a:latin typeface="Carlito"/>
                <a:cs typeface="Carlito"/>
              </a:rPr>
              <a:t>(12) </a:t>
            </a:r>
            <a:r>
              <a:rPr lang="en-US" sz="1800" spc="-5" dirty="0">
                <a:solidFill>
                  <a:srgbClr val="FFFFFF"/>
                </a:solidFill>
                <a:latin typeface="Carlito"/>
                <a:cs typeface="Carlito"/>
              </a:rPr>
              <a:t>of section 49 subject </a:t>
            </a:r>
            <a:r>
              <a:rPr lang="en-US" sz="1800" dirty="0">
                <a:solidFill>
                  <a:srgbClr val="FFFFFF"/>
                </a:solidFill>
                <a:latin typeface="Carlito"/>
                <a:cs typeface="Carlito"/>
              </a:rPr>
              <a:t>to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dirty="0">
                <a:solidFill>
                  <a:srgbClr val="FFFFFF"/>
                </a:solidFill>
                <a:latin typeface="Carlito"/>
                <a:cs typeface="Carlito"/>
              </a:rPr>
              <a:t>as may </a:t>
            </a:r>
            <a:r>
              <a:rPr lang="en-US" sz="1800" spc="-5" dirty="0">
                <a:solidFill>
                  <a:srgbClr val="FFFFFF"/>
                </a:solidFill>
                <a:latin typeface="Carlito"/>
                <a:cs typeface="Carlito"/>
              </a:rPr>
              <a:t>be </a:t>
            </a:r>
            <a:r>
              <a:rPr lang="en-US" sz="1800" spc="-10" dirty="0">
                <a:solidFill>
                  <a:srgbClr val="FFFFFF"/>
                </a:solidFill>
                <a:latin typeface="Carlito"/>
                <a:cs typeface="Carlito"/>
              </a:rPr>
              <a:t>prescribed;</a:t>
            </a:r>
            <a:r>
              <a:rPr lang="en-US" sz="1800" spc="-60" dirty="0">
                <a:solidFill>
                  <a:srgbClr val="FFFFFF"/>
                </a:solidFill>
                <a:latin typeface="Carlito"/>
                <a:cs typeface="Carlito"/>
              </a:rPr>
              <a:t> </a:t>
            </a:r>
            <a:r>
              <a:rPr lang="en-US" sz="1800" spc="-10" dirty="0">
                <a:solidFill>
                  <a:srgbClr val="FFFFFF"/>
                </a:solidFill>
                <a:latin typeface="Carlito"/>
                <a:cs typeface="Carlito"/>
              </a:rPr>
              <a:t>or</a:t>
            </a:r>
            <a:endParaRPr lang="en-US" sz="1800" dirty="0">
              <a:latin typeface="Carlito"/>
              <a:cs typeface="Carlito"/>
            </a:endParaRPr>
          </a:p>
          <a:p>
            <a:pPr marL="67310">
              <a:lnSpc>
                <a:spcPct val="100000"/>
              </a:lnSpc>
              <a:spcBef>
                <a:spcPts val="935"/>
              </a:spcBef>
              <a:tabLst>
                <a:tab pos="347980" algn="l"/>
              </a:tabLst>
            </a:pPr>
            <a:r>
              <a:rPr lang="en-US" sz="1800" spc="-5" dirty="0">
                <a:solidFill>
                  <a:srgbClr val="FFFFFF"/>
                </a:solidFill>
                <a:latin typeface="Carlito"/>
                <a:cs typeface="Carlito"/>
              </a:rPr>
              <a:t>(vi) by such other class </a:t>
            </a:r>
            <a:r>
              <a:rPr lang="en-US" sz="1800" spc="-10" dirty="0">
                <a:solidFill>
                  <a:srgbClr val="FFFFFF"/>
                </a:solidFill>
                <a:latin typeface="Carlito"/>
                <a:cs typeface="Carlito"/>
              </a:rPr>
              <a:t>of </a:t>
            </a:r>
            <a:r>
              <a:rPr lang="en-US" sz="1800" spc="-5" dirty="0">
                <a:solidFill>
                  <a:srgbClr val="FFFFFF"/>
                </a:solidFill>
                <a:latin typeface="Carlito"/>
                <a:cs typeface="Carlito"/>
              </a:rPr>
              <a:t>persons </a:t>
            </a:r>
            <a:r>
              <a:rPr lang="en-US" sz="1800" dirty="0">
                <a:solidFill>
                  <a:srgbClr val="FFFFFF"/>
                </a:solidFill>
                <a:latin typeface="Carlito"/>
                <a:cs typeface="Carlito"/>
              </a:rPr>
              <a:t>as may </a:t>
            </a:r>
            <a:r>
              <a:rPr lang="en-US" sz="1800" spc="-5" dirty="0">
                <a:solidFill>
                  <a:srgbClr val="FFFFFF"/>
                </a:solidFill>
                <a:latin typeface="Carlito"/>
                <a:cs typeface="Carlito"/>
              </a:rPr>
              <a:t>be</a:t>
            </a:r>
            <a:r>
              <a:rPr lang="en-US" sz="1800" spc="-30" dirty="0">
                <a:solidFill>
                  <a:srgbClr val="FFFFFF"/>
                </a:solidFill>
                <a:latin typeface="Carlito"/>
                <a:cs typeface="Carlito"/>
              </a:rPr>
              <a:t> </a:t>
            </a:r>
            <a:r>
              <a:rPr lang="en-US" sz="1800" spc="-5" dirty="0">
                <a:solidFill>
                  <a:srgbClr val="FFFFFF"/>
                </a:solidFill>
                <a:latin typeface="Carlito"/>
                <a:cs typeface="Carlito"/>
              </a:rPr>
              <a:t>prescribed.”.</a:t>
            </a:r>
          </a:p>
          <a:p>
            <a:pPr marL="67310">
              <a:lnSpc>
                <a:spcPct val="100000"/>
              </a:lnSpc>
              <a:spcBef>
                <a:spcPts val="935"/>
              </a:spcBef>
              <a:tabLst>
                <a:tab pos="347980" algn="l"/>
              </a:tabLst>
            </a:pPr>
            <a:endParaRPr lang="en-US" sz="1800" spc="-5" dirty="0">
              <a:solidFill>
                <a:srgbClr val="FFFFFF"/>
              </a:solidFill>
              <a:latin typeface="Carlito"/>
              <a:cs typeface="Carlito"/>
            </a:endParaRPr>
          </a:p>
          <a:p>
            <a:pPr marL="67310">
              <a:lnSpc>
                <a:spcPct val="100000"/>
              </a:lnSpc>
              <a:spcBef>
                <a:spcPts val="935"/>
              </a:spcBef>
              <a:tabLst>
                <a:tab pos="347980" algn="l"/>
              </a:tabLst>
            </a:pPr>
            <a:r>
              <a:rPr lang="en-IN" sz="1800" b="1" spc="-5" dirty="0">
                <a:solidFill>
                  <a:srgbClr val="FFFF00"/>
                </a:solidFill>
                <a:latin typeface="Carlito"/>
                <a:cs typeface="Carlito"/>
              </a:rPr>
              <a:t>Amendment</a:t>
            </a:r>
            <a:r>
              <a:rPr lang="en-IN" sz="1800" b="1" spc="-70" dirty="0">
                <a:solidFill>
                  <a:srgbClr val="FFFF00"/>
                </a:solidFill>
                <a:latin typeface="Carlito"/>
                <a:cs typeface="Carlito"/>
              </a:rPr>
              <a:t> </a:t>
            </a:r>
            <a:r>
              <a:rPr lang="en-IN" sz="1800" b="1" dirty="0">
                <a:solidFill>
                  <a:srgbClr val="FFFF00"/>
                </a:solidFill>
                <a:latin typeface="Carlito"/>
                <a:cs typeface="Carlito"/>
              </a:rPr>
              <a:t>proposed, along </a:t>
            </a:r>
            <a:r>
              <a:rPr lang="en-IN" sz="1800" b="1" spc="-10" dirty="0">
                <a:solidFill>
                  <a:srgbClr val="FFFF00"/>
                </a:solidFill>
                <a:latin typeface="Carlito"/>
                <a:cs typeface="Carlito"/>
              </a:rPr>
              <a:t>with </a:t>
            </a:r>
            <a:r>
              <a:rPr lang="en-IN" sz="1800" b="1" spc="-5" dirty="0">
                <a:solidFill>
                  <a:srgbClr val="FFFF00"/>
                </a:solidFill>
                <a:latin typeface="Carlito"/>
                <a:cs typeface="Carlito"/>
              </a:rPr>
              <a:t>rationale</a:t>
            </a:r>
            <a:r>
              <a:rPr lang="en-IN" sz="1800" b="1" spc="-150" dirty="0">
                <a:solidFill>
                  <a:srgbClr val="FFFF00"/>
                </a:solidFill>
                <a:latin typeface="Carlito"/>
                <a:cs typeface="Carlito"/>
              </a:rPr>
              <a:t> </a:t>
            </a:r>
            <a:r>
              <a:rPr lang="en-IN" sz="1800" b="1" spc="-5" dirty="0">
                <a:solidFill>
                  <a:srgbClr val="FFFF00"/>
                </a:solidFill>
                <a:latin typeface="Carlito"/>
                <a:cs typeface="Carlito"/>
              </a:rPr>
              <a:t>(As </a:t>
            </a:r>
            <a:r>
              <a:rPr lang="en-US" sz="1800" b="1" spc="-5" dirty="0">
                <a:solidFill>
                  <a:srgbClr val="FFFF00"/>
                </a:solidFill>
                <a:latin typeface="Carlito"/>
                <a:cs typeface="Carlito"/>
              </a:rPr>
              <a:t>per </a:t>
            </a:r>
            <a:r>
              <a:rPr lang="en-US" sz="1800" b="1" spc="-10" dirty="0">
                <a:solidFill>
                  <a:srgbClr val="FFFF00"/>
                </a:solidFill>
                <a:latin typeface="Carlito"/>
                <a:cs typeface="Carlito"/>
              </a:rPr>
              <a:t>43</a:t>
            </a:r>
            <a:r>
              <a:rPr lang="en-US" sz="1800" b="1" spc="-15" baseline="20833" dirty="0">
                <a:solidFill>
                  <a:srgbClr val="FFFF00"/>
                </a:solidFill>
                <a:latin typeface="Carlito"/>
                <a:cs typeface="Carlito"/>
              </a:rPr>
              <a:t>rd </a:t>
            </a:r>
            <a:r>
              <a:rPr lang="en-US" sz="1800" b="1" dirty="0">
                <a:solidFill>
                  <a:srgbClr val="FFFF00"/>
                </a:solidFill>
                <a:latin typeface="Carlito"/>
                <a:cs typeface="Carlito"/>
              </a:rPr>
              <a:t>GST </a:t>
            </a:r>
            <a:r>
              <a:rPr lang="en-US" sz="1800" b="1" spc="-5" dirty="0">
                <a:solidFill>
                  <a:srgbClr val="FFFF00"/>
                </a:solidFill>
                <a:latin typeface="Carlito"/>
                <a:cs typeface="Carlito"/>
              </a:rPr>
              <a:t>Council  Meeting)</a:t>
            </a:r>
          </a:p>
          <a:p>
            <a:pPr marL="67310">
              <a:lnSpc>
                <a:spcPct val="100000"/>
              </a:lnSpc>
              <a:spcBef>
                <a:spcPts val="935"/>
              </a:spcBef>
              <a:tabLst>
                <a:tab pos="347980" algn="l"/>
              </a:tabLst>
            </a:pPr>
            <a:endParaRPr lang="en-IN" sz="1800" dirty="0">
              <a:latin typeface="Carlito"/>
              <a:cs typeface="Carlito"/>
            </a:endParaRPr>
          </a:p>
          <a:p>
            <a:pPr marL="358775" indent="-287020" algn="just">
              <a:lnSpc>
                <a:spcPts val="1430"/>
              </a:lnSpc>
              <a:buAutoNum type="romanLcPeriod"/>
              <a:tabLst>
                <a:tab pos="359410" algn="l"/>
              </a:tabLst>
            </a:pPr>
            <a:r>
              <a:rPr lang="en-US" sz="1800" spc="-10" dirty="0">
                <a:solidFill>
                  <a:srgbClr val="FFFFFF"/>
                </a:solidFill>
                <a:latin typeface="Carlito"/>
                <a:cs typeface="Carlito"/>
              </a:rPr>
              <a:t>The </a:t>
            </a:r>
            <a:r>
              <a:rPr lang="en-US" sz="1800" spc="-5" dirty="0">
                <a:solidFill>
                  <a:srgbClr val="FFFFFF"/>
                </a:solidFill>
                <a:latin typeface="Carlito"/>
                <a:cs typeface="Carlito"/>
              </a:rPr>
              <a:t>present</a:t>
            </a:r>
            <a:r>
              <a:rPr lang="en-US" sz="1800" spc="185" dirty="0">
                <a:solidFill>
                  <a:srgbClr val="FFFFFF"/>
                </a:solidFill>
                <a:latin typeface="Carlito"/>
                <a:cs typeface="Carlito"/>
              </a:rPr>
              <a:t> </a:t>
            </a:r>
            <a:r>
              <a:rPr lang="en-US" sz="1800" spc="-5" dirty="0">
                <a:solidFill>
                  <a:srgbClr val="FFFFFF"/>
                </a:solidFill>
                <a:latin typeface="Carlito"/>
                <a:cs typeface="Carlito"/>
              </a:rPr>
              <a:t>sub-</a:t>
            </a:r>
            <a:r>
              <a:rPr lang="en-US" sz="1800" dirty="0">
                <a:latin typeface="Carlito"/>
                <a:cs typeface="Carlito"/>
              </a:rPr>
              <a:t> </a:t>
            </a:r>
            <a:r>
              <a:rPr lang="en-US" sz="1800" spc="-5" dirty="0">
                <a:solidFill>
                  <a:srgbClr val="FFFFFF"/>
                </a:solidFill>
                <a:latin typeface="Carlito"/>
                <a:cs typeface="Carlito"/>
              </a:rPr>
              <a:t>sections </a:t>
            </a:r>
            <a:r>
              <a:rPr lang="en-US" sz="1800" dirty="0">
                <a:solidFill>
                  <a:srgbClr val="FFFFFF"/>
                </a:solidFill>
                <a:latin typeface="Carlito"/>
                <a:cs typeface="Carlito"/>
              </a:rPr>
              <a:t>to </a:t>
            </a:r>
            <a:r>
              <a:rPr lang="en-US" sz="1800" spc="-5" dirty="0">
                <a:solidFill>
                  <a:srgbClr val="FFFFFF"/>
                </a:solidFill>
                <a:latin typeface="Carlito"/>
                <a:cs typeface="Carlito"/>
              </a:rPr>
              <a:t>be</a:t>
            </a:r>
            <a:r>
              <a:rPr lang="en-US" sz="1800" spc="65" dirty="0">
                <a:solidFill>
                  <a:srgbClr val="FFFFFF"/>
                </a:solidFill>
                <a:latin typeface="Carlito"/>
                <a:cs typeface="Carlito"/>
              </a:rPr>
              <a:t> </a:t>
            </a:r>
            <a:r>
              <a:rPr lang="en-US" sz="1800" spc="-5" dirty="0">
                <a:solidFill>
                  <a:srgbClr val="FFFFFF"/>
                </a:solidFill>
                <a:latin typeface="Carlito"/>
                <a:cs typeface="Carlito"/>
              </a:rPr>
              <a:t>omitted</a:t>
            </a:r>
            <a:r>
              <a:rPr lang="en-US" sz="1800" dirty="0">
                <a:latin typeface="Carlito"/>
                <a:cs typeface="Carlito"/>
              </a:rPr>
              <a:t> </a:t>
            </a:r>
            <a:r>
              <a:rPr lang="en-US" sz="1800" spc="-10" dirty="0">
                <a:solidFill>
                  <a:srgbClr val="FFFFFF"/>
                </a:solidFill>
                <a:latin typeface="Carlito"/>
                <a:cs typeface="Carlito"/>
              </a:rPr>
              <a:t>in </a:t>
            </a:r>
            <a:r>
              <a:rPr lang="en-US" sz="1800" spc="-15" dirty="0">
                <a:solidFill>
                  <a:srgbClr val="FFFFFF"/>
                </a:solidFill>
                <a:latin typeface="Carlito"/>
                <a:cs typeface="Carlito"/>
              </a:rPr>
              <a:t>entirety </a:t>
            </a:r>
            <a:r>
              <a:rPr lang="en-US" sz="1800" dirty="0">
                <a:solidFill>
                  <a:srgbClr val="FFFFFF"/>
                </a:solidFill>
                <a:latin typeface="Carlito"/>
                <a:cs typeface="Carlito"/>
              </a:rPr>
              <a:t>as </a:t>
            </a:r>
            <a:r>
              <a:rPr lang="en-US" sz="1800" spc="-10" dirty="0">
                <a:solidFill>
                  <a:srgbClr val="FFFFFF"/>
                </a:solidFill>
                <a:latin typeface="Carlito"/>
                <a:cs typeface="Carlito"/>
              </a:rPr>
              <a:t>there </a:t>
            </a:r>
            <a:r>
              <a:rPr lang="en-US" sz="1800" spc="-20" dirty="0">
                <a:solidFill>
                  <a:srgbClr val="FFFFFF"/>
                </a:solidFill>
                <a:latin typeface="Carlito"/>
                <a:cs typeface="Carlito"/>
              </a:rPr>
              <a:t>is </a:t>
            </a:r>
            <a:r>
              <a:rPr lang="en-US" sz="1800" spc="-10" dirty="0">
                <a:solidFill>
                  <a:srgbClr val="FFFFFF"/>
                </a:solidFill>
                <a:latin typeface="Carlito"/>
                <a:cs typeface="Carlito"/>
              </a:rPr>
              <a:t>no </a:t>
            </a:r>
            <a:r>
              <a:rPr lang="en-US" sz="1800" spc="-15" dirty="0">
                <a:solidFill>
                  <a:srgbClr val="FFFFFF"/>
                </a:solidFill>
                <a:latin typeface="Carlito"/>
                <a:cs typeface="Carlito"/>
              </a:rPr>
              <a:t>requirement </a:t>
            </a:r>
            <a:r>
              <a:rPr lang="en-US" sz="1800" spc="-5" dirty="0">
                <a:solidFill>
                  <a:srgbClr val="FFFFFF"/>
                </a:solidFill>
                <a:latin typeface="Carlito"/>
                <a:cs typeface="Carlito"/>
              </a:rPr>
              <a:t>of </a:t>
            </a:r>
            <a:r>
              <a:rPr lang="en-US" sz="1800" spc="-15" dirty="0">
                <a:solidFill>
                  <a:srgbClr val="FFFFFF"/>
                </a:solidFill>
                <a:latin typeface="Carlito"/>
                <a:cs typeface="Carlito"/>
              </a:rPr>
              <a:t>furnishing  details </a:t>
            </a:r>
            <a:r>
              <a:rPr lang="en-US" sz="1800" spc="-5" dirty="0">
                <a:solidFill>
                  <a:srgbClr val="FFFFFF"/>
                </a:solidFill>
                <a:latin typeface="Carlito"/>
                <a:cs typeface="Carlito"/>
              </a:rPr>
              <a:t>of inward </a:t>
            </a:r>
            <a:r>
              <a:rPr lang="en-US" sz="1800" spc="-15" dirty="0">
                <a:solidFill>
                  <a:srgbClr val="FFFFFF"/>
                </a:solidFill>
                <a:latin typeface="Carlito"/>
                <a:cs typeface="Carlito"/>
              </a:rPr>
              <a:t>supplies  </a:t>
            </a:r>
            <a:r>
              <a:rPr lang="en-US" sz="1800" spc="-5" dirty="0">
                <a:solidFill>
                  <a:srgbClr val="FFFFFF"/>
                </a:solidFill>
                <a:latin typeface="Carlito"/>
                <a:cs typeface="Carlito"/>
              </a:rPr>
              <a:t>by </a:t>
            </a:r>
          </a:p>
          <a:p>
            <a:pPr marL="71755" algn="just">
              <a:lnSpc>
                <a:spcPts val="1430"/>
              </a:lnSpc>
              <a:tabLst>
                <a:tab pos="359410" algn="l"/>
              </a:tabLst>
            </a:pPr>
            <a:endParaRPr lang="en-US" sz="1800" spc="-5" dirty="0">
              <a:solidFill>
                <a:srgbClr val="FFFFFF"/>
              </a:solidFill>
              <a:latin typeface="Carlito"/>
              <a:cs typeface="Carlito"/>
            </a:endParaRPr>
          </a:p>
          <a:p>
            <a:pPr marL="71755" algn="just">
              <a:lnSpc>
                <a:spcPts val="1430"/>
              </a:lnSpc>
              <a:tabLst>
                <a:tab pos="359410" algn="l"/>
              </a:tabLst>
            </a:pPr>
            <a:r>
              <a:rPr lang="en-US" sz="1800" spc="-5" dirty="0">
                <a:solidFill>
                  <a:srgbClr val="FFFFFF"/>
                </a:solidFill>
                <a:latin typeface="Carlito"/>
                <a:cs typeface="Carlito"/>
              </a:rPr>
              <a:t>the</a:t>
            </a:r>
            <a:r>
              <a:rPr lang="en-US" sz="1800" spc="225" dirty="0">
                <a:solidFill>
                  <a:srgbClr val="FFFFFF"/>
                </a:solidFill>
                <a:latin typeface="Carlito"/>
                <a:cs typeface="Carlito"/>
              </a:rPr>
              <a:t> </a:t>
            </a:r>
            <a:r>
              <a:rPr lang="en-US" sz="1800" spc="-25" dirty="0">
                <a:solidFill>
                  <a:srgbClr val="FFFFFF"/>
                </a:solidFill>
                <a:latin typeface="Carlito"/>
                <a:cs typeface="Carlito"/>
              </a:rPr>
              <a:t>taxpayer</a:t>
            </a:r>
          </a:p>
          <a:p>
            <a:pPr marL="71755" algn="just">
              <a:lnSpc>
                <a:spcPts val="1430"/>
              </a:lnSpc>
              <a:tabLst>
                <a:tab pos="359410" algn="l"/>
              </a:tabLst>
            </a:pPr>
            <a:endParaRPr lang="en-US" sz="1800" spc="-25" dirty="0">
              <a:solidFill>
                <a:srgbClr val="FFFFFF"/>
              </a:solidFill>
              <a:latin typeface="Carlito"/>
              <a:cs typeface="Carlito"/>
            </a:endParaRPr>
          </a:p>
          <a:p>
            <a:pPr marL="358775" indent="-287020" algn="just">
              <a:lnSpc>
                <a:spcPts val="1380"/>
              </a:lnSpc>
              <a:buAutoNum type="romanLcPeriod" startAt="2"/>
              <a:tabLst>
                <a:tab pos="359410" algn="l"/>
              </a:tabLst>
            </a:pPr>
            <a:r>
              <a:rPr lang="en-US" sz="1800" spc="-10" dirty="0">
                <a:solidFill>
                  <a:srgbClr val="FFFFFF"/>
                </a:solidFill>
                <a:latin typeface="Carlito"/>
                <a:cs typeface="Carlito"/>
              </a:rPr>
              <a:t>The </a:t>
            </a:r>
            <a:r>
              <a:rPr lang="en-US" sz="1800" spc="-5" dirty="0">
                <a:solidFill>
                  <a:srgbClr val="FFFFFF"/>
                </a:solidFill>
                <a:latin typeface="Carlito"/>
                <a:cs typeface="Carlito"/>
              </a:rPr>
              <a:t>new section</a:t>
            </a:r>
            <a:r>
              <a:rPr lang="en-US" sz="1800" spc="135" dirty="0">
                <a:solidFill>
                  <a:srgbClr val="FFFFFF"/>
                </a:solidFill>
                <a:latin typeface="Carlito"/>
                <a:cs typeface="Carlito"/>
              </a:rPr>
              <a:t> </a:t>
            </a:r>
            <a:r>
              <a:rPr lang="en-US" sz="1800" spc="5" dirty="0">
                <a:solidFill>
                  <a:srgbClr val="FFFFFF"/>
                </a:solidFill>
                <a:latin typeface="Carlito"/>
                <a:cs typeface="Carlito"/>
              </a:rPr>
              <a:t>to</a:t>
            </a:r>
            <a:r>
              <a:rPr lang="en-US" sz="1800" dirty="0">
                <a:latin typeface="Carlito"/>
                <a:cs typeface="Carlito"/>
              </a:rPr>
              <a:t> </a:t>
            </a:r>
            <a:r>
              <a:rPr lang="en-US" sz="1800" spc="-10" dirty="0">
                <a:solidFill>
                  <a:srgbClr val="FFFFFF"/>
                </a:solidFill>
                <a:latin typeface="Carlito"/>
                <a:cs typeface="Carlito"/>
              </a:rPr>
              <a:t>provide that </a:t>
            </a:r>
            <a:r>
              <a:rPr lang="en-US" sz="1800" spc="-15" dirty="0">
                <a:solidFill>
                  <a:srgbClr val="FFFFFF"/>
                </a:solidFill>
                <a:latin typeface="Carlito"/>
                <a:cs typeface="Carlito"/>
              </a:rPr>
              <a:t>details </a:t>
            </a:r>
            <a:r>
              <a:rPr lang="en-US" sz="1800" spc="-10" dirty="0">
                <a:solidFill>
                  <a:srgbClr val="FFFFFF"/>
                </a:solidFill>
                <a:latin typeface="Carlito"/>
                <a:cs typeface="Carlito"/>
              </a:rPr>
              <a:t>of </a:t>
            </a:r>
            <a:r>
              <a:rPr lang="en-US" sz="1800" spc="-5" dirty="0">
                <a:solidFill>
                  <a:srgbClr val="FFFFFF"/>
                </a:solidFill>
                <a:latin typeface="Carlito"/>
                <a:cs typeface="Carlito"/>
              </a:rPr>
              <a:t>inward </a:t>
            </a:r>
            <a:r>
              <a:rPr lang="en-US" sz="1800" spc="-10" dirty="0">
                <a:solidFill>
                  <a:srgbClr val="FFFFFF"/>
                </a:solidFill>
                <a:latin typeface="Carlito"/>
                <a:cs typeface="Carlito"/>
              </a:rPr>
              <a:t>supplies</a:t>
            </a:r>
            <a:r>
              <a:rPr lang="en-US" sz="1800" spc="235" dirty="0">
                <a:solidFill>
                  <a:srgbClr val="FFFFFF"/>
                </a:solidFill>
                <a:latin typeface="Carlito"/>
                <a:cs typeface="Carlito"/>
              </a:rPr>
              <a:t> </a:t>
            </a:r>
            <a:r>
              <a:rPr lang="en-US" sz="1800" spc="-5" dirty="0">
                <a:solidFill>
                  <a:srgbClr val="FFFFFF"/>
                </a:solidFill>
                <a:latin typeface="Carlito"/>
                <a:cs typeface="Carlito"/>
              </a:rPr>
              <a:t>shall</a:t>
            </a:r>
            <a:r>
              <a:rPr lang="en-US" sz="1800" dirty="0">
                <a:latin typeface="Carlito"/>
                <a:cs typeface="Carlito"/>
              </a:rPr>
              <a:t> </a:t>
            </a:r>
            <a:r>
              <a:rPr lang="en-US" sz="1800" spc="-5" dirty="0">
                <a:solidFill>
                  <a:srgbClr val="FFFFFF"/>
                </a:solidFill>
                <a:latin typeface="Carlito"/>
                <a:cs typeface="Carlito"/>
              </a:rPr>
              <a:t>be </a:t>
            </a:r>
            <a:r>
              <a:rPr lang="en-US" sz="1800" spc="-10" dirty="0">
                <a:solidFill>
                  <a:srgbClr val="FFFFFF"/>
                </a:solidFill>
                <a:latin typeface="Carlito"/>
                <a:cs typeface="Carlito"/>
              </a:rPr>
              <a:t>made </a:t>
            </a:r>
            <a:r>
              <a:rPr lang="en-US" sz="1800" spc="-15" dirty="0">
                <a:solidFill>
                  <a:srgbClr val="FFFFFF"/>
                </a:solidFill>
                <a:latin typeface="Carlito"/>
                <a:cs typeface="Carlito"/>
              </a:rPr>
              <a:t>available </a:t>
            </a:r>
            <a:r>
              <a:rPr lang="en-US" sz="1800" dirty="0">
                <a:solidFill>
                  <a:srgbClr val="FFFFFF"/>
                </a:solidFill>
                <a:latin typeface="Carlito"/>
                <a:cs typeface="Carlito"/>
              </a:rPr>
              <a:t>to</a:t>
            </a:r>
            <a:r>
              <a:rPr lang="en-US" sz="1800" spc="150" dirty="0">
                <a:solidFill>
                  <a:srgbClr val="FFFFFF"/>
                </a:solidFill>
                <a:latin typeface="Carlito"/>
                <a:cs typeface="Carlito"/>
              </a:rPr>
              <a:t> </a:t>
            </a:r>
            <a:r>
              <a:rPr lang="en-US" sz="1800" spc="-5" dirty="0">
                <a:solidFill>
                  <a:srgbClr val="FFFFFF"/>
                </a:solidFill>
                <a:latin typeface="Carlito"/>
                <a:cs typeface="Carlito"/>
              </a:rPr>
              <a:t>the</a:t>
            </a:r>
            <a:r>
              <a:rPr lang="en-US" sz="1800" dirty="0">
                <a:latin typeface="Carlito"/>
                <a:cs typeface="Carlito"/>
              </a:rPr>
              <a:t> </a:t>
            </a:r>
            <a:r>
              <a:rPr lang="en-US" sz="1800" spc="-15" dirty="0">
                <a:solidFill>
                  <a:srgbClr val="FFFFFF"/>
                </a:solidFill>
                <a:latin typeface="Carlito"/>
                <a:cs typeface="Carlito"/>
              </a:rPr>
              <a:t>recipients </a:t>
            </a:r>
            <a:r>
              <a:rPr lang="en-US" sz="1800" spc="-10" dirty="0">
                <a:solidFill>
                  <a:srgbClr val="FFFFFF"/>
                </a:solidFill>
                <a:latin typeface="Carlito"/>
                <a:cs typeface="Carlito"/>
              </a:rPr>
              <a:t>in </a:t>
            </a:r>
            <a:r>
              <a:rPr lang="en-US" sz="1800" dirty="0">
                <a:solidFill>
                  <a:srgbClr val="FFFFFF"/>
                </a:solidFill>
                <a:latin typeface="Carlito"/>
                <a:cs typeface="Carlito"/>
              </a:rPr>
              <a:t>a </a:t>
            </a:r>
            <a:r>
              <a:rPr lang="en-US" sz="1800" spc="-10" dirty="0">
                <a:solidFill>
                  <a:srgbClr val="FFFFFF"/>
                </a:solidFill>
                <a:latin typeface="Carlito"/>
                <a:cs typeface="Carlito"/>
              </a:rPr>
              <a:t>prescribed  </a:t>
            </a:r>
            <a:r>
              <a:rPr lang="en-US" sz="1800" spc="-35" dirty="0">
                <a:solidFill>
                  <a:srgbClr val="FFFFFF"/>
                </a:solidFill>
                <a:latin typeface="Carlito"/>
                <a:cs typeface="Carlito"/>
              </a:rPr>
              <a:t>manner. </a:t>
            </a:r>
          </a:p>
          <a:p>
            <a:pPr marL="71755" algn="just">
              <a:lnSpc>
                <a:spcPts val="1380"/>
              </a:lnSpc>
              <a:tabLst>
                <a:tab pos="359410" algn="l"/>
              </a:tabLst>
            </a:pPr>
            <a:endParaRPr lang="en-US" sz="1800" spc="-35" dirty="0">
              <a:solidFill>
                <a:srgbClr val="FFFFFF"/>
              </a:solidFill>
              <a:latin typeface="Carlito"/>
              <a:cs typeface="Carlito"/>
            </a:endParaRPr>
          </a:p>
          <a:p>
            <a:pPr marL="71755" algn="just">
              <a:lnSpc>
                <a:spcPts val="1380"/>
              </a:lnSpc>
              <a:tabLst>
                <a:tab pos="359410" algn="l"/>
              </a:tabLst>
            </a:pPr>
            <a:r>
              <a:rPr lang="en-US" sz="1800" spc="-10" dirty="0">
                <a:solidFill>
                  <a:srgbClr val="FFFFFF"/>
                </a:solidFill>
                <a:latin typeface="Carlito"/>
                <a:cs typeface="Carlito"/>
              </a:rPr>
              <a:t>This is </a:t>
            </a:r>
            <a:r>
              <a:rPr lang="en-US" sz="1800" spc="-15" dirty="0">
                <a:solidFill>
                  <a:srgbClr val="FFFFFF"/>
                </a:solidFill>
                <a:latin typeface="Carlito"/>
                <a:cs typeface="Carlito"/>
              </a:rPr>
              <a:t>essentially  </a:t>
            </a:r>
            <a:r>
              <a:rPr lang="en-US" sz="1800" dirty="0">
                <a:solidFill>
                  <a:srgbClr val="FFFFFF"/>
                </a:solidFill>
                <a:latin typeface="Carlito"/>
                <a:cs typeface="Carlito"/>
              </a:rPr>
              <a:t>an </a:t>
            </a:r>
            <a:r>
              <a:rPr lang="en-US" sz="1800" spc="-15" dirty="0">
                <a:solidFill>
                  <a:srgbClr val="FFFFFF"/>
                </a:solidFill>
                <a:latin typeface="Carlito"/>
                <a:cs typeface="Carlito"/>
              </a:rPr>
              <a:t>enabling </a:t>
            </a:r>
            <a:r>
              <a:rPr lang="en-US" sz="1800" spc="-10" dirty="0">
                <a:solidFill>
                  <a:srgbClr val="FFFFFF"/>
                </a:solidFill>
                <a:latin typeface="Carlito"/>
                <a:cs typeface="Carlito"/>
              </a:rPr>
              <a:t>provision </a:t>
            </a:r>
            <a:r>
              <a:rPr lang="en-US" sz="1800" spc="5" dirty="0">
                <a:solidFill>
                  <a:srgbClr val="FFFFFF"/>
                </a:solidFill>
                <a:latin typeface="Carlito"/>
                <a:cs typeface="Carlito"/>
              </a:rPr>
              <a:t>to  </a:t>
            </a:r>
            <a:r>
              <a:rPr lang="en-US" sz="1800" spc="-10" dirty="0">
                <a:solidFill>
                  <a:srgbClr val="FFFFFF"/>
                </a:solidFill>
                <a:latin typeface="Carlito"/>
                <a:cs typeface="Carlito"/>
              </a:rPr>
              <a:t>provide for GSTR-2B. The  </a:t>
            </a:r>
            <a:r>
              <a:rPr lang="en-US" sz="1800" spc="-15" dirty="0">
                <a:solidFill>
                  <a:srgbClr val="FFFFFF"/>
                </a:solidFill>
                <a:latin typeface="Carlito"/>
                <a:cs typeface="Carlito"/>
              </a:rPr>
              <a:t>requirement </a:t>
            </a:r>
            <a:r>
              <a:rPr lang="en-US" sz="1800" spc="-5" dirty="0">
                <a:solidFill>
                  <a:srgbClr val="FFFFFF"/>
                </a:solidFill>
                <a:latin typeface="Carlito"/>
                <a:cs typeface="Carlito"/>
              </a:rPr>
              <a:t>of reversal  of </a:t>
            </a:r>
            <a:r>
              <a:rPr lang="en-US" sz="1800" spc="-10" dirty="0">
                <a:solidFill>
                  <a:srgbClr val="FFFFFF"/>
                </a:solidFill>
                <a:latin typeface="Carlito"/>
                <a:cs typeface="Carlito"/>
              </a:rPr>
              <a:t>input</a:t>
            </a:r>
            <a:r>
              <a:rPr lang="en-US" sz="1800" spc="180" dirty="0">
                <a:solidFill>
                  <a:srgbClr val="FFFFFF"/>
                </a:solidFill>
                <a:latin typeface="Carlito"/>
                <a:cs typeface="Carlito"/>
              </a:rPr>
              <a:t> </a:t>
            </a:r>
            <a:r>
              <a:rPr lang="en-US" sz="1800" dirty="0">
                <a:solidFill>
                  <a:srgbClr val="FFFFFF"/>
                </a:solidFill>
                <a:latin typeface="Carlito"/>
                <a:cs typeface="Carlito"/>
              </a:rPr>
              <a:t>tax</a:t>
            </a:r>
            <a:r>
              <a:rPr lang="en-US" sz="1800" dirty="0">
                <a:latin typeface="Carlito"/>
                <a:cs typeface="Carlito"/>
              </a:rPr>
              <a:t> </a:t>
            </a:r>
            <a:r>
              <a:rPr lang="en-US" sz="1800" spc="-10" dirty="0">
                <a:solidFill>
                  <a:srgbClr val="FFFFFF"/>
                </a:solidFill>
                <a:latin typeface="Carlito"/>
                <a:cs typeface="Carlito"/>
              </a:rPr>
              <a:t>credit </a:t>
            </a:r>
            <a:r>
              <a:rPr lang="en-US" sz="1800" spc="-5" dirty="0">
                <a:solidFill>
                  <a:srgbClr val="FFFFFF"/>
                </a:solidFill>
                <a:latin typeface="Carlito"/>
                <a:cs typeface="Carlito"/>
              </a:rPr>
              <a:t>arises </a:t>
            </a:r>
            <a:r>
              <a:rPr lang="en-US" sz="1800" spc="-15" dirty="0">
                <a:solidFill>
                  <a:srgbClr val="FFFFFF"/>
                </a:solidFill>
                <a:latin typeface="Carlito"/>
                <a:cs typeface="Carlito"/>
              </a:rPr>
              <a:t>from </a:t>
            </a:r>
          </a:p>
          <a:p>
            <a:pPr marL="71755" algn="just">
              <a:lnSpc>
                <a:spcPts val="1380"/>
              </a:lnSpc>
              <a:tabLst>
                <a:tab pos="359410" algn="l"/>
              </a:tabLst>
            </a:pPr>
            <a:endParaRPr lang="en-US" sz="1800" spc="-15" dirty="0">
              <a:solidFill>
                <a:srgbClr val="FFFFFF"/>
              </a:solidFill>
              <a:latin typeface="Carlito"/>
              <a:cs typeface="Carlito"/>
            </a:endParaRPr>
          </a:p>
          <a:p>
            <a:pPr marL="71755" algn="just">
              <a:lnSpc>
                <a:spcPts val="1380"/>
              </a:lnSpc>
              <a:tabLst>
                <a:tab pos="359410" algn="l"/>
              </a:tabLst>
            </a:pPr>
            <a:r>
              <a:rPr lang="en-US" sz="1800" spc="-25" dirty="0">
                <a:solidFill>
                  <a:srgbClr val="FFFFFF"/>
                </a:solidFill>
                <a:latin typeface="Carlito"/>
                <a:cs typeface="Carlito"/>
              </a:rPr>
              <a:t>Chapter  </a:t>
            </a:r>
            <a:r>
              <a:rPr lang="en-US" sz="1800" spc="-10" dirty="0">
                <a:solidFill>
                  <a:srgbClr val="FFFFFF"/>
                </a:solidFill>
                <a:latin typeface="Carlito"/>
                <a:cs typeface="Carlito"/>
              </a:rPr>
              <a:t>V and </a:t>
            </a:r>
            <a:r>
              <a:rPr lang="en-US" sz="1800" spc="-5" dirty="0">
                <a:solidFill>
                  <a:srgbClr val="FFFFFF"/>
                </a:solidFill>
                <a:latin typeface="Carlito"/>
                <a:cs typeface="Carlito"/>
              </a:rPr>
              <a:t>is, </a:t>
            </a:r>
            <a:r>
              <a:rPr lang="en-US" sz="1800" spc="-10" dirty="0">
                <a:solidFill>
                  <a:srgbClr val="FFFFFF"/>
                </a:solidFill>
                <a:latin typeface="Carlito"/>
                <a:cs typeface="Carlito"/>
              </a:rPr>
              <a:t>therefore, not  </a:t>
            </a:r>
            <a:r>
              <a:rPr lang="en-US" sz="1800" spc="-15" dirty="0">
                <a:solidFill>
                  <a:srgbClr val="FFFFFF"/>
                </a:solidFill>
                <a:latin typeface="Carlito"/>
                <a:cs typeface="Carlito"/>
              </a:rPr>
              <a:t>r</a:t>
            </a:r>
            <a:r>
              <a:rPr lang="en-US" sz="1800" dirty="0">
                <a:solidFill>
                  <a:srgbClr val="FFFFFF"/>
                </a:solidFill>
                <a:latin typeface="Carlito"/>
                <a:cs typeface="Carlito"/>
              </a:rPr>
              <a:t>e</a:t>
            </a:r>
            <a:r>
              <a:rPr lang="en-US" sz="1800" spc="-5" dirty="0">
                <a:solidFill>
                  <a:srgbClr val="FFFFFF"/>
                </a:solidFill>
                <a:latin typeface="Carlito"/>
                <a:cs typeface="Carlito"/>
              </a:rPr>
              <a:t>q</a:t>
            </a:r>
            <a:r>
              <a:rPr lang="en-US" sz="1800" spc="-10" dirty="0">
                <a:solidFill>
                  <a:srgbClr val="FFFFFF"/>
                </a:solidFill>
                <a:latin typeface="Carlito"/>
                <a:cs typeface="Carlito"/>
              </a:rPr>
              <a:t>u</a:t>
            </a:r>
            <a:r>
              <a:rPr lang="en-US" sz="1800" spc="-40" dirty="0">
                <a:solidFill>
                  <a:srgbClr val="FFFFFF"/>
                </a:solidFill>
                <a:latin typeface="Carlito"/>
                <a:cs typeface="Carlito"/>
              </a:rPr>
              <a:t>i</a:t>
            </a:r>
            <a:r>
              <a:rPr lang="en-US" sz="1800" spc="-15" dirty="0">
                <a:solidFill>
                  <a:srgbClr val="FFFFFF"/>
                </a:solidFill>
                <a:latin typeface="Carlito"/>
                <a:cs typeface="Carlito"/>
              </a:rPr>
              <a:t>r</a:t>
            </a:r>
            <a:r>
              <a:rPr lang="en-US" sz="1800" dirty="0">
                <a:solidFill>
                  <a:srgbClr val="FFFFFF"/>
                </a:solidFill>
                <a:latin typeface="Carlito"/>
                <a:cs typeface="Carlito"/>
              </a:rPr>
              <a:t>ed </a:t>
            </a:r>
            <a:r>
              <a:rPr lang="en-US" sz="1800" spc="5" dirty="0">
                <a:solidFill>
                  <a:srgbClr val="FFFFFF"/>
                </a:solidFill>
                <a:latin typeface="Carlito"/>
                <a:cs typeface="Carlito"/>
              </a:rPr>
              <a:t>t</a:t>
            </a:r>
            <a:r>
              <a:rPr lang="en-US" sz="1800" dirty="0">
                <a:solidFill>
                  <a:srgbClr val="FFFFFF"/>
                </a:solidFill>
                <a:latin typeface="Carlito"/>
                <a:cs typeface="Carlito"/>
              </a:rPr>
              <a:t>o </a:t>
            </a:r>
            <a:r>
              <a:rPr lang="en-US" sz="1800" spc="-10" dirty="0">
                <a:solidFill>
                  <a:srgbClr val="FFFFFF"/>
                </a:solidFill>
                <a:latin typeface="Carlito"/>
                <a:cs typeface="Carlito"/>
              </a:rPr>
              <a:t>be  </a:t>
            </a:r>
            <a:r>
              <a:rPr lang="en-US" sz="1800" spc="-5" dirty="0">
                <a:solidFill>
                  <a:srgbClr val="FFFFFF"/>
                </a:solidFill>
                <a:latin typeface="Carlito"/>
                <a:cs typeface="Carlito"/>
              </a:rPr>
              <a:t>mentioned </a:t>
            </a:r>
            <a:r>
              <a:rPr lang="en-US" sz="1800" spc="-15" dirty="0">
                <a:solidFill>
                  <a:srgbClr val="FFFFFF"/>
                </a:solidFill>
                <a:latin typeface="Carlito"/>
                <a:cs typeface="Carlito"/>
              </a:rPr>
              <a:t>under this  </a:t>
            </a:r>
            <a:r>
              <a:rPr lang="en-US" sz="1800" spc="-5" dirty="0">
                <a:solidFill>
                  <a:srgbClr val="FFFFFF"/>
                </a:solidFill>
                <a:latin typeface="Carlito"/>
                <a:cs typeface="Carlito"/>
              </a:rPr>
              <a:t>section.</a:t>
            </a:r>
          </a:p>
          <a:p>
            <a:pPr marL="71755" algn="just">
              <a:lnSpc>
                <a:spcPts val="1380"/>
              </a:lnSpc>
              <a:tabLst>
                <a:tab pos="359410" algn="l"/>
              </a:tabLst>
            </a:pPr>
            <a:endParaRPr lang="en-US" sz="1800" dirty="0">
              <a:latin typeface="Carlito"/>
              <a:cs typeface="Carlito"/>
            </a:endParaRPr>
          </a:p>
          <a:p>
            <a:pPr marL="358775" marR="43180" indent="-287020">
              <a:lnSpc>
                <a:spcPts val="1440"/>
              </a:lnSpc>
              <a:buAutoNum type="romanLcPeriod" startAt="3"/>
              <a:tabLst>
                <a:tab pos="358775" algn="l"/>
                <a:tab pos="359410" algn="l"/>
                <a:tab pos="1370965" algn="l"/>
                <a:tab pos="1660525" algn="l"/>
                <a:tab pos="1697355" algn="l"/>
              </a:tabLst>
            </a:pPr>
            <a:endParaRPr lang="en-US" sz="1800" spc="-30" dirty="0">
              <a:solidFill>
                <a:srgbClr val="FFFFFF"/>
              </a:solidFill>
              <a:latin typeface="Carlito"/>
              <a:cs typeface="Carlito"/>
            </a:endParaRPr>
          </a:p>
          <a:p>
            <a:pPr marL="358775" marR="43180" indent="-287020">
              <a:lnSpc>
                <a:spcPts val="1440"/>
              </a:lnSpc>
              <a:buAutoNum type="romanLcPeriod" startAt="3"/>
              <a:tabLst>
                <a:tab pos="358775" algn="l"/>
                <a:tab pos="359410" algn="l"/>
                <a:tab pos="1370965" algn="l"/>
                <a:tab pos="1660525" algn="l"/>
                <a:tab pos="1697355" algn="l"/>
              </a:tabLst>
            </a:pPr>
            <a:r>
              <a:rPr lang="en-US" sz="1800" spc="-30" dirty="0">
                <a:solidFill>
                  <a:srgbClr val="FFFFFF"/>
                </a:solidFill>
                <a:latin typeface="Carlito"/>
                <a:cs typeface="Carlito"/>
              </a:rPr>
              <a:t>Further,  </a:t>
            </a:r>
            <a:r>
              <a:rPr lang="en-US" sz="1800" spc="-10" dirty="0">
                <a:solidFill>
                  <a:srgbClr val="FFFFFF"/>
                </a:solidFill>
                <a:latin typeface="Carlito"/>
                <a:cs typeface="Carlito"/>
              </a:rPr>
              <a:t>provision </a:t>
            </a:r>
            <a:r>
              <a:rPr lang="en-US" sz="1800" spc="5" dirty="0">
                <a:solidFill>
                  <a:srgbClr val="FFFFFF"/>
                </a:solidFill>
                <a:latin typeface="Carlito"/>
                <a:cs typeface="Carlito"/>
              </a:rPr>
              <a:t>to </a:t>
            </a:r>
            <a:r>
              <a:rPr lang="en-US" sz="1800" spc="-5" dirty="0">
                <a:solidFill>
                  <a:srgbClr val="FFFFFF"/>
                </a:solidFill>
                <a:latin typeface="Carlito"/>
                <a:cs typeface="Carlito"/>
              </a:rPr>
              <a:t>implement </a:t>
            </a:r>
            <a:r>
              <a:rPr lang="en-US" sz="1800" spc="-10" dirty="0">
                <a:solidFill>
                  <a:srgbClr val="FFFFFF"/>
                </a:solidFill>
                <a:latin typeface="Carlito"/>
                <a:cs typeface="Carlito"/>
              </a:rPr>
              <a:t>spike </a:t>
            </a:r>
            <a:r>
              <a:rPr lang="en-US" sz="1800" spc="-15" dirty="0">
                <a:solidFill>
                  <a:srgbClr val="FFFFFF"/>
                </a:solidFill>
                <a:latin typeface="Carlito"/>
                <a:cs typeface="Carlito"/>
              </a:rPr>
              <a:t>rules is  i</a:t>
            </a:r>
            <a:r>
              <a:rPr lang="en-US" sz="1800" spc="-10" dirty="0">
                <a:solidFill>
                  <a:srgbClr val="FFFFFF"/>
                </a:solidFill>
                <a:latin typeface="Carlito"/>
                <a:cs typeface="Carlito"/>
              </a:rPr>
              <a:t>n</a:t>
            </a:r>
            <a:r>
              <a:rPr lang="en-US" sz="1800" spc="-5" dirty="0">
                <a:solidFill>
                  <a:srgbClr val="FFFFFF"/>
                </a:solidFill>
                <a:latin typeface="Carlito"/>
                <a:cs typeface="Carlito"/>
              </a:rPr>
              <a:t>c</a:t>
            </a:r>
            <a:r>
              <a:rPr lang="en-US" sz="1800" spc="-10" dirty="0">
                <a:solidFill>
                  <a:srgbClr val="FFFFFF"/>
                </a:solidFill>
                <a:latin typeface="Carlito"/>
                <a:cs typeface="Carlito"/>
              </a:rPr>
              <a:t>o</a:t>
            </a:r>
            <a:r>
              <a:rPr lang="en-US" sz="1800" spc="-15" dirty="0">
                <a:solidFill>
                  <a:srgbClr val="FFFFFF"/>
                </a:solidFill>
                <a:latin typeface="Carlito"/>
                <a:cs typeface="Carlito"/>
              </a:rPr>
              <a:t>r</a:t>
            </a:r>
            <a:r>
              <a:rPr lang="en-US" sz="1800" spc="-10" dirty="0">
                <a:solidFill>
                  <a:srgbClr val="FFFFFF"/>
                </a:solidFill>
                <a:latin typeface="Carlito"/>
                <a:cs typeface="Carlito"/>
              </a:rPr>
              <a:t>po</a:t>
            </a:r>
            <a:r>
              <a:rPr lang="en-US" sz="1800" spc="-15" dirty="0">
                <a:solidFill>
                  <a:srgbClr val="FFFFFF"/>
                </a:solidFill>
                <a:latin typeface="Carlito"/>
                <a:cs typeface="Carlito"/>
              </a:rPr>
              <a:t>r</a:t>
            </a:r>
            <a:r>
              <a:rPr lang="en-US" sz="1800" dirty="0">
                <a:solidFill>
                  <a:srgbClr val="FFFFFF"/>
                </a:solidFill>
                <a:latin typeface="Carlito"/>
                <a:cs typeface="Carlito"/>
              </a:rPr>
              <a:t>a</a:t>
            </a:r>
            <a:r>
              <a:rPr lang="en-US" sz="1800" spc="5" dirty="0">
                <a:solidFill>
                  <a:srgbClr val="FFFFFF"/>
                </a:solidFill>
                <a:latin typeface="Carlito"/>
                <a:cs typeface="Carlito"/>
              </a:rPr>
              <a:t>t</a:t>
            </a:r>
            <a:r>
              <a:rPr lang="en-US" sz="1800" dirty="0">
                <a:solidFill>
                  <a:srgbClr val="FFFFFF"/>
                </a:solidFill>
                <a:latin typeface="Carlito"/>
                <a:cs typeface="Carlito"/>
              </a:rPr>
              <a:t>ed </a:t>
            </a:r>
            <a:r>
              <a:rPr lang="en-US" sz="1800" spc="-15" dirty="0">
                <a:solidFill>
                  <a:srgbClr val="FFFFFF"/>
                </a:solidFill>
                <a:latin typeface="Carlito"/>
                <a:cs typeface="Carlito"/>
              </a:rPr>
              <a:t>i</a:t>
            </a:r>
            <a:r>
              <a:rPr lang="en-US" sz="1800" dirty="0">
                <a:solidFill>
                  <a:srgbClr val="FFFFFF"/>
                </a:solidFill>
                <a:latin typeface="Carlito"/>
                <a:cs typeface="Carlito"/>
              </a:rPr>
              <a:t>n </a:t>
            </a:r>
            <a:r>
              <a:rPr lang="en-US" sz="1800" spc="5" dirty="0">
                <a:solidFill>
                  <a:srgbClr val="FFFFFF"/>
                </a:solidFill>
                <a:latin typeface="Carlito"/>
                <a:cs typeface="Carlito"/>
              </a:rPr>
              <a:t>s</a:t>
            </a:r>
            <a:r>
              <a:rPr lang="en-US" sz="1800" spc="-10" dirty="0">
                <a:solidFill>
                  <a:srgbClr val="FFFFFF"/>
                </a:solidFill>
                <a:latin typeface="Carlito"/>
                <a:cs typeface="Carlito"/>
              </a:rPr>
              <a:t>ub</a:t>
            </a:r>
            <a:r>
              <a:rPr lang="en-US" sz="1800" dirty="0">
                <a:solidFill>
                  <a:srgbClr val="FFFFFF"/>
                </a:solidFill>
                <a:latin typeface="Carlito"/>
                <a:cs typeface="Carlito"/>
              </a:rPr>
              <a:t>-</a:t>
            </a:r>
            <a:r>
              <a:rPr lang="en-US" sz="1800" spc="-5" dirty="0">
                <a:solidFill>
                  <a:srgbClr val="FFFFFF"/>
                </a:solidFill>
                <a:latin typeface="Carlito"/>
                <a:cs typeface="Carlito"/>
              </a:rPr>
              <a:t>section</a:t>
            </a:r>
            <a:r>
              <a:rPr lang="en-US" sz="1800" spc="-45" dirty="0">
                <a:solidFill>
                  <a:srgbClr val="FFFFFF"/>
                </a:solidFill>
                <a:latin typeface="Carlito"/>
                <a:cs typeface="Carlito"/>
              </a:rPr>
              <a:t> </a:t>
            </a:r>
            <a:r>
              <a:rPr lang="en-US" sz="1800" spc="-5" dirty="0">
                <a:solidFill>
                  <a:srgbClr val="FFFFFF"/>
                </a:solidFill>
                <a:latin typeface="Carlito"/>
                <a:cs typeface="Carlito"/>
              </a:rPr>
              <a:t>(2)</a:t>
            </a:r>
            <a:endParaRPr lang="en-US" sz="1800" dirty="0">
              <a:latin typeface="Carlito"/>
              <a:cs typeface="Carlito"/>
            </a:endParaRPr>
          </a:p>
          <a:p>
            <a:pPr marL="71755" algn="just">
              <a:lnSpc>
                <a:spcPts val="1430"/>
              </a:lnSpc>
              <a:tabLst>
                <a:tab pos="359410" algn="l"/>
              </a:tabLst>
            </a:pPr>
            <a:endParaRPr lang="en-US" sz="1800" dirty="0">
              <a:latin typeface="Carlito"/>
              <a:cs typeface="Carlito"/>
            </a:endParaRPr>
          </a:p>
          <a:p>
            <a:endParaRPr lang="en-IN" dirty="0"/>
          </a:p>
        </p:txBody>
      </p:sp>
    </p:spTree>
    <p:extLst>
      <p:ext uri="{BB962C8B-B14F-4D97-AF65-F5344CB8AC3E}">
        <p14:creationId xmlns:p14="http://schemas.microsoft.com/office/powerpoint/2010/main" val="410721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AC1A-BD70-4725-9B44-3D31B25350C3}"/>
              </a:ext>
            </a:extLst>
          </p:cNvPr>
          <p:cNvSpPr>
            <a:spLocks noGrp="1"/>
          </p:cNvSpPr>
          <p:nvPr>
            <p:ph type="title"/>
          </p:nvPr>
        </p:nvSpPr>
        <p:spPr>
          <a:xfrm>
            <a:off x="220770" y="152400"/>
            <a:ext cx="5888482" cy="553998"/>
          </a:xfrm>
        </p:spPr>
        <p:txBody>
          <a:bodyPr/>
          <a:lstStyle/>
          <a:p>
            <a:r>
              <a:rPr lang="en-US" sz="3600" dirty="0"/>
              <a:t>Section 39(5)-</a:t>
            </a:r>
            <a:endParaRPr lang="en-IN" sz="3600" dirty="0"/>
          </a:p>
        </p:txBody>
      </p:sp>
      <p:sp>
        <p:nvSpPr>
          <p:cNvPr id="3" name="Text Placeholder 2">
            <a:extLst>
              <a:ext uri="{FF2B5EF4-FFF2-40B4-BE49-F238E27FC236}">
                <a16:creationId xmlns:a16="http://schemas.microsoft.com/office/drawing/2014/main" id="{BE57ADAA-0DCB-41BF-99A6-7FD2CBC24F72}"/>
              </a:ext>
            </a:extLst>
          </p:cNvPr>
          <p:cNvSpPr>
            <a:spLocks noGrp="1"/>
          </p:cNvSpPr>
          <p:nvPr>
            <p:ph type="body" idx="1"/>
          </p:nvPr>
        </p:nvSpPr>
        <p:spPr>
          <a:xfrm>
            <a:off x="220770" y="812496"/>
            <a:ext cx="11818830" cy="6829049"/>
          </a:xfrm>
        </p:spPr>
        <p:txBody>
          <a:bodyPr/>
          <a:lstStyle/>
          <a:p>
            <a:pPr marL="69850" marR="55244">
              <a:lnSpc>
                <a:spcPct val="109200"/>
              </a:lnSpc>
              <a:tabLst>
                <a:tab pos="814069" algn="l"/>
                <a:tab pos="1496695" algn="l"/>
              </a:tabLst>
            </a:pPr>
            <a:r>
              <a:rPr lang="en-IN" sz="1800" b="1" spc="-10" dirty="0">
                <a:solidFill>
                  <a:srgbClr val="FFFF00"/>
                </a:solidFill>
                <a:latin typeface="Carlito"/>
                <a:cs typeface="Carlito"/>
              </a:rPr>
              <a:t>Amendment- </a:t>
            </a:r>
          </a:p>
          <a:p>
            <a:pPr marL="69850" marR="55244">
              <a:lnSpc>
                <a:spcPct val="109200"/>
              </a:lnSpc>
              <a:tabLst>
                <a:tab pos="814069" algn="l"/>
                <a:tab pos="1496695" algn="l"/>
              </a:tabLst>
            </a:pPr>
            <a:r>
              <a:rPr lang="en-US" sz="1800" dirty="0">
                <a:solidFill>
                  <a:srgbClr val="FFFFFF"/>
                </a:solidFill>
                <a:latin typeface="Carlito"/>
                <a:cs typeface="Carlito"/>
              </a:rPr>
              <a:t>In </a:t>
            </a:r>
            <a:r>
              <a:rPr lang="en-US" sz="1800" spc="-10" dirty="0">
                <a:solidFill>
                  <a:srgbClr val="FFFFFF"/>
                </a:solidFill>
                <a:latin typeface="Carlito"/>
                <a:cs typeface="Carlito"/>
              </a:rPr>
              <a:t>section 39 of the  </a:t>
            </a:r>
            <a:r>
              <a:rPr lang="en-US" sz="1800" dirty="0">
                <a:solidFill>
                  <a:srgbClr val="FFFFFF"/>
                </a:solidFill>
                <a:latin typeface="Carlito"/>
                <a:cs typeface="Carlito"/>
              </a:rPr>
              <a:t>Ce</a:t>
            </a:r>
            <a:r>
              <a:rPr lang="en-US" sz="1800" spc="-5" dirty="0">
                <a:solidFill>
                  <a:srgbClr val="FFFFFF"/>
                </a:solidFill>
                <a:latin typeface="Carlito"/>
                <a:cs typeface="Carlito"/>
              </a:rPr>
              <a:t>n</a:t>
            </a:r>
            <a:r>
              <a:rPr lang="en-US" sz="1800" dirty="0">
                <a:solidFill>
                  <a:srgbClr val="FFFFFF"/>
                </a:solidFill>
                <a:latin typeface="Carlito"/>
                <a:cs typeface="Carlito"/>
              </a:rPr>
              <a:t>tral G</a:t>
            </a:r>
            <a:r>
              <a:rPr lang="en-US" sz="1800" spc="-15" dirty="0">
                <a:solidFill>
                  <a:srgbClr val="FFFFFF"/>
                </a:solidFill>
                <a:latin typeface="Carlito"/>
                <a:cs typeface="Carlito"/>
              </a:rPr>
              <a:t>oo</a:t>
            </a:r>
            <a:r>
              <a:rPr lang="en-US" sz="1800" spc="-10" dirty="0">
                <a:solidFill>
                  <a:srgbClr val="FFFFFF"/>
                </a:solidFill>
                <a:latin typeface="Carlito"/>
                <a:cs typeface="Carlito"/>
              </a:rPr>
              <a:t>d</a:t>
            </a:r>
            <a:r>
              <a:rPr lang="en-US" sz="1800" dirty="0">
                <a:solidFill>
                  <a:srgbClr val="FFFFFF"/>
                </a:solidFill>
                <a:latin typeface="Carlito"/>
                <a:cs typeface="Carlito"/>
              </a:rPr>
              <a:t>s 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5" dirty="0">
                <a:solidFill>
                  <a:srgbClr val="FFFFFF"/>
                </a:solidFill>
                <a:latin typeface="Carlito"/>
                <a:cs typeface="Carlito"/>
              </a:rPr>
              <a:t>Services </a:t>
            </a:r>
            <a:r>
              <a:rPr lang="en-US" sz="1800" spc="-55" dirty="0">
                <a:solidFill>
                  <a:srgbClr val="FFFFFF"/>
                </a:solidFill>
                <a:latin typeface="Carlito"/>
                <a:cs typeface="Carlito"/>
              </a:rPr>
              <a:t>Tax</a:t>
            </a:r>
            <a:r>
              <a:rPr lang="en-US" sz="1800" spc="-80" dirty="0">
                <a:solidFill>
                  <a:srgbClr val="FFFFFF"/>
                </a:solidFill>
                <a:latin typeface="Carlito"/>
                <a:cs typeface="Carlito"/>
              </a:rPr>
              <a:t> </a:t>
            </a:r>
            <a:r>
              <a:rPr lang="en-US" sz="1800" spc="-5" dirty="0">
                <a:solidFill>
                  <a:srgbClr val="FFFFFF"/>
                </a:solidFill>
                <a:latin typeface="Carlito"/>
                <a:cs typeface="Carlito"/>
              </a:rPr>
              <a:t>Act,––</a:t>
            </a:r>
            <a:endParaRPr lang="en-US" sz="1800" dirty="0">
              <a:latin typeface="Carlito"/>
              <a:cs typeface="Carlito"/>
            </a:endParaRPr>
          </a:p>
          <a:p>
            <a:pPr marL="412750" marR="49530" indent="-342900" algn="just">
              <a:lnSpc>
                <a:spcPct val="107300"/>
              </a:lnSpc>
              <a:spcBef>
                <a:spcPts val="705"/>
              </a:spcBef>
              <a:buAutoNum type="alphaLcParenBoth"/>
            </a:pPr>
            <a:r>
              <a:rPr lang="en-US" sz="1800" dirty="0">
                <a:solidFill>
                  <a:srgbClr val="FFFFFF"/>
                </a:solidFill>
                <a:latin typeface="Carlito"/>
                <a:cs typeface="Carlito"/>
              </a:rPr>
              <a:t>in </a:t>
            </a:r>
            <a:r>
              <a:rPr lang="en-US" sz="1800" spc="-10" dirty="0">
                <a:solidFill>
                  <a:srgbClr val="FFFFFF"/>
                </a:solidFill>
                <a:latin typeface="Carlito"/>
                <a:cs typeface="Carlito"/>
              </a:rPr>
              <a:t>sub-section (5),  </a:t>
            </a:r>
            <a:r>
              <a:rPr lang="en-US" sz="1800" spc="-15" dirty="0">
                <a:solidFill>
                  <a:srgbClr val="FFFFFF"/>
                </a:solidFill>
                <a:latin typeface="Carlito"/>
                <a:cs typeface="Carlito"/>
              </a:rPr>
              <a:t>for </a:t>
            </a:r>
            <a:r>
              <a:rPr lang="en-US" sz="1800" spc="-10" dirty="0">
                <a:solidFill>
                  <a:srgbClr val="FFFFFF"/>
                </a:solidFill>
                <a:latin typeface="Carlito"/>
                <a:cs typeface="Carlito"/>
              </a:rPr>
              <a:t>the </a:t>
            </a:r>
            <a:r>
              <a:rPr lang="en-US" sz="1800" spc="-5" dirty="0">
                <a:solidFill>
                  <a:srgbClr val="FFFFFF"/>
                </a:solidFill>
                <a:latin typeface="Carlito"/>
                <a:cs typeface="Carlito"/>
              </a:rPr>
              <a:t>word  </a:t>
            </a:r>
            <a:r>
              <a:rPr lang="en-US" sz="1800" spc="-10" dirty="0">
                <a:solidFill>
                  <a:srgbClr val="FFFFFF"/>
                </a:solidFill>
                <a:latin typeface="Carlito"/>
                <a:cs typeface="Carlito"/>
              </a:rPr>
              <a:t>“twenty”, the </a:t>
            </a:r>
            <a:r>
              <a:rPr lang="en-US" sz="1800" spc="-5" dirty="0">
                <a:solidFill>
                  <a:srgbClr val="FFFFFF"/>
                </a:solidFill>
                <a:latin typeface="Carlito"/>
                <a:cs typeface="Carlito"/>
              </a:rPr>
              <a:t>word  “thirteen” </a:t>
            </a:r>
            <a:r>
              <a:rPr lang="en-US" sz="1800" spc="-10" dirty="0">
                <a:solidFill>
                  <a:srgbClr val="FFFFFF"/>
                </a:solidFill>
                <a:latin typeface="Carlito"/>
                <a:cs typeface="Carlito"/>
              </a:rPr>
              <a:t>shall </a:t>
            </a:r>
            <a:r>
              <a:rPr lang="en-US" sz="1800" spc="-15" dirty="0">
                <a:solidFill>
                  <a:srgbClr val="FFFFFF"/>
                </a:solidFill>
                <a:latin typeface="Carlito"/>
                <a:cs typeface="Carlito"/>
              </a:rPr>
              <a:t>be </a:t>
            </a:r>
            <a:r>
              <a:rPr lang="en-US" sz="1800" spc="-10" dirty="0">
                <a:solidFill>
                  <a:srgbClr val="FFFFFF"/>
                </a:solidFill>
                <a:latin typeface="Carlito"/>
                <a:cs typeface="Carlito"/>
              </a:rPr>
              <a:t>substituted;</a:t>
            </a:r>
          </a:p>
          <a:p>
            <a:pPr marL="69850" marR="49530" algn="just">
              <a:lnSpc>
                <a:spcPct val="107300"/>
              </a:lnSpc>
              <a:spcBef>
                <a:spcPts val="705"/>
              </a:spcBef>
            </a:pPr>
            <a:endParaRPr lang="en-US" sz="1800" spc="-10" dirty="0">
              <a:solidFill>
                <a:srgbClr val="FFFFFF"/>
              </a:solidFill>
              <a:latin typeface="Carlito"/>
              <a:cs typeface="Carlito"/>
            </a:endParaRPr>
          </a:p>
          <a:p>
            <a:pPr marL="69850" marR="49530" algn="just">
              <a:lnSpc>
                <a:spcPct val="107300"/>
              </a:lnSpc>
              <a:spcBef>
                <a:spcPts val="705"/>
              </a:spcBef>
            </a:pPr>
            <a:r>
              <a:rPr lang="en-US" sz="1800" b="1" spc="-10" dirty="0">
                <a:solidFill>
                  <a:srgbClr val="FFFF00"/>
                </a:solidFill>
                <a:latin typeface="Carlito"/>
              </a:rPr>
              <a:t>Impact:- </a:t>
            </a:r>
          </a:p>
          <a:p>
            <a:pPr marL="69850" marR="49530" algn="just">
              <a:lnSpc>
                <a:spcPct val="107300"/>
              </a:lnSpc>
              <a:spcBef>
                <a:spcPts val="705"/>
              </a:spcBef>
            </a:pPr>
            <a:r>
              <a:rPr lang="en-US" sz="1800" spc="-10" dirty="0">
                <a:solidFill>
                  <a:srgbClr val="FFFFFF"/>
                </a:solidFill>
                <a:latin typeface="Carlito"/>
                <a:cs typeface="Carlito"/>
              </a:rPr>
              <a:t>(5) </a:t>
            </a:r>
            <a:r>
              <a:rPr lang="en-US" sz="1800" spc="-5" dirty="0">
                <a:solidFill>
                  <a:srgbClr val="FFFFFF"/>
                </a:solidFill>
                <a:latin typeface="Carlito"/>
                <a:cs typeface="Carlito"/>
              </a:rPr>
              <a:t>Every registered </a:t>
            </a:r>
            <a:r>
              <a:rPr lang="en-US" sz="1800" spc="-10" dirty="0">
                <a:solidFill>
                  <a:srgbClr val="FFFFFF"/>
                </a:solidFill>
                <a:latin typeface="Carlito"/>
                <a:cs typeface="Carlito"/>
              </a:rPr>
              <a:t>non-resident taxable person shall, </a:t>
            </a:r>
            <a:r>
              <a:rPr lang="en-US" sz="1800" spc="-15" dirty="0">
                <a:solidFill>
                  <a:srgbClr val="FFFFFF"/>
                </a:solidFill>
                <a:latin typeface="Carlito"/>
                <a:cs typeface="Carlito"/>
              </a:rPr>
              <a:t>for </a:t>
            </a:r>
            <a:r>
              <a:rPr lang="en-US" sz="1800" spc="-5" dirty="0">
                <a:solidFill>
                  <a:srgbClr val="FFFFFF"/>
                </a:solidFill>
                <a:latin typeface="Carlito"/>
                <a:cs typeface="Carlito"/>
              </a:rPr>
              <a:t>every calendar </a:t>
            </a:r>
            <a:r>
              <a:rPr lang="en-US" sz="1800" spc="-10" dirty="0">
                <a:solidFill>
                  <a:srgbClr val="FFFFFF"/>
                </a:solidFill>
                <a:latin typeface="Carlito"/>
                <a:cs typeface="Carlito"/>
              </a:rPr>
              <a:t>month or </a:t>
            </a:r>
            <a:r>
              <a:rPr lang="en-US" sz="1800" spc="-5" dirty="0">
                <a:solidFill>
                  <a:srgbClr val="FFFFFF"/>
                </a:solidFill>
                <a:latin typeface="Carlito"/>
                <a:cs typeface="Carlito"/>
              </a:rPr>
              <a:t>part </a:t>
            </a:r>
            <a:r>
              <a:rPr lang="en-US" sz="1800" spc="-10" dirty="0">
                <a:solidFill>
                  <a:srgbClr val="FFFFFF"/>
                </a:solidFill>
                <a:latin typeface="Carlito"/>
                <a:cs typeface="Carlito"/>
              </a:rPr>
              <a:t>thereof, furnish, in such form</a:t>
            </a:r>
            <a:r>
              <a:rPr lang="en-US" sz="1800" spc="-155" dirty="0">
                <a:solidFill>
                  <a:srgbClr val="FFFFFF"/>
                </a:solidFill>
                <a:latin typeface="Carlito"/>
                <a:cs typeface="Carlito"/>
              </a:rPr>
              <a:t> </a:t>
            </a:r>
            <a:r>
              <a:rPr lang="en-US" sz="1800" spc="-10" dirty="0">
                <a:solidFill>
                  <a:srgbClr val="FFFFFF"/>
                </a:solidFill>
                <a:latin typeface="Carlito"/>
                <a:cs typeface="Carlito"/>
              </a:rPr>
              <a:t>and manner</a:t>
            </a:r>
            <a:r>
              <a:rPr lang="en-US" sz="1800" dirty="0">
                <a:latin typeface="Carlito"/>
                <a:cs typeface="Carlito"/>
              </a:rPr>
              <a:t> </a:t>
            </a:r>
            <a:r>
              <a:rPr lang="en-US" sz="1800" spc="-5" dirty="0">
                <a:solidFill>
                  <a:srgbClr val="FFFFFF"/>
                </a:solidFill>
                <a:latin typeface="Carlito"/>
                <a:cs typeface="Carlito"/>
              </a:rPr>
              <a:t>as may </a:t>
            </a:r>
            <a:r>
              <a:rPr lang="en-US" sz="1800" spc="-10" dirty="0">
                <a:solidFill>
                  <a:srgbClr val="FFFFFF"/>
                </a:solidFill>
                <a:latin typeface="Carlito"/>
                <a:cs typeface="Carlito"/>
              </a:rPr>
              <a:t>be prescribed, </a:t>
            </a:r>
            <a:r>
              <a:rPr lang="en-US" sz="1800" spc="-5" dirty="0">
                <a:solidFill>
                  <a:srgbClr val="FFFFFF"/>
                </a:solidFill>
                <a:latin typeface="Carlito"/>
                <a:cs typeface="Carlito"/>
              </a:rPr>
              <a:t>a return, </a:t>
            </a:r>
            <a:r>
              <a:rPr lang="en-US" sz="1800" spc="-15" dirty="0">
                <a:solidFill>
                  <a:srgbClr val="FFFFFF"/>
                </a:solidFill>
                <a:latin typeface="Carlito"/>
                <a:cs typeface="Carlito"/>
              </a:rPr>
              <a:t>electronically, </a:t>
            </a:r>
            <a:r>
              <a:rPr lang="en-US" sz="1800" spc="-10" dirty="0">
                <a:solidFill>
                  <a:srgbClr val="FFFFFF"/>
                </a:solidFill>
                <a:latin typeface="Carlito"/>
                <a:cs typeface="Carlito"/>
              </a:rPr>
              <a:t>within </a:t>
            </a:r>
            <a:r>
              <a:rPr lang="en-US" sz="1800" strike="sngStrike" spc="-5" dirty="0">
                <a:solidFill>
                  <a:srgbClr val="FFFFFF"/>
                </a:solidFill>
                <a:latin typeface="Carlito"/>
                <a:cs typeface="Carlito"/>
              </a:rPr>
              <a:t>twenty</a:t>
            </a:r>
            <a:r>
              <a:rPr lang="en-US" sz="1800" strike="noStrike" spc="-5" dirty="0">
                <a:solidFill>
                  <a:srgbClr val="FFFFFF"/>
                </a:solidFill>
                <a:latin typeface="Carlito"/>
                <a:cs typeface="Carlito"/>
              </a:rPr>
              <a:t> thirteen</a:t>
            </a:r>
            <a:r>
              <a:rPr lang="en-US" sz="1800" strike="noStrike" spc="75" dirty="0">
                <a:solidFill>
                  <a:srgbClr val="FFFFFF"/>
                </a:solidFill>
                <a:latin typeface="Carlito"/>
                <a:cs typeface="Carlito"/>
              </a:rPr>
              <a:t> </a:t>
            </a:r>
            <a:r>
              <a:rPr lang="en-US" sz="1800" strike="noStrike" spc="-10" dirty="0">
                <a:solidFill>
                  <a:srgbClr val="FFFFFF"/>
                </a:solidFill>
                <a:latin typeface="Carlito"/>
                <a:cs typeface="Carlito"/>
              </a:rPr>
              <a:t>days</a:t>
            </a:r>
            <a:r>
              <a:rPr lang="en-US" sz="1800" strike="noStrike" dirty="0">
                <a:latin typeface="Carlito"/>
                <a:cs typeface="Carlito"/>
              </a:rPr>
              <a:t> </a:t>
            </a:r>
            <a:r>
              <a:rPr lang="en-US" sz="1800" spc="-5" dirty="0">
                <a:solidFill>
                  <a:srgbClr val="FFFFFF"/>
                </a:solidFill>
                <a:latin typeface="Carlito"/>
                <a:cs typeface="Carlito"/>
              </a:rPr>
              <a:t>after </a:t>
            </a:r>
            <a:r>
              <a:rPr lang="en-US" sz="1800" spc="-10" dirty="0">
                <a:solidFill>
                  <a:srgbClr val="FFFFFF"/>
                </a:solidFill>
                <a:latin typeface="Carlito"/>
                <a:cs typeface="Carlito"/>
              </a:rPr>
              <a:t>the </a:t>
            </a:r>
            <a:r>
              <a:rPr lang="en-US" sz="1800" spc="-5" dirty="0">
                <a:solidFill>
                  <a:srgbClr val="FFFFFF"/>
                </a:solidFill>
                <a:latin typeface="Carlito"/>
                <a:cs typeface="Carlito"/>
              </a:rPr>
              <a:t>end </a:t>
            </a:r>
            <a:r>
              <a:rPr lang="en-US" sz="1800" dirty="0">
                <a:solidFill>
                  <a:srgbClr val="FFFFFF"/>
                </a:solidFill>
                <a:latin typeface="Carlito"/>
                <a:cs typeface="Carlito"/>
              </a:rPr>
              <a:t>of </a:t>
            </a:r>
            <a:r>
              <a:rPr lang="en-US" sz="1800" spc="-5" dirty="0">
                <a:solidFill>
                  <a:srgbClr val="FFFFFF"/>
                </a:solidFill>
                <a:latin typeface="Carlito"/>
                <a:cs typeface="Carlito"/>
              </a:rPr>
              <a:t>a calendar month </a:t>
            </a:r>
            <a:r>
              <a:rPr lang="en-US" sz="1800" spc="-10" dirty="0">
                <a:solidFill>
                  <a:srgbClr val="FFFFFF"/>
                </a:solidFill>
                <a:latin typeface="Carlito"/>
                <a:cs typeface="Carlito"/>
              </a:rPr>
              <a:t>or </a:t>
            </a:r>
            <a:r>
              <a:rPr lang="en-US" sz="1800" spc="-5" dirty="0">
                <a:solidFill>
                  <a:srgbClr val="FFFFFF"/>
                </a:solidFill>
                <a:latin typeface="Carlito"/>
                <a:cs typeface="Carlito"/>
              </a:rPr>
              <a:t>within seven </a:t>
            </a:r>
            <a:r>
              <a:rPr lang="en-US" sz="1800" spc="-10" dirty="0">
                <a:solidFill>
                  <a:srgbClr val="FFFFFF"/>
                </a:solidFill>
                <a:latin typeface="Carlito"/>
                <a:cs typeface="Carlito"/>
              </a:rPr>
              <a:t>days </a:t>
            </a:r>
            <a:r>
              <a:rPr lang="en-US" sz="1800" spc="-5" dirty="0">
                <a:solidFill>
                  <a:srgbClr val="FFFFFF"/>
                </a:solidFill>
                <a:latin typeface="Carlito"/>
                <a:cs typeface="Carlito"/>
              </a:rPr>
              <a:t>after </a:t>
            </a:r>
            <a:r>
              <a:rPr lang="en-US" sz="1800" spc="-10" dirty="0">
                <a:solidFill>
                  <a:srgbClr val="FFFFFF"/>
                </a:solidFill>
                <a:latin typeface="Carlito"/>
                <a:cs typeface="Carlito"/>
              </a:rPr>
              <a:t>the </a:t>
            </a:r>
            <a:r>
              <a:rPr lang="en-US" sz="1800" spc="-5" dirty="0">
                <a:solidFill>
                  <a:srgbClr val="FFFFFF"/>
                </a:solidFill>
                <a:latin typeface="Carlito"/>
                <a:cs typeface="Carlito"/>
              </a:rPr>
              <a:t>last </a:t>
            </a:r>
            <a:r>
              <a:rPr lang="en-US" sz="1800" spc="-10" dirty="0">
                <a:solidFill>
                  <a:srgbClr val="FFFFFF"/>
                </a:solidFill>
                <a:latin typeface="Carlito"/>
                <a:cs typeface="Carlito"/>
              </a:rPr>
              <a:t>day </a:t>
            </a:r>
            <a:r>
              <a:rPr lang="en-US" sz="1800" spc="5" dirty="0">
                <a:solidFill>
                  <a:srgbClr val="FFFFFF"/>
                </a:solidFill>
                <a:latin typeface="Carlito"/>
                <a:cs typeface="Carlito"/>
              </a:rPr>
              <a:t>of  </a:t>
            </a:r>
            <a:r>
              <a:rPr lang="en-US" sz="1800" spc="-10" dirty="0">
                <a:solidFill>
                  <a:srgbClr val="FFFFFF"/>
                </a:solidFill>
                <a:latin typeface="Carlito"/>
                <a:cs typeface="Carlito"/>
              </a:rPr>
              <a:t>the period </a:t>
            </a:r>
            <a:r>
              <a:rPr lang="en-US" sz="1800" dirty="0">
                <a:solidFill>
                  <a:srgbClr val="FFFFFF"/>
                </a:solidFill>
                <a:latin typeface="Carlito"/>
                <a:cs typeface="Carlito"/>
              </a:rPr>
              <a:t>of </a:t>
            </a:r>
            <a:r>
              <a:rPr lang="en-US" sz="1800" spc="-5" dirty="0">
                <a:solidFill>
                  <a:srgbClr val="FFFFFF"/>
                </a:solidFill>
                <a:latin typeface="Carlito"/>
                <a:cs typeface="Carlito"/>
              </a:rPr>
              <a:t>registration specified under </a:t>
            </a:r>
            <a:r>
              <a:rPr lang="en-US" sz="1800" spc="-10" dirty="0">
                <a:solidFill>
                  <a:srgbClr val="FFFFFF"/>
                </a:solidFill>
                <a:latin typeface="Carlito"/>
                <a:cs typeface="Carlito"/>
              </a:rPr>
              <a:t>sub-section </a:t>
            </a:r>
            <a:r>
              <a:rPr lang="en-US" sz="1800" dirty="0">
                <a:solidFill>
                  <a:srgbClr val="FFFFFF"/>
                </a:solidFill>
                <a:latin typeface="Carlito"/>
                <a:cs typeface="Carlito"/>
              </a:rPr>
              <a:t>(1) of </a:t>
            </a:r>
            <a:r>
              <a:rPr lang="en-US" sz="1800" spc="-10" dirty="0">
                <a:solidFill>
                  <a:srgbClr val="FFFFFF"/>
                </a:solidFill>
                <a:latin typeface="Carlito"/>
                <a:cs typeface="Carlito"/>
              </a:rPr>
              <a:t>section </a:t>
            </a:r>
            <a:r>
              <a:rPr lang="en-US" sz="1800" dirty="0">
                <a:solidFill>
                  <a:srgbClr val="FFFFFF"/>
                </a:solidFill>
                <a:latin typeface="Carlito"/>
                <a:cs typeface="Carlito"/>
              </a:rPr>
              <a:t>27,  </a:t>
            </a:r>
            <a:r>
              <a:rPr lang="en-US" sz="1800" spc="-10" dirty="0">
                <a:solidFill>
                  <a:srgbClr val="FFFFFF"/>
                </a:solidFill>
                <a:latin typeface="Carlito"/>
                <a:cs typeface="Carlito"/>
              </a:rPr>
              <a:t>whichever is</a:t>
            </a:r>
            <a:r>
              <a:rPr lang="en-US" sz="1800" spc="-5" dirty="0">
                <a:solidFill>
                  <a:srgbClr val="FFFFFF"/>
                </a:solidFill>
                <a:latin typeface="Carlito"/>
                <a:cs typeface="Carlito"/>
              </a:rPr>
              <a:t> </a:t>
            </a:r>
            <a:r>
              <a:rPr lang="en-US" sz="1800" spc="-30" dirty="0">
                <a:solidFill>
                  <a:srgbClr val="FFFFFF"/>
                </a:solidFill>
                <a:latin typeface="Carlito"/>
                <a:cs typeface="Carlito"/>
              </a:rPr>
              <a:t>earlier.</a:t>
            </a:r>
            <a:endParaRPr lang="en-US" sz="1800" dirty="0">
              <a:latin typeface="Carlito"/>
              <a:cs typeface="Carlito"/>
            </a:endParaRPr>
          </a:p>
          <a:p>
            <a:pPr marL="69850" marR="49530" algn="just">
              <a:lnSpc>
                <a:spcPct val="107300"/>
              </a:lnSpc>
              <a:spcBef>
                <a:spcPts val="705"/>
              </a:spcBef>
            </a:pPr>
            <a:r>
              <a:rPr lang="en-US" sz="1800" spc="-25" dirty="0">
                <a:solidFill>
                  <a:srgbClr val="FFFFFF"/>
                </a:solidFill>
                <a:latin typeface="Trebuchet MS"/>
                <a:cs typeface="Trebuchet MS"/>
              </a:rPr>
              <a:t>Conclusion </a:t>
            </a:r>
            <a:r>
              <a:rPr lang="en-US" sz="1800" spc="-5" dirty="0">
                <a:solidFill>
                  <a:srgbClr val="FFFFFF"/>
                </a:solidFill>
                <a:latin typeface="Trebuchet MS"/>
                <a:cs typeface="Trebuchet MS"/>
              </a:rPr>
              <a:t>:</a:t>
            </a:r>
          </a:p>
          <a:p>
            <a:pPr marL="69850" marR="49530" algn="just">
              <a:lnSpc>
                <a:spcPct val="107300"/>
              </a:lnSpc>
              <a:spcBef>
                <a:spcPts val="705"/>
              </a:spcBef>
            </a:pPr>
            <a:r>
              <a:rPr lang="en-US" sz="1800" spc="-30" dirty="0">
                <a:solidFill>
                  <a:srgbClr val="FFFF00"/>
                </a:solidFill>
                <a:latin typeface="Trebuchet MS"/>
                <a:cs typeface="Trebuchet MS"/>
              </a:rPr>
              <a:t>Due </a:t>
            </a:r>
            <a:r>
              <a:rPr lang="en-US" sz="1800" spc="-25" dirty="0">
                <a:solidFill>
                  <a:srgbClr val="FFFF00"/>
                </a:solidFill>
                <a:latin typeface="Trebuchet MS"/>
                <a:cs typeface="Trebuchet MS"/>
              </a:rPr>
              <a:t>Date </a:t>
            </a:r>
            <a:r>
              <a:rPr lang="en-US" sz="1800" spc="-20" dirty="0">
                <a:solidFill>
                  <a:srgbClr val="FFFF00"/>
                </a:solidFill>
                <a:latin typeface="Trebuchet MS"/>
                <a:cs typeface="Trebuchet MS"/>
              </a:rPr>
              <a:t>for </a:t>
            </a:r>
            <a:r>
              <a:rPr lang="en-US" sz="1800" spc="-25" dirty="0">
                <a:solidFill>
                  <a:srgbClr val="FFFF00"/>
                </a:solidFill>
                <a:latin typeface="Trebuchet MS"/>
                <a:cs typeface="Trebuchet MS"/>
              </a:rPr>
              <a:t>GSTR-5 </a:t>
            </a:r>
            <a:r>
              <a:rPr lang="en-US" sz="1800" spc="-20" dirty="0">
                <a:solidFill>
                  <a:srgbClr val="FFFF00"/>
                </a:solidFill>
                <a:latin typeface="Trebuchet MS"/>
                <a:cs typeface="Trebuchet MS"/>
              </a:rPr>
              <a:t>as </a:t>
            </a:r>
            <a:r>
              <a:rPr lang="en-US" sz="1800" spc="-25" dirty="0">
                <a:solidFill>
                  <a:srgbClr val="FFFF00"/>
                </a:solidFill>
                <a:latin typeface="Trebuchet MS"/>
                <a:cs typeface="Trebuchet MS"/>
              </a:rPr>
              <a:t>per </a:t>
            </a:r>
            <a:r>
              <a:rPr lang="en-US" sz="1800" spc="-30" dirty="0">
                <a:solidFill>
                  <a:srgbClr val="FFFF00"/>
                </a:solidFill>
                <a:latin typeface="Trebuchet MS"/>
                <a:cs typeface="Trebuchet MS"/>
              </a:rPr>
              <a:t>amendment </a:t>
            </a:r>
            <a:r>
              <a:rPr lang="en-US" sz="1800" spc="-20" dirty="0">
                <a:solidFill>
                  <a:srgbClr val="FFFF00"/>
                </a:solidFill>
                <a:latin typeface="Trebuchet MS"/>
                <a:cs typeface="Trebuchet MS"/>
              </a:rPr>
              <a:t>is </a:t>
            </a:r>
            <a:r>
              <a:rPr lang="en-US" sz="1800" spc="-25" dirty="0">
                <a:solidFill>
                  <a:srgbClr val="FFFF00"/>
                </a:solidFill>
                <a:latin typeface="Trebuchet MS"/>
                <a:cs typeface="Trebuchet MS"/>
              </a:rPr>
              <a:t>within 13</a:t>
            </a:r>
            <a:r>
              <a:rPr lang="en-US" sz="1800" spc="-37" baseline="26143" dirty="0">
                <a:solidFill>
                  <a:srgbClr val="FFFF00"/>
                </a:solidFill>
                <a:latin typeface="Trebuchet MS"/>
                <a:cs typeface="Trebuchet MS"/>
              </a:rPr>
              <a:t>th  </a:t>
            </a:r>
            <a:r>
              <a:rPr lang="en-US" sz="1800" spc="-25" dirty="0">
                <a:solidFill>
                  <a:srgbClr val="FFFF00"/>
                </a:solidFill>
                <a:latin typeface="Trebuchet MS"/>
                <a:cs typeface="Trebuchet MS"/>
              </a:rPr>
              <a:t>days after </a:t>
            </a:r>
            <a:r>
              <a:rPr lang="en-US" sz="1800" spc="-20" dirty="0">
                <a:solidFill>
                  <a:srgbClr val="FFFF00"/>
                </a:solidFill>
                <a:latin typeface="Trebuchet MS"/>
                <a:cs typeface="Trebuchet MS"/>
              </a:rPr>
              <a:t>end </a:t>
            </a:r>
            <a:r>
              <a:rPr lang="en-US" sz="1800" spc="-15" dirty="0">
                <a:solidFill>
                  <a:srgbClr val="FFFF00"/>
                </a:solidFill>
                <a:latin typeface="Trebuchet MS"/>
                <a:cs typeface="Trebuchet MS"/>
              </a:rPr>
              <a:t>of </a:t>
            </a:r>
            <a:r>
              <a:rPr lang="en-US" sz="1800" spc="-25" dirty="0">
                <a:solidFill>
                  <a:srgbClr val="FFFF00"/>
                </a:solidFill>
                <a:latin typeface="Trebuchet MS"/>
                <a:cs typeface="Trebuchet MS"/>
              </a:rPr>
              <a:t>calendar month </a:t>
            </a:r>
            <a:r>
              <a:rPr lang="en-US" sz="1800" spc="-15" dirty="0">
                <a:solidFill>
                  <a:srgbClr val="FFFF00"/>
                </a:solidFill>
                <a:latin typeface="Trebuchet MS"/>
                <a:cs typeface="Trebuchet MS"/>
              </a:rPr>
              <a:t>or </a:t>
            </a:r>
            <a:r>
              <a:rPr lang="en-US" sz="1800" spc="-30" dirty="0">
                <a:solidFill>
                  <a:srgbClr val="FFFF00"/>
                </a:solidFill>
                <a:latin typeface="Trebuchet MS"/>
                <a:cs typeface="Trebuchet MS"/>
              </a:rPr>
              <a:t>within </a:t>
            </a:r>
            <a:r>
              <a:rPr lang="en-US" sz="1800" spc="-5" dirty="0">
                <a:solidFill>
                  <a:srgbClr val="FFFF00"/>
                </a:solidFill>
                <a:latin typeface="Trebuchet MS"/>
                <a:cs typeface="Trebuchet MS"/>
              </a:rPr>
              <a:t>7 </a:t>
            </a:r>
            <a:r>
              <a:rPr lang="en-US" sz="1800" spc="-25" dirty="0">
                <a:solidFill>
                  <a:srgbClr val="FFFF00"/>
                </a:solidFill>
                <a:latin typeface="Trebuchet MS"/>
                <a:cs typeface="Trebuchet MS"/>
              </a:rPr>
              <a:t>days </a:t>
            </a:r>
            <a:r>
              <a:rPr lang="en-US" sz="1800" spc="-15" dirty="0">
                <a:solidFill>
                  <a:srgbClr val="FFFF00"/>
                </a:solidFill>
                <a:latin typeface="Trebuchet MS"/>
                <a:cs typeface="Trebuchet MS"/>
              </a:rPr>
              <a:t>of </a:t>
            </a:r>
            <a:r>
              <a:rPr lang="en-US" sz="1800" spc="-20" dirty="0">
                <a:solidFill>
                  <a:srgbClr val="FFFF00"/>
                </a:solidFill>
                <a:latin typeface="Trebuchet MS"/>
                <a:cs typeface="Trebuchet MS"/>
              </a:rPr>
              <a:t>end </a:t>
            </a:r>
            <a:r>
              <a:rPr lang="en-US" sz="1800" spc="-30" dirty="0">
                <a:solidFill>
                  <a:srgbClr val="FFFF00"/>
                </a:solidFill>
                <a:latin typeface="Trebuchet MS"/>
                <a:cs typeface="Trebuchet MS"/>
              </a:rPr>
              <a:t>of  registration. </a:t>
            </a:r>
          </a:p>
          <a:p>
            <a:pPr marL="69850" marR="49530" algn="just">
              <a:lnSpc>
                <a:spcPct val="107300"/>
              </a:lnSpc>
              <a:spcBef>
                <a:spcPts val="705"/>
              </a:spcBef>
            </a:pPr>
            <a:endParaRPr lang="en-US" sz="1800" spc="-30" dirty="0">
              <a:solidFill>
                <a:srgbClr val="FFFF00"/>
              </a:solidFill>
              <a:latin typeface="Trebuchet MS"/>
              <a:cs typeface="Trebuchet MS"/>
            </a:endParaRPr>
          </a:p>
          <a:p>
            <a:pPr marL="69850" marR="49530" algn="just">
              <a:lnSpc>
                <a:spcPct val="107300"/>
              </a:lnSpc>
              <a:spcBef>
                <a:spcPts val="705"/>
              </a:spcBef>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along</a:t>
            </a:r>
            <a:r>
              <a:rPr lang="en-US" sz="1800" b="1" spc="-85"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(As per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a:t>
            </a:r>
            <a:r>
              <a:rPr lang="en-US" sz="1800" b="1" spc="-175" dirty="0">
                <a:solidFill>
                  <a:srgbClr val="FFFF00"/>
                </a:solidFill>
                <a:latin typeface="Carlito"/>
                <a:cs typeface="Carlito"/>
              </a:rPr>
              <a:t> </a:t>
            </a:r>
            <a:r>
              <a:rPr lang="en-US" sz="1800" b="1" spc="-5" dirty="0">
                <a:solidFill>
                  <a:srgbClr val="FFFF00"/>
                </a:solidFill>
                <a:latin typeface="Carlito"/>
                <a:cs typeface="Carlito"/>
              </a:rPr>
              <a:t>Council</a:t>
            </a:r>
            <a:r>
              <a:rPr lang="en-US" sz="1800" dirty="0">
                <a:latin typeface="Carlito"/>
                <a:cs typeface="Carlito"/>
              </a:rPr>
              <a:t>  </a:t>
            </a:r>
            <a:r>
              <a:rPr lang="en-US" sz="1800" b="1" spc="-10" dirty="0">
                <a:solidFill>
                  <a:srgbClr val="FFFF00"/>
                </a:solidFill>
                <a:latin typeface="Carlito"/>
                <a:cs typeface="Carlito"/>
              </a:rPr>
              <a:t>Meeting</a:t>
            </a:r>
            <a:r>
              <a:rPr lang="en-US" sz="1600" b="1" spc="-10" dirty="0">
                <a:solidFill>
                  <a:srgbClr val="FFFF00"/>
                </a:solidFill>
                <a:latin typeface="Carlito"/>
                <a:cs typeface="Carlito"/>
              </a:rPr>
              <a:t>)</a:t>
            </a:r>
          </a:p>
          <a:p>
            <a:pPr marL="2540" algn="ctr">
              <a:lnSpc>
                <a:spcPts val="1415"/>
              </a:lnSpc>
            </a:pPr>
            <a:endParaRPr lang="en-US" sz="1600" dirty="0">
              <a:latin typeface="Carlito"/>
              <a:cs typeface="Carlito"/>
            </a:endParaRPr>
          </a:p>
          <a:p>
            <a:r>
              <a:rPr lang="en-US" sz="1600" spc="-10" dirty="0">
                <a:solidFill>
                  <a:srgbClr val="FFFFFF"/>
                </a:solidFill>
                <a:latin typeface="Carlito"/>
                <a:cs typeface="Carlito"/>
              </a:rPr>
              <a:t>(</a:t>
            </a:r>
            <a:r>
              <a:rPr lang="en-US" sz="1600" spc="-10" dirty="0" err="1">
                <a:solidFill>
                  <a:srgbClr val="FFFFFF"/>
                </a:solidFill>
                <a:latin typeface="Carlito"/>
                <a:cs typeface="Carlito"/>
              </a:rPr>
              <a:t>i</a:t>
            </a:r>
            <a:r>
              <a:rPr lang="en-US" sz="1600" spc="-10" dirty="0">
                <a:solidFill>
                  <a:srgbClr val="FFFFFF"/>
                </a:solidFill>
                <a:latin typeface="Carlito"/>
                <a:cs typeface="Carlito"/>
              </a:rPr>
              <a:t>) Sub-section 5: The due </a:t>
            </a:r>
            <a:r>
              <a:rPr lang="en-US" sz="1600" spc="-5" dirty="0">
                <a:solidFill>
                  <a:srgbClr val="FFFFFF"/>
                </a:solidFill>
                <a:latin typeface="Carlito"/>
                <a:cs typeface="Carlito"/>
              </a:rPr>
              <a:t>date </a:t>
            </a:r>
            <a:r>
              <a:rPr lang="en-US" sz="1600" spc="-20" dirty="0">
                <a:solidFill>
                  <a:srgbClr val="FFFFFF"/>
                </a:solidFill>
                <a:latin typeface="Carlito"/>
                <a:cs typeface="Carlito"/>
              </a:rPr>
              <a:t>for  </a:t>
            </a:r>
            <a:r>
              <a:rPr lang="en-US" sz="1600" spc="-15" dirty="0">
                <a:solidFill>
                  <a:srgbClr val="FFFFFF"/>
                </a:solidFill>
                <a:latin typeface="Carlito"/>
                <a:cs typeface="Carlito"/>
              </a:rPr>
              <a:t>f</a:t>
            </a:r>
            <a:r>
              <a:rPr lang="en-US" sz="1600" spc="-10" dirty="0">
                <a:solidFill>
                  <a:srgbClr val="FFFFFF"/>
                </a:solidFill>
                <a:latin typeface="Carlito"/>
                <a:cs typeface="Carlito"/>
              </a:rPr>
              <a:t>u</a:t>
            </a:r>
            <a:r>
              <a:rPr lang="en-US" sz="1600" dirty="0">
                <a:solidFill>
                  <a:srgbClr val="FFFFFF"/>
                </a:solidFill>
                <a:latin typeface="Carlito"/>
                <a:cs typeface="Carlito"/>
              </a:rPr>
              <a:t>r</a:t>
            </a:r>
            <a:r>
              <a:rPr lang="en-US" sz="1600" spc="-5" dirty="0">
                <a:solidFill>
                  <a:srgbClr val="FFFFFF"/>
                </a:solidFill>
                <a:latin typeface="Carlito"/>
                <a:cs typeface="Carlito"/>
              </a:rPr>
              <a:t>n</a:t>
            </a:r>
            <a:r>
              <a:rPr lang="en-US" sz="1600" spc="-10" dirty="0">
                <a:solidFill>
                  <a:srgbClr val="FFFFFF"/>
                </a:solidFill>
                <a:latin typeface="Carlito"/>
                <a:cs typeface="Carlito"/>
              </a:rPr>
              <a:t>i</a:t>
            </a:r>
            <a:r>
              <a:rPr lang="en-US" sz="1600" spc="15" dirty="0">
                <a:solidFill>
                  <a:srgbClr val="FFFFFF"/>
                </a:solidFill>
                <a:latin typeface="Carlito"/>
                <a:cs typeface="Carlito"/>
              </a:rPr>
              <a:t>s</a:t>
            </a:r>
            <a:r>
              <a:rPr lang="en-US" sz="1600" spc="-10" dirty="0">
                <a:solidFill>
                  <a:srgbClr val="FFFFFF"/>
                </a:solidFill>
                <a:latin typeface="Carlito"/>
                <a:cs typeface="Carlito"/>
              </a:rPr>
              <a:t>hi</a:t>
            </a:r>
            <a:r>
              <a:rPr lang="en-US" sz="1600" spc="10" dirty="0">
                <a:solidFill>
                  <a:srgbClr val="FFFFFF"/>
                </a:solidFill>
                <a:latin typeface="Carlito"/>
                <a:cs typeface="Carlito"/>
              </a:rPr>
              <a:t>n</a:t>
            </a:r>
            <a:r>
              <a:rPr lang="en-US" sz="1600" dirty="0">
                <a:solidFill>
                  <a:srgbClr val="FFFFFF"/>
                </a:solidFill>
                <a:latin typeface="Carlito"/>
                <a:cs typeface="Carlito"/>
              </a:rPr>
              <a:t>g r</a:t>
            </a:r>
            <a:r>
              <a:rPr lang="en-US" sz="1600" spc="5" dirty="0">
                <a:solidFill>
                  <a:srgbClr val="FFFFFF"/>
                </a:solidFill>
                <a:latin typeface="Carlito"/>
                <a:cs typeface="Carlito"/>
              </a:rPr>
              <a:t>e</a:t>
            </a:r>
            <a:r>
              <a:rPr lang="en-US" sz="1600" dirty="0">
                <a:solidFill>
                  <a:srgbClr val="FFFFFF"/>
                </a:solidFill>
                <a:latin typeface="Carlito"/>
                <a:cs typeface="Carlito"/>
              </a:rPr>
              <a:t>t</a:t>
            </a:r>
            <a:r>
              <a:rPr lang="en-US" sz="1600" spc="-15" dirty="0">
                <a:solidFill>
                  <a:srgbClr val="FFFFFF"/>
                </a:solidFill>
                <a:latin typeface="Carlito"/>
                <a:cs typeface="Carlito"/>
              </a:rPr>
              <a:t>u</a:t>
            </a:r>
            <a:r>
              <a:rPr lang="en-US" sz="1600" dirty="0">
                <a:solidFill>
                  <a:srgbClr val="FFFFFF"/>
                </a:solidFill>
                <a:latin typeface="Carlito"/>
                <a:cs typeface="Carlito"/>
              </a:rPr>
              <a:t>rn</a:t>
            </a:r>
            <a:r>
              <a:rPr lang="en-US" sz="1800" dirty="0">
                <a:solidFill>
                  <a:srgbClr val="FFFFFF"/>
                </a:solidFill>
                <a:latin typeface="Carlito"/>
                <a:cs typeface="Carlito"/>
              </a:rPr>
              <a:t> </a:t>
            </a:r>
            <a:r>
              <a:rPr lang="en-US" sz="1600" spc="10" dirty="0">
                <a:solidFill>
                  <a:srgbClr val="FFFFFF"/>
                </a:solidFill>
                <a:latin typeface="Carlito"/>
                <a:cs typeface="Carlito"/>
              </a:rPr>
              <a:t>f</a:t>
            </a:r>
            <a:r>
              <a:rPr lang="en-US" sz="1600" spc="-15" dirty="0">
                <a:solidFill>
                  <a:srgbClr val="FFFFFF"/>
                </a:solidFill>
                <a:latin typeface="Carlito"/>
                <a:cs typeface="Carlito"/>
              </a:rPr>
              <a:t>o</a:t>
            </a:r>
            <a:r>
              <a:rPr lang="en-US" sz="1600" dirty="0">
                <a:solidFill>
                  <a:srgbClr val="FFFFFF"/>
                </a:solidFill>
                <a:latin typeface="Carlito"/>
                <a:cs typeface="Carlito"/>
              </a:rPr>
              <a:t>r</a:t>
            </a:r>
            <a:r>
              <a:rPr lang="en-US" sz="1800" dirty="0">
                <a:solidFill>
                  <a:srgbClr val="FFFFFF"/>
                </a:solidFill>
                <a:latin typeface="Carlito"/>
                <a:cs typeface="Carlito"/>
              </a:rPr>
              <a:t> </a:t>
            </a:r>
            <a:r>
              <a:rPr lang="en-US" sz="1600" dirty="0">
                <a:solidFill>
                  <a:srgbClr val="FFFFFF"/>
                </a:solidFill>
                <a:latin typeface="Carlito"/>
                <a:cs typeface="Carlito"/>
              </a:rPr>
              <a:t>N</a:t>
            </a:r>
            <a:r>
              <a:rPr lang="en-US" sz="1600" spc="-10" dirty="0">
                <a:solidFill>
                  <a:srgbClr val="FFFFFF"/>
                </a:solidFill>
                <a:latin typeface="Carlito"/>
                <a:cs typeface="Carlito"/>
              </a:rPr>
              <a:t>o</a:t>
            </a:r>
            <a:r>
              <a:rPr lang="en-US" sz="1600" spc="-15" dirty="0">
                <a:solidFill>
                  <a:srgbClr val="FFFFFF"/>
                </a:solidFill>
                <a:latin typeface="Carlito"/>
                <a:cs typeface="Carlito"/>
              </a:rPr>
              <a:t>n</a:t>
            </a:r>
            <a:r>
              <a:rPr lang="en-US" sz="1600" spc="10" dirty="0">
                <a:solidFill>
                  <a:srgbClr val="FFFFFF"/>
                </a:solidFill>
                <a:latin typeface="Carlito"/>
                <a:cs typeface="Carlito"/>
              </a:rPr>
              <a:t>-</a:t>
            </a:r>
            <a:r>
              <a:rPr lang="en-US" sz="1600" dirty="0">
                <a:solidFill>
                  <a:srgbClr val="FFFFFF"/>
                </a:solidFill>
                <a:latin typeface="Carlito"/>
                <a:cs typeface="Carlito"/>
              </a:rPr>
              <a:t>r</a:t>
            </a:r>
            <a:r>
              <a:rPr lang="en-US" sz="1600" spc="5" dirty="0">
                <a:solidFill>
                  <a:srgbClr val="FFFFFF"/>
                </a:solidFill>
                <a:latin typeface="Carlito"/>
                <a:cs typeface="Carlito"/>
              </a:rPr>
              <a:t>e</a:t>
            </a:r>
            <a:r>
              <a:rPr lang="en-US" sz="1600" spc="-5" dirty="0">
                <a:solidFill>
                  <a:srgbClr val="FFFFFF"/>
                </a:solidFill>
                <a:latin typeface="Carlito"/>
                <a:cs typeface="Carlito"/>
              </a:rPr>
              <a:t>s</a:t>
            </a:r>
            <a:r>
              <a:rPr lang="en-US" sz="1600" spc="-15" dirty="0">
                <a:solidFill>
                  <a:srgbClr val="FFFFFF"/>
                </a:solidFill>
                <a:latin typeface="Carlito"/>
                <a:cs typeface="Carlito"/>
              </a:rPr>
              <a:t>i</a:t>
            </a:r>
            <a:r>
              <a:rPr lang="en-US" sz="1600" spc="-10" dirty="0">
                <a:solidFill>
                  <a:srgbClr val="FFFFFF"/>
                </a:solidFill>
                <a:latin typeface="Carlito"/>
                <a:cs typeface="Carlito"/>
              </a:rPr>
              <a:t>d</a:t>
            </a:r>
            <a:r>
              <a:rPr lang="en-US" sz="1600" dirty="0">
                <a:solidFill>
                  <a:srgbClr val="FFFFFF"/>
                </a:solidFill>
                <a:latin typeface="Carlito"/>
                <a:cs typeface="Carlito"/>
              </a:rPr>
              <a:t>e</a:t>
            </a:r>
            <a:r>
              <a:rPr lang="en-US" sz="1600" spc="-5" dirty="0">
                <a:solidFill>
                  <a:srgbClr val="FFFFFF"/>
                </a:solidFill>
                <a:latin typeface="Carlito"/>
                <a:cs typeface="Carlito"/>
              </a:rPr>
              <a:t>n</a:t>
            </a:r>
            <a:r>
              <a:rPr lang="en-US" sz="1600" dirty="0">
                <a:solidFill>
                  <a:srgbClr val="FFFFFF"/>
                </a:solidFill>
                <a:latin typeface="Carlito"/>
                <a:cs typeface="Carlito"/>
              </a:rPr>
              <a:t>t  </a:t>
            </a:r>
            <a:r>
              <a:rPr lang="en-US" sz="1600" spc="-10" dirty="0">
                <a:solidFill>
                  <a:srgbClr val="FFFFFF"/>
                </a:solidFill>
                <a:latin typeface="Carlito"/>
                <a:cs typeface="Carlito"/>
              </a:rPr>
              <a:t>taxpayer </a:t>
            </a:r>
            <a:r>
              <a:rPr lang="en-US" sz="1600" spc="-15" dirty="0">
                <a:solidFill>
                  <a:srgbClr val="FFFFFF"/>
                </a:solidFill>
                <a:latin typeface="Carlito"/>
                <a:cs typeface="Carlito"/>
              </a:rPr>
              <a:t>(NRTP) </a:t>
            </a:r>
            <a:r>
              <a:rPr lang="en-US" sz="1600" spc="-10" dirty="0">
                <a:solidFill>
                  <a:srgbClr val="FFFFFF"/>
                </a:solidFill>
                <a:latin typeface="Carlito"/>
                <a:cs typeface="Carlito"/>
              </a:rPr>
              <a:t>is proposed </a:t>
            </a:r>
            <a:r>
              <a:rPr lang="en-US" sz="1600" spc="5" dirty="0">
                <a:solidFill>
                  <a:srgbClr val="FFFFFF"/>
                </a:solidFill>
                <a:latin typeface="Carlito"/>
                <a:cs typeface="Carlito"/>
              </a:rPr>
              <a:t>to</a:t>
            </a:r>
            <a:r>
              <a:rPr lang="en-US" sz="1600" spc="300" dirty="0">
                <a:solidFill>
                  <a:srgbClr val="FFFFFF"/>
                </a:solidFill>
                <a:latin typeface="Carlito"/>
                <a:cs typeface="Carlito"/>
              </a:rPr>
              <a:t> </a:t>
            </a:r>
            <a:r>
              <a:rPr lang="en-US" sz="1600" spc="-20" dirty="0">
                <a:solidFill>
                  <a:srgbClr val="FFFFFF"/>
                </a:solidFill>
                <a:latin typeface="Carlito"/>
                <a:cs typeface="Carlito"/>
              </a:rPr>
              <a:t>be  </a:t>
            </a:r>
            <a:r>
              <a:rPr lang="en-US" sz="1600" spc="-5" dirty="0">
                <a:solidFill>
                  <a:srgbClr val="FFFFFF"/>
                </a:solidFill>
                <a:latin typeface="Carlito"/>
                <a:cs typeface="Carlito"/>
              </a:rPr>
              <a:t>made 13th </a:t>
            </a:r>
            <a:r>
              <a:rPr lang="en-US" sz="1600" dirty="0">
                <a:solidFill>
                  <a:srgbClr val="FFFFFF"/>
                </a:solidFill>
                <a:latin typeface="Carlito"/>
                <a:cs typeface="Carlito"/>
              </a:rPr>
              <a:t>of </a:t>
            </a:r>
            <a:r>
              <a:rPr lang="en-US" sz="1600" spc="-10" dirty="0">
                <a:solidFill>
                  <a:srgbClr val="FFFFFF"/>
                </a:solidFill>
                <a:latin typeface="Carlito"/>
                <a:cs typeface="Carlito"/>
              </a:rPr>
              <a:t>the </a:t>
            </a:r>
            <a:r>
              <a:rPr lang="en-US" sz="1600" spc="-5" dirty="0">
                <a:solidFill>
                  <a:srgbClr val="FFFFFF"/>
                </a:solidFill>
                <a:latin typeface="Carlito"/>
                <a:cs typeface="Carlito"/>
              </a:rPr>
              <a:t>month. This </a:t>
            </a:r>
            <a:r>
              <a:rPr lang="en-US" sz="1600" dirty="0">
                <a:solidFill>
                  <a:srgbClr val="FFFFFF"/>
                </a:solidFill>
                <a:latin typeface="Carlito"/>
                <a:cs typeface="Carlito"/>
              </a:rPr>
              <a:t>is </a:t>
            </a:r>
            <a:r>
              <a:rPr lang="en-US" sz="1600" spc="-10" dirty="0">
                <a:solidFill>
                  <a:srgbClr val="FFFFFF"/>
                </a:solidFill>
                <a:latin typeface="Carlito"/>
                <a:cs typeface="Carlito"/>
              </a:rPr>
              <a:t>in </a:t>
            </a:r>
            <a:r>
              <a:rPr lang="en-US" sz="1600" spc="-5" dirty="0">
                <a:solidFill>
                  <a:srgbClr val="FFFFFF"/>
                </a:solidFill>
                <a:latin typeface="Carlito"/>
                <a:cs typeface="Carlito"/>
              </a:rPr>
              <a:t>line  </a:t>
            </a:r>
            <a:r>
              <a:rPr lang="en-US" sz="1600" spc="5" dirty="0">
                <a:solidFill>
                  <a:srgbClr val="FFFFFF"/>
                </a:solidFill>
                <a:latin typeface="Carlito"/>
                <a:cs typeface="Carlito"/>
              </a:rPr>
              <a:t>w</a:t>
            </a:r>
            <a:r>
              <a:rPr lang="en-US" sz="1600" spc="-10" dirty="0">
                <a:solidFill>
                  <a:srgbClr val="FFFFFF"/>
                </a:solidFill>
                <a:latin typeface="Carlito"/>
                <a:cs typeface="Carlito"/>
              </a:rPr>
              <a:t>i</a:t>
            </a:r>
            <a:r>
              <a:rPr lang="en-US" sz="1600" dirty="0">
                <a:solidFill>
                  <a:srgbClr val="FFFFFF"/>
                </a:solidFill>
                <a:latin typeface="Carlito"/>
                <a:cs typeface="Carlito"/>
              </a:rPr>
              <a:t>th  </a:t>
            </a:r>
            <a:r>
              <a:rPr lang="en-US" sz="1600" spc="-150" dirty="0">
                <a:solidFill>
                  <a:srgbClr val="FFFFFF"/>
                </a:solidFill>
                <a:latin typeface="Carlito"/>
                <a:cs typeface="Carlito"/>
              </a:rPr>
              <a:t> </a:t>
            </a:r>
            <a:r>
              <a:rPr lang="en-US" sz="1600" dirty="0">
                <a:solidFill>
                  <a:srgbClr val="FFFFFF"/>
                </a:solidFill>
                <a:latin typeface="Carlito"/>
                <a:cs typeface="Carlito"/>
              </a:rPr>
              <a:t>t</a:t>
            </a:r>
            <a:r>
              <a:rPr lang="en-US" sz="1600" spc="-10" dirty="0">
                <a:solidFill>
                  <a:srgbClr val="FFFFFF"/>
                </a:solidFill>
                <a:latin typeface="Carlito"/>
                <a:cs typeface="Carlito"/>
              </a:rPr>
              <a:t>h</a:t>
            </a:r>
            <a:r>
              <a:rPr lang="en-US" sz="1600" dirty="0">
                <a:solidFill>
                  <a:srgbClr val="FFFFFF"/>
                </a:solidFill>
                <a:latin typeface="Carlito"/>
                <a:cs typeface="Carlito"/>
              </a:rPr>
              <a:t>e  </a:t>
            </a:r>
            <a:r>
              <a:rPr lang="en-US" sz="1600" spc="-140" dirty="0">
                <a:solidFill>
                  <a:srgbClr val="FFFFFF"/>
                </a:solidFill>
                <a:latin typeface="Carlito"/>
                <a:cs typeface="Carlito"/>
              </a:rPr>
              <a:t> </a:t>
            </a:r>
            <a:r>
              <a:rPr lang="en-US" sz="1600" spc="-10" dirty="0">
                <a:solidFill>
                  <a:srgbClr val="FFFFFF"/>
                </a:solidFill>
                <a:latin typeface="Carlito"/>
                <a:cs typeface="Carlito"/>
              </a:rPr>
              <a:t>p</a:t>
            </a:r>
            <a:r>
              <a:rPr lang="en-US" sz="1600" dirty="0">
                <a:solidFill>
                  <a:srgbClr val="FFFFFF"/>
                </a:solidFill>
                <a:latin typeface="Carlito"/>
                <a:cs typeface="Carlito"/>
              </a:rPr>
              <a:t>r</a:t>
            </a:r>
            <a:r>
              <a:rPr lang="en-US" sz="1600" spc="-10" dirty="0">
                <a:solidFill>
                  <a:srgbClr val="FFFFFF"/>
                </a:solidFill>
                <a:latin typeface="Carlito"/>
                <a:cs typeface="Carlito"/>
              </a:rPr>
              <a:t>o</a:t>
            </a:r>
            <a:r>
              <a:rPr lang="en-US" sz="1600" spc="10" dirty="0">
                <a:solidFill>
                  <a:srgbClr val="FFFFFF"/>
                </a:solidFill>
                <a:latin typeface="Carlito"/>
                <a:cs typeface="Carlito"/>
              </a:rPr>
              <a:t>p</a:t>
            </a:r>
            <a:r>
              <a:rPr lang="en-US" sz="1600" spc="-15" dirty="0">
                <a:solidFill>
                  <a:srgbClr val="FFFFFF"/>
                </a:solidFill>
                <a:latin typeface="Carlito"/>
                <a:cs typeface="Carlito"/>
              </a:rPr>
              <a:t>o</a:t>
            </a:r>
            <a:r>
              <a:rPr lang="en-US" sz="1600" spc="-5" dirty="0">
                <a:solidFill>
                  <a:srgbClr val="FFFFFF"/>
                </a:solidFill>
                <a:latin typeface="Carlito"/>
                <a:cs typeface="Carlito"/>
              </a:rPr>
              <a:t>se</a:t>
            </a:r>
            <a:r>
              <a:rPr lang="en-US" sz="1600" dirty="0">
                <a:solidFill>
                  <a:srgbClr val="FFFFFF"/>
                </a:solidFill>
                <a:latin typeface="Carlito"/>
                <a:cs typeface="Carlito"/>
              </a:rPr>
              <a:t>d  </a:t>
            </a:r>
            <a:r>
              <a:rPr lang="en-US" sz="1600" spc="-125" dirty="0">
                <a:solidFill>
                  <a:srgbClr val="FFFFFF"/>
                </a:solidFill>
                <a:latin typeface="Carlito"/>
                <a:cs typeface="Carlito"/>
              </a:rPr>
              <a:t> </a:t>
            </a:r>
            <a:r>
              <a:rPr lang="en-US" sz="1600" spc="-10" dirty="0">
                <a:solidFill>
                  <a:srgbClr val="FFFFFF"/>
                </a:solidFill>
                <a:latin typeface="Carlito"/>
                <a:cs typeface="Carlito"/>
              </a:rPr>
              <a:t>d</a:t>
            </a:r>
            <a:r>
              <a:rPr lang="en-US" sz="1600" dirty="0">
                <a:solidFill>
                  <a:srgbClr val="FFFFFF"/>
                </a:solidFill>
                <a:latin typeface="Carlito"/>
                <a:cs typeface="Carlito"/>
              </a:rPr>
              <a:t>ates  </a:t>
            </a:r>
            <a:r>
              <a:rPr lang="en-US" sz="1600" spc="-110" dirty="0">
                <a:solidFill>
                  <a:srgbClr val="FFFFFF"/>
                </a:solidFill>
                <a:latin typeface="Carlito"/>
                <a:cs typeface="Carlito"/>
              </a:rPr>
              <a:t> </a:t>
            </a:r>
            <a:r>
              <a:rPr lang="en-US" sz="1600" spc="-15" dirty="0">
                <a:solidFill>
                  <a:srgbClr val="FFFFFF"/>
                </a:solidFill>
                <a:latin typeface="Carlito"/>
                <a:cs typeface="Carlito"/>
              </a:rPr>
              <a:t>o</a:t>
            </a:r>
            <a:r>
              <a:rPr lang="en-US" sz="1600" dirty="0">
                <a:solidFill>
                  <a:srgbClr val="FFFFFF"/>
                </a:solidFill>
                <a:latin typeface="Carlito"/>
                <a:cs typeface="Carlito"/>
              </a:rPr>
              <a:t>n </a:t>
            </a:r>
            <a:r>
              <a:rPr lang="en-US" sz="1600" spc="5" dirty="0">
                <a:solidFill>
                  <a:srgbClr val="FFFFFF"/>
                </a:solidFill>
                <a:latin typeface="Carlito"/>
                <a:cs typeface="Carlito"/>
              </a:rPr>
              <a:t>w</a:t>
            </a:r>
            <a:r>
              <a:rPr lang="en-US" sz="1600" spc="-10" dirty="0">
                <a:solidFill>
                  <a:srgbClr val="FFFFFF"/>
                </a:solidFill>
                <a:latin typeface="Carlito"/>
                <a:cs typeface="Carlito"/>
              </a:rPr>
              <a:t>hi</a:t>
            </a:r>
            <a:r>
              <a:rPr lang="en-US" sz="1600" dirty="0">
                <a:solidFill>
                  <a:srgbClr val="FFFFFF"/>
                </a:solidFill>
                <a:latin typeface="Carlito"/>
                <a:cs typeface="Carlito"/>
              </a:rPr>
              <a:t>ch  </a:t>
            </a:r>
            <a:r>
              <a:rPr lang="en-US" sz="1600" spc="-5" dirty="0">
                <a:solidFill>
                  <a:srgbClr val="FFFFFF"/>
                </a:solidFill>
                <a:latin typeface="Carlito"/>
                <a:cs typeface="Carlito"/>
              </a:rPr>
              <a:t>GSTR-2B picks </a:t>
            </a:r>
            <a:r>
              <a:rPr lang="en-US" sz="1600" spc="-10" dirty="0">
                <a:solidFill>
                  <a:srgbClr val="FFFFFF"/>
                </a:solidFill>
                <a:latin typeface="Carlito"/>
                <a:cs typeface="Carlito"/>
              </a:rPr>
              <a:t>up </a:t>
            </a:r>
            <a:r>
              <a:rPr lang="en-US" sz="1600" spc="-5" dirty="0">
                <a:solidFill>
                  <a:srgbClr val="FFFFFF"/>
                </a:solidFill>
                <a:latin typeface="Carlito"/>
                <a:cs typeface="Carlito"/>
              </a:rPr>
              <a:t>data </a:t>
            </a:r>
            <a:r>
              <a:rPr lang="en-US" sz="1600" spc="-10" dirty="0">
                <a:solidFill>
                  <a:srgbClr val="FFFFFF"/>
                </a:solidFill>
                <a:latin typeface="Carlito"/>
                <a:cs typeface="Carlito"/>
              </a:rPr>
              <a:t>in the</a:t>
            </a:r>
            <a:r>
              <a:rPr lang="en-US" sz="1600" spc="15" dirty="0">
                <a:solidFill>
                  <a:srgbClr val="FFFFFF"/>
                </a:solidFill>
                <a:latin typeface="Carlito"/>
                <a:cs typeface="Carlito"/>
              </a:rPr>
              <a:t> </a:t>
            </a:r>
            <a:r>
              <a:rPr lang="en-US" sz="1600" spc="-10" dirty="0">
                <a:solidFill>
                  <a:srgbClr val="FFFFFF"/>
                </a:solidFill>
                <a:latin typeface="Carlito"/>
                <a:cs typeface="Carlito"/>
              </a:rPr>
              <a:t>System.</a:t>
            </a:r>
            <a:endParaRPr lang="en-IN" sz="1800" dirty="0"/>
          </a:p>
          <a:p>
            <a:pPr marL="528320" marR="53340" algn="just">
              <a:lnSpc>
                <a:spcPct val="106900"/>
              </a:lnSpc>
              <a:spcBef>
                <a:spcPts val="15"/>
              </a:spcBef>
            </a:pPr>
            <a:endParaRPr lang="en-US" sz="1800" dirty="0">
              <a:latin typeface="Trebuchet MS"/>
              <a:cs typeface="Trebuchet MS"/>
            </a:endParaRPr>
          </a:p>
          <a:p>
            <a:pPr marL="69850" marR="49530" algn="just">
              <a:lnSpc>
                <a:spcPct val="107300"/>
              </a:lnSpc>
              <a:spcBef>
                <a:spcPts val="705"/>
              </a:spcBef>
            </a:pPr>
            <a:endParaRPr lang="en-US" sz="1800" b="1" spc="-10" dirty="0">
              <a:solidFill>
                <a:srgbClr val="FFFF00"/>
              </a:solidFill>
              <a:latin typeface="Carlito"/>
            </a:endParaRPr>
          </a:p>
          <a:p>
            <a:endParaRPr lang="en-IN" sz="2800" dirty="0">
              <a:latin typeface="Carlito"/>
              <a:cs typeface="Carlito"/>
            </a:endParaRPr>
          </a:p>
          <a:p>
            <a:endParaRPr lang="en-IN" dirty="0"/>
          </a:p>
        </p:txBody>
      </p:sp>
    </p:spTree>
    <p:extLst>
      <p:ext uri="{BB962C8B-B14F-4D97-AF65-F5344CB8AC3E}">
        <p14:creationId xmlns:p14="http://schemas.microsoft.com/office/powerpoint/2010/main" val="2563764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E6D8-E1DC-434E-813F-06ED45AAEB22}"/>
              </a:ext>
            </a:extLst>
          </p:cNvPr>
          <p:cNvSpPr>
            <a:spLocks noGrp="1"/>
          </p:cNvSpPr>
          <p:nvPr>
            <p:ph type="title"/>
          </p:nvPr>
        </p:nvSpPr>
        <p:spPr>
          <a:xfrm>
            <a:off x="207518" y="152400"/>
            <a:ext cx="5888482" cy="492443"/>
          </a:xfrm>
        </p:spPr>
        <p:txBody>
          <a:bodyPr/>
          <a:lstStyle/>
          <a:p>
            <a:r>
              <a:rPr lang="en-US" sz="3200" dirty="0"/>
              <a:t>Section 39(7)-</a:t>
            </a:r>
            <a:endParaRPr lang="en-IN" sz="3200" dirty="0"/>
          </a:p>
        </p:txBody>
      </p:sp>
      <p:sp>
        <p:nvSpPr>
          <p:cNvPr id="3" name="Text Placeholder 2">
            <a:extLst>
              <a:ext uri="{FF2B5EF4-FFF2-40B4-BE49-F238E27FC236}">
                <a16:creationId xmlns:a16="http://schemas.microsoft.com/office/drawing/2014/main" id="{B6806F1D-460C-49A5-BC75-AE06741BB8FE}"/>
              </a:ext>
            </a:extLst>
          </p:cNvPr>
          <p:cNvSpPr>
            <a:spLocks noGrp="1"/>
          </p:cNvSpPr>
          <p:nvPr>
            <p:ph type="body" idx="1"/>
          </p:nvPr>
        </p:nvSpPr>
        <p:spPr>
          <a:xfrm>
            <a:off x="141859" y="644843"/>
            <a:ext cx="12050141" cy="7760266"/>
          </a:xfrm>
        </p:spPr>
        <p:txBody>
          <a:bodyPr/>
          <a:lstStyle/>
          <a:p>
            <a:pPr marL="70485" marR="82550" algn="l">
              <a:tabLst>
                <a:tab pos="1018540" algn="l"/>
                <a:tab pos="1435735" algn="l"/>
              </a:tabLst>
            </a:pPr>
            <a:r>
              <a:rPr lang="en-IN" sz="1800" b="1" spc="-10" dirty="0">
                <a:solidFill>
                  <a:srgbClr val="FFFF00"/>
                </a:solidFill>
                <a:latin typeface="Carlito"/>
              </a:rPr>
              <a:t>Amendment-</a:t>
            </a:r>
          </a:p>
          <a:p>
            <a:pPr marL="70485" marR="82550" algn="l">
              <a:tabLst>
                <a:tab pos="1018540" algn="l"/>
                <a:tab pos="1435735" algn="l"/>
              </a:tabLst>
            </a:pPr>
            <a:r>
              <a:rPr lang="en-IN" sz="1800" b="1" spc="-10" dirty="0">
                <a:solidFill>
                  <a:srgbClr val="FFFF00"/>
                </a:solidFill>
                <a:latin typeface="Carlito"/>
              </a:rPr>
              <a:t> </a:t>
            </a:r>
            <a:r>
              <a:rPr lang="en-US" sz="1800" spc="-10" dirty="0">
                <a:latin typeface="Carlito"/>
              </a:rPr>
              <a:t>(b) in sub- section (7), for  the first proviso, the  following proviso  shall be  substituted, namely: ––</a:t>
            </a:r>
          </a:p>
          <a:p>
            <a:pPr marL="70485" marR="82550" algn="l">
              <a:tabLst>
                <a:tab pos="1018540" algn="l"/>
                <a:tab pos="1435735" algn="l"/>
              </a:tabLst>
            </a:pPr>
            <a:endParaRPr lang="en-US" sz="1800" spc="-10" dirty="0">
              <a:latin typeface="Carlito"/>
            </a:endParaRPr>
          </a:p>
          <a:p>
            <a:pPr marL="70485">
              <a:lnSpc>
                <a:spcPct val="100000"/>
              </a:lnSpc>
            </a:pPr>
            <a:r>
              <a:rPr lang="en-US" sz="1800" b="1" spc="-10" dirty="0">
                <a:solidFill>
                  <a:srgbClr val="FFFF00"/>
                </a:solidFill>
                <a:latin typeface="Carlito"/>
              </a:rPr>
              <a:t>Impact:-</a:t>
            </a:r>
            <a:r>
              <a:rPr lang="en-US" sz="1800" b="1" spc="-5" dirty="0">
                <a:solidFill>
                  <a:srgbClr val="FFFFFF"/>
                </a:solidFill>
                <a:latin typeface="Carlito"/>
              </a:rPr>
              <a:t> </a:t>
            </a:r>
          </a:p>
          <a:p>
            <a:pPr marL="70485">
              <a:lnSpc>
                <a:spcPct val="100000"/>
              </a:lnSpc>
            </a:pPr>
            <a:r>
              <a:rPr lang="en-US" sz="1800" strike="sngStrike" spc="-10" dirty="0">
                <a:solidFill>
                  <a:srgbClr val="FFFFFF"/>
                </a:solidFill>
                <a:latin typeface="Carlito"/>
                <a:cs typeface="Carlito"/>
              </a:rPr>
              <a:t>Provided that </a:t>
            </a:r>
            <a:r>
              <a:rPr lang="en-US" sz="1800" strike="sngStrike" spc="-5" dirty="0">
                <a:solidFill>
                  <a:srgbClr val="FFFFFF"/>
                </a:solidFill>
                <a:latin typeface="Carlito"/>
                <a:cs typeface="Carlito"/>
              </a:rPr>
              <a:t>every registered </a:t>
            </a:r>
            <a:r>
              <a:rPr lang="en-US" sz="1800" strike="sngStrike" spc="-10" dirty="0">
                <a:solidFill>
                  <a:srgbClr val="FFFFFF"/>
                </a:solidFill>
                <a:latin typeface="Carlito"/>
                <a:cs typeface="Carlito"/>
              </a:rPr>
              <a:t>person furnishing </a:t>
            </a:r>
            <a:r>
              <a:rPr lang="en-US" sz="1800" strike="sngStrike" spc="-5" dirty="0">
                <a:solidFill>
                  <a:srgbClr val="FFFFFF"/>
                </a:solidFill>
                <a:latin typeface="Carlito"/>
                <a:cs typeface="Carlito"/>
              </a:rPr>
              <a:t>return </a:t>
            </a:r>
            <a:r>
              <a:rPr lang="en-US" sz="1800" strike="sngStrike" spc="-10" dirty="0">
                <a:solidFill>
                  <a:srgbClr val="FFFFFF"/>
                </a:solidFill>
                <a:latin typeface="Carlito"/>
                <a:cs typeface="Carlito"/>
              </a:rPr>
              <a:t>under</a:t>
            </a:r>
            <a:r>
              <a:rPr lang="en-US" sz="1800" strike="sngStrike" spc="60" dirty="0">
                <a:solidFill>
                  <a:srgbClr val="FFFFFF"/>
                </a:solidFill>
                <a:latin typeface="Carlito"/>
                <a:cs typeface="Carlito"/>
              </a:rPr>
              <a:t> </a:t>
            </a:r>
            <a:r>
              <a:rPr lang="en-US" sz="1800" strike="sngStrike" spc="-10" dirty="0">
                <a:solidFill>
                  <a:srgbClr val="FFFFFF"/>
                </a:solidFill>
                <a:latin typeface="Carlito"/>
                <a:cs typeface="Carlito"/>
              </a:rPr>
              <a:t>the</a:t>
            </a:r>
            <a:r>
              <a:rPr lang="en-US" sz="1800" dirty="0">
                <a:latin typeface="Carlito"/>
                <a:cs typeface="Carlito"/>
              </a:rPr>
              <a:t> </a:t>
            </a:r>
            <a:r>
              <a:rPr lang="en-US" sz="1800" strike="sngStrike" spc="-10" dirty="0">
                <a:solidFill>
                  <a:srgbClr val="FFFFFF"/>
                </a:solidFill>
                <a:latin typeface="Carlito"/>
                <a:cs typeface="Carlito"/>
              </a:rPr>
              <a:t>proviso</a:t>
            </a:r>
            <a:r>
              <a:rPr lang="en-US" sz="1800" strike="sngStrike" spc="50" dirty="0">
                <a:solidFill>
                  <a:srgbClr val="FFFFFF"/>
                </a:solidFill>
                <a:latin typeface="Carlito"/>
                <a:cs typeface="Carlito"/>
              </a:rPr>
              <a:t> </a:t>
            </a:r>
            <a:r>
              <a:rPr lang="en-US" sz="1800" strike="sngStrike" spc="-5" dirty="0">
                <a:solidFill>
                  <a:srgbClr val="FFFFFF"/>
                </a:solidFill>
                <a:latin typeface="Carlito"/>
                <a:cs typeface="Carlito"/>
              </a:rPr>
              <a:t>to</a:t>
            </a:r>
            <a:r>
              <a:rPr lang="en-US" sz="1800" strike="sngStrike" spc="55" dirty="0">
                <a:solidFill>
                  <a:srgbClr val="FFFFFF"/>
                </a:solidFill>
                <a:latin typeface="Carlito"/>
                <a:cs typeface="Carlito"/>
              </a:rPr>
              <a:t> </a:t>
            </a:r>
            <a:r>
              <a:rPr lang="en-US" sz="1800" strike="sngStrike" spc="-10" dirty="0">
                <a:solidFill>
                  <a:srgbClr val="FFFFFF"/>
                </a:solidFill>
                <a:latin typeface="Carlito"/>
                <a:cs typeface="Carlito"/>
              </a:rPr>
              <a:t>sub-section</a:t>
            </a:r>
            <a:r>
              <a:rPr lang="en-US" sz="1800" strike="sngStrike" spc="90" dirty="0">
                <a:solidFill>
                  <a:srgbClr val="FFFFFF"/>
                </a:solidFill>
                <a:latin typeface="Carlito"/>
                <a:cs typeface="Carlito"/>
              </a:rPr>
              <a:t> </a:t>
            </a:r>
            <a:r>
              <a:rPr lang="en-US" sz="1800" strike="sngStrike" spc="-10" dirty="0">
                <a:solidFill>
                  <a:srgbClr val="FFFFFF"/>
                </a:solidFill>
                <a:latin typeface="Carlito"/>
                <a:cs typeface="Carlito"/>
              </a:rPr>
              <a:t>(1)</a:t>
            </a:r>
            <a:r>
              <a:rPr lang="en-US" sz="1800" strike="sngStrike" spc="65" dirty="0">
                <a:solidFill>
                  <a:srgbClr val="FFFFFF"/>
                </a:solidFill>
                <a:latin typeface="Carlito"/>
                <a:cs typeface="Carlito"/>
              </a:rPr>
              <a:t> </a:t>
            </a:r>
            <a:r>
              <a:rPr lang="en-US" sz="1800" strike="sngStrike" spc="-10" dirty="0">
                <a:solidFill>
                  <a:srgbClr val="FFFFFF"/>
                </a:solidFill>
                <a:latin typeface="Carlito"/>
                <a:cs typeface="Carlito"/>
              </a:rPr>
              <a:t>shall</a:t>
            </a:r>
            <a:r>
              <a:rPr lang="en-US" sz="1800" strike="sngStrike" spc="60" dirty="0">
                <a:solidFill>
                  <a:srgbClr val="FFFFFF"/>
                </a:solidFill>
                <a:latin typeface="Carlito"/>
                <a:cs typeface="Carlito"/>
              </a:rPr>
              <a:t> </a:t>
            </a:r>
            <a:r>
              <a:rPr lang="en-US" sz="1800" strike="sngStrike" spc="-5" dirty="0">
                <a:solidFill>
                  <a:srgbClr val="FFFFFF"/>
                </a:solidFill>
                <a:latin typeface="Carlito"/>
                <a:cs typeface="Carlito"/>
              </a:rPr>
              <a:t>pay</a:t>
            </a:r>
            <a:r>
              <a:rPr lang="en-US" sz="1800" strike="sngStrike" spc="35" dirty="0">
                <a:solidFill>
                  <a:srgbClr val="FFFFFF"/>
                </a:solidFill>
                <a:latin typeface="Carlito"/>
                <a:cs typeface="Carlito"/>
              </a:rPr>
              <a:t> </a:t>
            </a:r>
            <a:r>
              <a:rPr lang="en-US" sz="1800" strike="sngStrike" spc="-5" dirty="0">
                <a:solidFill>
                  <a:srgbClr val="FFFFFF"/>
                </a:solidFill>
                <a:latin typeface="Carlito"/>
                <a:cs typeface="Carlito"/>
              </a:rPr>
              <a:t>to</a:t>
            </a:r>
            <a:r>
              <a:rPr lang="en-US" sz="1800" strike="sngStrike" spc="55" dirty="0">
                <a:solidFill>
                  <a:srgbClr val="FFFFFF"/>
                </a:solidFill>
                <a:latin typeface="Carlito"/>
                <a:cs typeface="Carlito"/>
              </a:rPr>
              <a:t> </a:t>
            </a:r>
            <a:r>
              <a:rPr lang="en-US" sz="1800" strike="sngStrike" spc="-5" dirty="0">
                <a:solidFill>
                  <a:srgbClr val="FFFFFF"/>
                </a:solidFill>
                <a:latin typeface="Carlito"/>
                <a:cs typeface="Carlito"/>
              </a:rPr>
              <a:t>the</a:t>
            </a:r>
            <a:r>
              <a:rPr lang="en-US" sz="1800" strike="sngStrike" spc="35" dirty="0">
                <a:solidFill>
                  <a:srgbClr val="FFFFFF"/>
                </a:solidFill>
                <a:latin typeface="Carlito"/>
                <a:cs typeface="Carlito"/>
              </a:rPr>
              <a:t> </a:t>
            </a:r>
            <a:r>
              <a:rPr lang="en-US" sz="1800" strike="sngStrike" spc="-10" dirty="0">
                <a:solidFill>
                  <a:srgbClr val="FFFFFF"/>
                </a:solidFill>
                <a:latin typeface="Carlito"/>
                <a:cs typeface="Carlito"/>
              </a:rPr>
              <a:t>Government,</a:t>
            </a:r>
            <a:r>
              <a:rPr lang="en-US" sz="1800" strike="sngStrike" spc="85" dirty="0">
                <a:solidFill>
                  <a:srgbClr val="FFFFFF"/>
                </a:solidFill>
                <a:latin typeface="Carlito"/>
                <a:cs typeface="Carlito"/>
              </a:rPr>
              <a:t> </a:t>
            </a:r>
            <a:r>
              <a:rPr lang="en-US" sz="1800" strike="sngStrike" spc="-10" dirty="0">
                <a:solidFill>
                  <a:srgbClr val="FFFFFF"/>
                </a:solidFill>
                <a:latin typeface="Carlito"/>
                <a:cs typeface="Carlito"/>
              </a:rPr>
              <a:t>the</a:t>
            </a:r>
            <a:r>
              <a:rPr lang="en-US" sz="1800" strike="sngStrike" spc="75" dirty="0">
                <a:solidFill>
                  <a:srgbClr val="FFFFFF"/>
                </a:solidFill>
                <a:latin typeface="Carlito"/>
                <a:cs typeface="Carlito"/>
              </a:rPr>
              <a:t> </a:t>
            </a:r>
            <a:r>
              <a:rPr lang="en-US" sz="1800" strike="sngStrike" spc="-5" dirty="0">
                <a:solidFill>
                  <a:srgbClr val="FFFFFF"/>
                </a:solidFill>
                <a:latin typeface="Carlito"/>
                <a:cs typeface="Carlito"/>
              </a:rPr>
              <a:t>tax</a:t>
            </a:r>
            <a:r>
              <a:rPr lang="en-US" sz="1800" strike="sngStrike" spc="30" dirty="0">
                <a:solidFill>
                  <a:srgbClr val="FFFFFF"/>
                </a:solidFill>
                <a:latin typeface="Carlito"/>
                <a:cs typeface="Carlito"/>
              </a:rPr>
              <a:t> </a:t>
            </a:r>
            <a:r>
              <a:rPr lang="en-US" sz="1800" strike="sngStrike" spc="-20" dirty="0">
                <a:solidFill>
                  <a:srgbClr val="FFFFFF"/>
                </a:solidFill>
                <a:latin typeface="Carlito"/>
                <a:cs typeface="Carlito"/>
              </a:rPr>
              <a:t>due</a:t>
            </a:r>
            <a:r>
              <a:rPr lang="en-US" sz="1800" dirty="0">
                <a:latin typeface="Carlito"/>
                <a:cs typeface="Carlito"/>
              </a:rPr>
              <a:t> </a:t>
            </a:r>
            <a:r>
              <a:rPr lang="en-US" sz="1800" strike="sngStrike" spc="-5" dirty="0">
                <a:solidFill>
                  <a:srgbClr val="FFFFFF"/>
                </a:solidFill>
                <a:latin typeface="Carlito"/>
                <a:cs typeface="Carlito"/>
              </a:rPr>
              <a:t>taking</a:t>
            </a:r>
            <a:r>
              <a:rPr lang="en-US" sz="1800" strike="sngStrike" spc="160" dirty="0">
                <a:solidFill>
                  <a:srgbClr val="FFFFFF"/>
                </a:solidFill>
                <a:latin typeface="Carlito"/>
                <a:cs typeface="Carlito"/>
              </a:rPr>
              <a:t> </a:t>
            </a:r>
            <a:r>
              <a:rPr lang="en-US" sz="1800" strike="sngStrike" spc="-5" dirty="0">
                <a:solidFill>
                  <a:srgbClr val="FFFFFF"/>
                </a:solidFill>
                <a:latin typeface="Carlito"/>
                <a:cs typeface="Carlito"/>
              </a:rPr>
              <a:t>into</a:t>
            </a:r>
            <a:r>
              <a:rPr lang="en-US" sz="1800" strike="sngStrike" spc="155" dirty="0">
                <a:solidFill>
                  <a:srgbClr val="FFFFFF"/>
                </a:solidFill>
                <a:latin typeface="Carlito"/>
                <a:cs typeface="Carlito"/>
              </a:rPr>
              <a:t> </a:t>
            </a:r>
            <a:r>
              <a:rPr lang="en-US" sz="1800" strike="sngStrike" dirty="0">
                <a:solidFill>
                  <a:srgbClr val="FFFFFF"/>
                </a:solidFill>
                <a:latin typeface="Carlito"/>
                <a:cs typeface="Carlito"/>
              </a:rPr>
              <a:t>account</a:t>
            </a:r>
            <a:r>
              <a:rPr lang="en-US" sz="1800" strike="sngStrike" spc="165" dirty="0">
                <a:solidFill>
                  <a:srgbClr val="FFFFFF"/>
                </a:solidFill>
                <a:latin typeface="Carlito"/>
                <a:cs typeface="Carlito"/>
              </a:rPr>
              <a:t> </a:t>
            </a:r>
            <a:r>
              <a:rPr lang="en-US" sz="1800" strike="sngStrike" spc="-5" dirty="0">
                <a:solidFill>
                  <a:srgbClr val="FFFFFF"/>
                </a:solidFill>
                <a:latin typeface="Carlito"/>
                <a:cs typeface="Carlito"/>
              </a:rPr>
              <a:t>inward</a:t>
            </a:r>
            <a:r>
              <a:rPr lang="en-US" sz="1800" strike="sngStrike" spc="165" dirty="0">
                <a:solidFill>
                  <a:srgbClr val="FFFFFF"/>
                </a:solidFill>
                <a:latin typeface="Carlito"/>
                <a:cs typeface="Carlito"/>
              </a:rPr>
              <a:t> </a:t>
            </a:r>
            <a:r>
              <a:rPr lang="en-US" sz="1800" strike="sngStrike" spc="-10" dirty="0">
                <a:solidFill>
                  <a:srgbClr val="FFFFFF"/>
                </a:solidFill>
                <a:latin typeface="Carlito"/>
                <a:cs typeface="Carlito"/>
              </a:rPr>
              <a:t>and</a:t>
            </a:r>
            <a:r>
              <a:rPr lang="en-US" sz="1800" strike="sngStrike" spc="155" dirty="0">
                <a:solidFill>
                  <a:srgbClr val="FFFFFF"/>
                </a:solidFill>
                <a:latin typeface="Carlito"/>
                <a:cs typeface="Carlito"/>
              </a:rPr>
              <a:t> </a:t>
            </a:r>
            <a:r>
              <a:rPr lang="en-US" sz="1800" strike="sngStrike" spc="-5" dirty="0">
                <a:solidFill>
                  <a:srgbClr val="FFFFFF"/>
                </a:solidFill>
                <a:latin typeface="Carlito"/>
                <a:cs typeface="Carlito"/>
              </a:rPr>
              <a:t>outward</a:t>
            </a:r>
            <a:r>
              <a:rPr lang="en-US" sz="1800" strike="sngStrike" spc="165" dirty="0">
                <a:solidFill>
                  <a:srgbClr val="FFFFFF"/>
                </a:solidFill>
                <a:latin typeface="Carlito"/>
                <a:cs typeface="Carlito"/>
              </a:rPr>
              <a:t> </a:t>
            </a:r>
            <a:r>
              <a:rPr lang="en-US" sz="1800" strike="sngStrike" spc="-10" dirty="0">
                <a:solidFill>
                  <a:srgbClr val="FFFFFF"/>
                </a:solidFill>
                <a:latin typeface="Carlito"/>
                <a:cs typeface="Carlito"/>
              </a:rPr>
              <a:t>supplies</a:t>
            </a:r>
            <a:r>
              <a:rPr lang="en-US" sz="1800" strike="sngStrike" spc="190" dirty="0">
                <a:solidFill>
                  <a:srgbClr val="FFFFFF"/>
                </a:solidFill>
                <a:latin typeface="Carlito"/>
                <a:cs typeface="Carlito"/>
              </a:rPr>
              <a:t> </a:t>
            </a:r>
            <a:r>
              <a:rPr lang="en-US" sz="1800" strike="sngStrike" spc="-10" dirty="0">
                <a:solidFill>
                  <a:srgbClr val="FFFFFF"/>
                </a:solidFill>
                <a:latin typeface="Carlito"/>
                <a:cs typeface="Carlito"/>
              </a:rPr>
              <a:t>of</a:t>
            </a:r>
            <a:r>
              <a:rPr lang="en-US" sz="1800" strike="sngStrike" spc="185" dirty="0">
                <a:solidFill>
                  <a:srgbClr val="FFFFFF"/>
                </a:solidFill>
                <a:latin typeface="Carlito"/>
                <a:cs typeface="Carlito"/>
              </a:rPr>
              <a:t> </a:t>
            </a:r>
            <a:r>
              <a:rPr lang="en-US" sz="1800" strike="sngStrike" spc="-10" dirty="0">
                <a:solidFill>
                  <a:srgbClr val="FFFFFF"/>
                </a:solidFill>
                <a:latin typeface="Carlito"/>
                <a:cs typeface="Carlito"/>
              </a:rPr>
              <a:t>goods</a:t>
            </a:r>
            <a:r>
              <a:rPr lang="en-US" sz="1800" strike="sngStrike" spc="190" dirty="0">
                <a:solidFill>
                  <a:srgbClr val="FFFFFF"/>
                </a:solidFill>
                <a:latin typeface="Carlito"/>
                <a:cs typeface="Carlito"/>
              </a:rPr>
              <a:t> </a:t>
            </a:r>
            <a:r>
              <a:rPr lang="en-US" sz="1800" strike="sngStrike" spc="-10" dirty="0">
                <a:solidFill>
                  <a:srgbClr val="FFFFFF"/>
                </a:solidFill>
                <a:latin typeface="Carlito"/>
                <a:cs typeface="Carlito"/>
              </a:rPr>
              <a:t>or</a:t>
            </a:r>
            <a:r>
              <a:rPr lang="en-US" sz="1800" strike="sngStrike" spc="170" dirty="0">
                <a:solidFill>
                  <a:srgbClr val="FFFFFF"/>
                </a:solidFill>
                <a:latin typeface="Carlito"/>
                <a:cs typeface="Carlito"/>
              </a:rPr>
              <a:t> </a:t>
            </a:r>
            <a:r>
              <a:rPr lang="en-US" sz="1800" strike="sngStrike" spc="-10" dirty="0">
                <a:solidFill>
                  <a:srgbClr val="FFFFFF"/>
                </a:solidFill>
                <a:latin typeface="Carlito"/>
                <a:cs typeface="Carlito"/>
              </a:rPr>
              <a:t>services</a:t>
            </a:r>
            <a:r>
              <a:rPr lang="en-US" sz="1800" strike="sngStrike" spc="165" dirty="0">
                <a:solidFill>
                  <a:srgbClr val="FFFFFF"/>
                </a:solidFill>
                <a:latin typeface="Carlito"/>
                <a:cs typeface="Carlito"/>
              </a:rPr>
              <a:t> </a:t>
            </a:r>
            <a:r>
              <a:rPr lang="en-US" sz="1800" strike="sngStrike" spc="-10" dirty="0">
                <a:solidFill>
                  <a:srgbClr val="FFFFFF"/>
                </a:solidFill>
                <a:latin typeface="Carlito"/>
                <a:cs typeface="Carlito"/>
              </a:rPr>
              <a:t>or </a:t>
            </a:r>
            <a:r>
              <a:rPr lang="en-US" sz="1800" strike="noStrike" spc="-10" dirty="0">
                <a:solidFill>
                  <a:srgbClr val="FFFFFF"/>
                </a:solidFill>
                <a:latin typeface="Carlito"/>
                <a:cs typeface="Carlito"/>
              </a:rPr>
              <a:t> </a:t>
            </a:r>
            <a:r>
              <a:rPr lang="en-US" sz="1800" strike="noStrike" spc="90" dirty="0">
                <a:solidFill>
                  <a:srgbClr val="FFFFFF"/>
                </a:solidFill>
                <a:latin typeface="Carlito"/>
                <a:cs typeface="Carlito"/>
              </a:rPr>
              <a:t> </a:t>
            </a:r>
            <a:r>
              <a:rPr lang="en-US" sz="1800" strike="sngStrike" spc="-5" dirty="0">
                <a:solidFill>
                  <a:srgbClr val="FFFFFF"/>
                </a:solidFill>
                <a:latin typeface="Carlito"/>
                <a:cs typeface="Carlito"/>
              </a:rPr>
              <a:t>both,</a:t>
            </a:r>
            <a:r>
              <a:rPr lang="en-US" sz="1800" dirty="0">
                <a:latin typeface="Carlito"/>
                <a:cs typeface="Carlito"/>
              </a:rPr>
              <a:t> </a:t>
            </a:r>
            <a:r>
              <a:rPr lang="en-US" sz="1800" strike="sngStrike" spc="-10" dirty="0">
                <a:solidFill>
                  <a:srgbClr val="FFFFFF"/>
                </a:solidFill>
                <a:latin typeface="Carlito"/>
                <a:cs typeface="Carlito"/>
              </a:rPr>
              <a:t>input</a:t>
            </a:r>
            <a:r>
              <a:rPr lang="en-US" sz="1800" strike="sngStrike" spc="15" dirty="0">
                <a:solidFill>
                  <a:srgbClr val="FFFFFF"/>
                </a:solidFill>
                <a:latin typeface="Carlito"/>
                <a:cs typeface="Carlito"/>
              </a:rPr>
              <a:t> </a:t>
            </a:r>
            <a:r>
              <a:rPr lang="en-US" sz="1800" strike="sngStrike" spc="-5" dirty="0">
                <a:solidFill>
                  <a:srgbClr val="FFFFFF"/>
                </a:solidFill>
                <a:latin typeface="Carlito"/>
                <a:cs typeface="Carlito"/>
              </a:rPr>
              <a:t>tax</a:t>
            </a:r>
            <a:r>
              <a:rPr lang="en-US" sz="1800" strike="sngStrike" spc="10" dirty="0">
                <a:solidFill>
                  <a:srgbClr val="FFFFFF"/>
                </a:solidFill>
                <a:latin typeface="Carlito"/>
                <a:cs typeface="Carlito"/>
              </a:rPr>
              <a:t> </a:t>
            </a:r>
            <a:r>
              <a:rPr lang="en-US" sz="1800" strike="sngStrike" spc="-5" dirty="0">
                <a:solidFill>
                  <a:srgbClr val="FFFFFF"/>
                </a:solidFill>
                <a:latin typeface="Carlito"/>
                <a:cs typeface="Carlito"/>
              </a:rPr>
              <a:t>credit</a:t>
            </a:r>
            <a:r>
              <a:rPr lang="en-US" sz="1800" strike="sngStrike" spc="40" dirty="0">
                <a:solidFill>
                  <a:srgbClr val="FFFFFF"/>
                </a:solidFill>
                <a:latin typeface="Carlito"/>
                <a:cs typeface="Carlito"/>
              </a:rPr>
              <a:t> </a:t>
            </a:r>
            <a:r>
              <a:rPr lang="en-US" sz="1800" strike="sngStrike" spc="-5" dirty="0">
                <a:solidFill>
                  <a:srgbClr val="FFFFFF"/>
                </a:solidFill>
                <a:latin typeface="Carlito"/>
                <a:cs typeface="Carlito"/>
              </a:rPr>
              <a:t>availed,</a:t>
            </a:r>
            <a:r>
              <a:rPr lang="en-US" sz="1800" strike="sngStrike" spc="15" dirty="0">
                <a:solidFill>
                  <a:srgbClr val="FFFFFF"/>
                </a:solidFill>
                <a:latin typeface="Carlito"/>
                <a:cs typeface="Carlito"/>
              </a:rPr>
              <a:t> </a:t>
            </a:r>
            <a:r>
              <a:rPr lang="en-US" sz="1800" strike="sngStrike" spc="-5" dirty="0">
                <a:solidFill>
                  <a:srgbClr val="FFFFFF"/>
                </a:solidFill>
                <a:latin typeface="Carlito"/>
                <a:cs typeface="Carlito"/>
              </a:rPr>
              <a:t>tax</a:t>
            </a:r>
            <a:r>
              <a:rPr lang="en-US" sz="1800" strike="sngStrike" spc="30" dirty="0">
                <a:solidFill>
                  <a:srgbClr val="FFFFFF"/>
                </a:solidFill>
                <a:latin typeface="Carlito"/>
                <a:cs typeface="Carlito"/>
              </a:rPr>
              <a:t> </a:t>
            </a:r>
            <a:r>
              <a:rPr lang="en-US" sz="1800" strike="sngStrike" spc="-5" dirty="0">
                <a:solidFill>
                  <a:srgbClr val="FFFFFF"/>
                </a:solidFill>
                <a:latin typeface="Carlito"/>
                <a:cs typeface="Carlito"/>
              </a:rPr>
              <a:t>payable</a:t>
            </a:r>
            <a:r>
              <a:rPr lang="en-US" sz="1800" strike="sngStrike" spc="25" dirty="0">
                <a:solidFill>
                  <a:srgbClr val="FFFFFF"/>
                </a:solidFill>
                <a:latin typeface="Carlito"/>
                <a:cs typeface="Carlito"/>
              </a:rPr>
              <a:t> </a:t>
            </a:r>
            <a:r>
              <a:rPr lang="en-US" sz="1800" strike="sngStrike" dirty="0">
                <a:solidFill>
                  <a:srgbClr val="FFFFFF"/>
                </a:solidFill>
                <a:latin typeface="Carlito"/>
                <a:cs typeface="Carlito"/>
              </a:rPr>
              <a:t>and</a:t>
            </a:r>
            <a:r>
              <a:rPr lang="en-US" sz="1800" strike="sngStrike" spc="10" dirty="0">
                <a:solidFill>
                  <a:srgbClr val="FFFFFF"/>
                </a:solidFill>
                <a:latin typeface="Carlito"/>
                <a:cs typeface="Carlito"/>
              </a:rPr>
              <a:t> </a:t>
            </a:r>
            <a:r>
              <a:rPr lang="en-US" sz="1800" strike="sngStrike" spc="-5" dirty="0">
                <a:solidFill>
                  <a:srgbClr val="FFFFFF"/>
                </a:solidFill>
                <a:latin typeface="Carlito"/>
                <a:cs typeface="Carlito"/>
              </a:rPr>
              <a:t>such</a:t>
            </a:r>
            <a:r>
              <a:rPr lang="en-US" sz="1800" strike="sngStrike" spc="65" dirty="0">
                <a:solidFill>
                  <a:srgbClr val="FFFFFF"/>
                </a:solidFill>
                <a:latin typeface="Carlito"/>
                <a:cs typeface="Carlito"/>
              </a:rPr>
              <a:t> </a:t>
            </a:r>
            <a:r>
              <a:rPr lang="en-US" sz="1800" strike="sngStrike" spc="-10" dirty="0">
                <a:solidFill>
                  <a:srgbClr val="FFFFFF"/>
                </a:solidFill>
                <a:latin typeface="Carlito"/>
                <a:cs typeface="Carlito"/>
              </a:rPr>
              <a:t>other</a:t>
            </a:r>
            <a:r>
              <a:rPr lang="en-US" sz="1800" strike="sngStrike" spc="25" dirty="0">
                <a:solidFill>
                  <a:srgbClr val="FFFFFF"/>
                </a:solidFill>
                <a:latin typeface="Carlito"/>
                <a:cs typeface="Carlito"/>
              </a:rPr>
              <a:t> </a:t>
            </a:r>
            <a:r>
              <a:rPr lang="en-US" sz="1800" strike="sngStrike" spc="-5" dirty="0">
                <a:solidFill>
                  <a:srgbClr val="FFFFFF"/>
                </a:solidFill>
                <a:latin typeface="Carlito"/>
                <a:cs typeface="Carlito"/>
              </a:rPr>
              <a:t>particulars </a:t>
            </a:r>
            <a:r>
              <a:rPr lang="en-US" sz="1800" strike="sngStrike" spc="50" dirty="0">
                <a:solidFill>
                  <a:srgbClr val="FFFFFF"/>
                </a:solidFill>
                <a:latin typeface="Carlito"/>
                <a:cs typeface="Carlito"/>
              </a:rPr>
              <a:t> </a:t>
            </a:r>
            <a:r>
              <a:rPr lang="en-US" sz="1800" strike="sngStrike" spc="-10" dirty="0">
                <a:solidFill>
                  <a:srgbClr val="FFFFFF"/>
                </a:solidFill>
                <a:latin typeface="Carlito"/>
                <a:cs typeface="Carlito"/>
              </a:rPr>
              <a:t>during</a:t>
            </a:r>
            <a:r>
              <a:rPr lang="en-US" sz="1800" strike="sngStrike" spc="35" dirty="0">
                <a:solidFill>
                  <a:srgbClr val="FFFFFF"/>
                </a:solidFill>
                <a:latin typeface="Carlito"/>
                <a:cs typeface="Carlito"/>
              </a:rPr>
              <a:t> </a:t>
            </a:r>
            <a:r>
              <a:rPr lang="en-US" sz="1800" strike="sngStrike" spc="-5" dirty="0">
                <a:solidFill>
                  <a:srgbClr val="FFFFFF"/>
                </a:solidFill>
                <a:latin typeface="Carlito"/>
                <a:cs typeface="Carlito"/>
              </a:rPr>
              <a:t>a</a:t>
            </a:r>
            <a:r>
              <a:rPr lang="en-US" sz="1800" strike="sngStrike" spc="25" dirty="0">
                <a:solidFill>
                  <a:srgbClr val="FFFFFF"/>
                </a:solidFill>
                <a:latin typeface="Carlito"/>
                <a:cs typeface="Carlito"/>
              </a:rPr>
              <a:t> </a:t>
            </a:r>
            <a:r>
              <a:rPr lang="en-US" sz="1800" strike="sngStrike" spc="-5" dirty="0">
                <a:solidFill>
                  <a:srgbClr val="FFFFFF"/>
                </a:solidFill>
                <a:latin typeface="Carlito"/>
                <a:cs typeface="Carlito"/>
              </a:rPr>
              <a:t>month,</a:t>
            </a:r>
            <a:r>
              <a:rPr lang="en-US" sz="1800" strike="sngStrike" spc="30" dirty="0">
                <a:solidFill>
                  <a:srgbClr val="FFFFFF"/>
                </a:solidFill>
                <a:latin typeface="Carlito"/>
                <a:cs typeface="Carlito"/>
              </a:rPr>
              <a:t> </a:t>
            </a:r>
            <a:r>
              <a:rPr lang="en-US" sz="1800" strike="sngStrike" spc="-15" dirty="0" err="1">
                <a:solidFill>
                  <a:srgbClr val="FFFFFF"/>
                </a:solidFill>
                <a:latin typeface="Carlito"/>
                <a:cs typeface="Carlito"/>
              </a:rPr>
              <a:t>in</a:t>
            </a:r>
            <a:r>
              <a:rPr lang="en-US" sz="1800" strike="sngStrike" spc="-10" dirty="0" err="1">
                <a:solidFill>
                  <a:srgbClr val="FFFFFF"/>
                </a:solidFill>
                <a:latin typeface="Carlito"/>
                <a:cs typeface="Carlito"/>
              </a:rPr>
              <a:t>such</a:t>
            </a:r>
            <a:r>
              <a:rPr lang="en-US" sz="1800" strike="sngStrike" spc="-10" dirty="0">
                <a:solidFill>
                  <a:srgbClr val="FFFFFF"/>
                </a:solidFill>
                <a:latin typeface="Carlito"/>
                <a:cs typeface="Carlito"/>
              </a:rPr>
              <a:t> form </a:t>
            </a:r>
            <a:r>
              <a:rPr lang="en-US" sz="1800" strike="sngStrike" spc="-5" dirty="0">
                <a:solidFill>
                  <a:srgbClr val="FFFFFF"/>
                </a:solidFill>
                <a:latin typeface="Carlito"/>
                <a:cs typeface="Carlito"/>
              </a:rPr>
              <a:t>and </a:t>
            </a:r>
            <a:r>
              <a:rPr lang="en-US" sz="1800" strike="sngStrike" spc="-30" dirty="0">
                <a:solidFill>
                  <a:srgbClr val="FFFFFF"/>
                </a:solidFill>
                <a:latin typeface="Carlito"/>
                <a:cs typeface="Carlito"/>
              </a:rPr>
              <a:t>manner, </a:t>
            </a:r>
            <a:r>
              <a:rPr lang="en-US" sz="1800" strike="sngStrike" spc="-5" dirty="0">
                <a:solidFill>
                  <a:srgbClr val="FFFFFF"/>
                </a:solidFill>
                <a:latin typeface="Carlito"/>
                <a:cs typeface="Carlito"/>
              </a:rPr>
              <a:t>and </a:t>
            </a:r>
            <a:r>
              <a:rPr lang="en-US" sz="1800" strike="sngStrike" spc="-10" dirty="0">
                <a:solidFill>
                  <a:srgbClr val="FFFFFF"/>
                </a:solidFill>
                <a:latin typeface="Carlito"/>
                <a:cs typeface="Carlito"/>
              </a:rPr>
              <a:t>within such </a:t>
            </a:r>
            <a:r>
              <a:rPr lang="en-US" sz="1800" strike="sngStrike" spc="-5" dirty="0">
                <a:solidFill>
                  <a:srgbClr val="FFFFFF"/>
                </a:solidFill>
                <a:latin typeface="Carlito"/>
                <a:cs typeface="Carlito"/>
              </a:rPr>
              <a:t>time, as may </a:t>
            </a:r>
            <a:r>
              <a:rPr lang="en-US" sz="1800" strike="sngStrike" spc="-10" dirty="0">
                <a:solidFill>
                  <a:srgbClr val="FFFFFF"/>
                </a:solidFill>
                <a:latin typeface="Carlito"/>
                <a:cs typeface="Carlito"/>
              </a:rPr>
              <a:t>be</a:t>
            </a:r>
            <a:r>
              <a:rPr lang="en-US" sz="1800" strike="sngStrike" spc="85" dirty="0">
                <a:solidFill>
                  <a:srgbClr val="FFFFFF"/>
                </a:solidFill>
                <a:latin typeface="Carlito"/>
                <a:cs typeface="Carlito"/>
              </a:rPr>
              <a:t> </a:t>
            </a:r>
            <a:r>
              <a:rPr lang="en-US" sz="1800" strike="sngStrike" spc="-10" dirty="0">
                <a:solidFill>
                  <a:srgbClr val="FFFFFF"/>
                </a:solidFill>
                <a:latin typeface="Carlito"/>
                <a:cs typeface="Carlito"/>
              </a:rPr>
              <a:t>prescribed</a:t>
            </a:r>
            <a:endParaRPr lang="en-US" sz="1800" dirty="0">
              <a:latin typeface="Carlito"/>
              <a:cs typeface="Carlito"/>
            </a:endParaRPr>
          </a:p>
          <a:p>
            <a:pPr marL="70485" marR="46990" algn="just">
              <a:lnSpc>
                <a:spcPct val="106900"/>
              </a:lnSpc>
              <a:spcBef>
                <a:spcPts val="805"/>
              </a:spcBef>
            </a:pPr>
            <a:r>
              <a:rPr lang="en-US" sz="1800" spc="-10" dirty="0">
                <a:solidFill>
                  <a:srgbClr val="FFFFFF"/>
                </a:solidFill>
                <a:latin typeface="Carlito"/>
                <a:cs typeface="Carlito"/>
              </a:rPr>
              <a:t>“Provided </a:t>
            </a:r>
            <a:r>
              <a:rPr lang="en-US" sz="1800" dirty="0">
                <a:solidFill>
                  <a:srgbClr val="FFFFFF"/>
                </a:solidFill>
                <a:latin typeface="Carlito"/>
                <a:cs typeface="Carlito"/>
              </a:rPr>
              <a:t>that </a:t>
            </a:r>
            <a:r>
              <a:rPr lang="en-US" sz="1800" spc="-5" dirty="0">
                <a:solidFill>
                  <a:srgbClr val="FFFFFF"/>
                </a:solidFill>
                <a:latin typeface="Carlito"/>
                <a:cs typeface="Carlito"/>
              </a:rPr>
              <a:t>every registered </a:t>
            </a:r>
            <a:r>
              <a:rPr lang="en-US" sz="1800" spc="-10" dirty="0">
                <a:solidFill>
                  <a:srgbClr val="FFFFFF"/>
                </a:solidFill>
                <a:latin typeface="Carlito"/>
                <a:cs typeface="Carlito"/>
              </a:rPr>
              <a:t>person </a:t>
            </a:r>
            <a:r>
              <a:rPr lang="en-US" sz="1800" spc="-5" dirty="0">
                <a:solidFill>
                  <a:srgbClr val="FFFFFF"/>
                </a:solidFill>
                <a:latin typeface="Carlito"/>
                <a:cs typeface="Carlito"/>
              </a:rPr>
              <a:t>furnishing return under </a:t>
            </a:r>
            <a:r>
              <a:rPr lang="en-US" sz="1800" spc="-10" dirty="0">
                <a:solidFill>
                  <a:srgbClr val="FFFFFF"/>
                </a:solidFill>
                <a:latin typeface="Carlito"/>
                <a:cs typeface="Carlito"/>
              </a:rPr>
              <a:t>the proviso </a:t>
            </a:r>
            <a:r>
              <a:rPr lang="en-US" sz="1800" spc="15" dirty="0">
                <a:solidFill>
                  <a:srgbClr val="FFFFFF"/>
                </a:solidFill>
                <a:latin typeface="Carlito"/>
                <a:cs typeface="Carlito"/>
              </a:rPr>
              <a:t>to  </a:t>
            </a:r>
            <a:r>
              <a:rPr lang="en-US" sz="1800" spc="-10" dirty="0">
                <a:solidFill>
                  <a:srgbClr val="FFFFFF"/>
                </a:solidFill>
                <a:latin typeface="Carlito"/>
                <a:cs typeface="Carlito"/>
              </a:rPr>
              <a:t>sub-section </a:t>
            </a:r>
            <a:r>
              <a:rPr lang="en-US" sz="1800" dirty="0">
                <a:solidFill>
                  <a:srgbClr val="FFFFFF"/>
                </a:solidFill>
                <a:latin typeface="Carlito"/>
                <a:cs typeface="Carlito"/>
              </a:rPr>
              <a:t>(1) </a:t>
            </a:r>
            <a:r>
              <a:rPr lang="en-US" sz="1800" spc="-5" dirty="0">
                <a:solidFill>
                  <a:srgbClr val="FFFFFF"/>
                </a:solidFill>
                <a:latin typeface="Carlito"/>
                <a:cs typeface="Carlito"/>
              </a:rPr>
              <a:t>shall </a:t>
            </a:r>
            <a:r>
              <a:rPr lang="en-US" sz="1800" spc="-10" dirty="0">
                <a:solidFill>
                  <a:srgbClr val="FFFFFF"/>
                </a:solidFill>
                <a:latin typeface="Carlito"/>
                <a:cs typeface="Carlito"/>
              </a:rPr>
              <a:t>pay </a:t>
            </a:r>
            <a:r>
              <a:rPr lang="en-US" sz="1800" spc="-5" dirty="0">
                <a:solidFill>
                  <a:srgbClr val="FFFFFF"/>
                </a:solidFill>
                <a:latin typeface="Carlito"/>
                <a:cs typeface="Carlito"/>
              </a:rPr>
              <a:t>to </a:t>
            </a:r>
            <a:r>
              <a:rPr lang="en-US" sz="1800" spc="-10" dirty="0">
                <a:solidFill>
                  <a:srgbClr val="FFFFFF"/>
                </a:solidFill>
                <a:latin typeface="Carlito"/>
                <a:cs typeface="Carlito"/>
              </a:rPr>
              <a:t>the Government, in such </a:t>
            </a:r>
            <a:r>
              <a:rPr lang="en-US" sz="1800" spc="-5" dirty="0">
                <a:solidFill>
                  <a:srgbClr val="FFFFFF"/>
                </a:solidFill>
                <a:latin typeface="Carlito"/>
                <a:cs typeface="Carlito"/>
              </a:rPr>
              <a:t>form </a:t>
            </a:r>
            <a:r>
              <a:rPr lang="en-US" sz="1800" spc="-10" dirty="0">
                <a:solidFill>
                  <a:srgbClr val="FFFFFF"/>
                </a:solidFill>
                <a:latin typeface="Carlito"/>
                <a:cs typeface="Carlito"/>
              </a:rPr>
              <a:t>and </a:t>
            </a:r>
            <a:r>
              <a:rPr lang="en-US" sz="1800" spc="-30" dirty="0">
                <a:solidFill>
                  <a:srgbClr val="FFFFFF"/>
                </a:solidFill>
                <a:latin typeface="Carlito"/>
                <a:cs typeface="Carlito"/>
              </a:rPr>
              <a:t>manner, </a:t>
            </a:r>
            <a:r>
              <a:rPr lang="en-US" sz="1800" spc="-10" dirty="0">
                <a:solidFill>
                  <a:srgbClr val="FFFFFF"/>
                </a:solidFill>
                <a:latin typeface="Carlito"/>
                <a:cs typeface="Carlito"/>
              </a:rPr>
              <a:t>and within  such </a:t>
            </a:r>
            <a:r>
              <a:rPr lang="en-US" sz="1800" spc="-5" dirty="0">
                <a:solidFill>
                  <a:srgbClr val="FFFFFF"/>
                </a:solidFill>
                <a:latin typeface="Carlito"/>
                <a:cs typeface="Carlito"/>
              </a:rPr>
              <a:t>time, as may </a:t>
            </a:r>
            <a:r>
              <a:rPr lang="en-US" sz="1800" spc="-10" dirty="0">
                <a:solidFill>
                  <a:srgbClr val="FFFFFF"/>
                </a:solidFill>
                <a:latin typeface="Carlito"/>
                <a:cs typeface="Carlito"/>
              </a:rPr>
              <a:t>be</a:t>
            </a:r>
            <a:r>
              <a:rPr lang="en-US" sz="1800" spc="40" dirty="0">
                <a:solidFill>
                  <a:srgbClr val="FFFFFF"/>
                </a:solidFill>
                <a:latin typeface="Carlito"/>
                <a:cs typeface="Carlito"/>
              </a:rPr>
              <a:t> </a:t>
            </a:r>
            <a:r>
              <a:rPr lang="en-US" sz="1800" spc="-10" dirty="0">
                <a:solidFill>
                  <a:srgbClr val="FFFFFF"/>
                </a:solidFill>
                <a:latin typeface="Carlito"/>
                <a:cs typeface="Carlito"/>
              </a:rPr>
              <a:t>prescribed,–</a:t>
            </a:r>
          </a:p>
          <a:p>
            <a:pPr marL="584835" marR="46990" indent="-514350" algn="just">
              <a:lnSpc>
                <a:spcPct val="106900"/>
              </a:lnSpc>
              <a:spcBef>
                <a:spcPts val="805"/>
              </a:spcBef>
              <a:buFont typeface="+mj-lt"/>
              <a:buAutoNum type="alphaLcParenR"/>
            </a:pPr>
            <a:r>
              <a:rPr lang="en-US" sz="1800" spc="10" dirty="0">
                <a:solidFill>
                  <a:srgbClr val="FFFFFF"/>
                </a:solidFill>
                <a:latin typeface="Carlito"/>
                <a:cs typeface="Carlito"/>
              </a:rPr>
              <a:t>an </a:t>
            </a:r>
            <a:r>
              <a:rPr lang="en-US" sz="1800" spc="-5" dirty="0">
                <a:solidFill>
                  <a:srgbClr val="FFFFFF"/>
                </a:solidFill>
                <a:latin typeface="Carlito"/>
                <a:cs typeface="Carlito"/>
              </a:rPr>
              <a:t>amount </a:t>
            </a:r>
            <a:r>
              <a:rPr lang="en-US" sz="1800" dirty="0">
                <a:solidFill>
                  <a:srgbClr val="FFFFFF"/>
                </a:solidFill>
                <a:latin typeface="Carlito"/>
                <a:cs typeface="Carlito"/>
              </a:rPr>
              <a:t>equal </a:t>
            </a:r>
            <a:r>
              <a:rPr lang="en-US" sz="1800" spc="-5" dirty="0">
                <a:solidFill>
                  <a:srgbClr val="FFFFFF"/>
                </a:solidFill>
                <a:latin typeface="Carlito"/>
                <a:cs typeface="Carlito"/>
              </a:rPr>
              <a:t>to </a:t>
            </a:r>
            <a:r>
              <a:rPr lang="en-US" sz="1800" spc="-10" dirty="0">
                <a:solidFill>
                  <a:srgbClr val="FFFFFF"/>
                </a:solidFill>
                <a:latin typeface="Carlito"/>
                <a:cs typeface="Carlito"/>
              </a:rPr>
              <a:t>the </a:t>
            </a:r>
            <a:r>
              <a:rPr lang="en-US" sz="1800" spc="-5" dirty="0">
                <a:solidFill>
                  <a:srgbClr val="FFFFFF"/>
                </a:solidFill>
                <a:latin typeface="Carlito"/>
                <a:cs typeface="Carlito"/>
              </a:rPr>
              <a:t>tax due taking </a:t>
            </a:r>
            <a:r>
              <a:rPr lang="en-US" sz="1800" spc="-10" dirty="0">
                <a:solidFill>
                  <a:srgbClr val="FFFFFF"/>
                </a:solidFill>
                <a:latin typeface="Carlito"/>
                <a:cs typeface="Carlito"/>
              </a:rPr>
              <a:t>into account </a:t>
            </a:r>
            <a:r>
              <a:rPr lang="en-US" sz="1800" dirty="0">
                <a:solidFill>
                  <a:srgbClr val="FFFFFF"/>
                </a:solidFill>
                <a:latin typeface="Carlito"/>
                <a:cs typeface="Carlito"/>
              </a:rPr>
              <a:t>inward </a:t>
            </a:r>
            <a:r>
              <a:rPr lang="en-US" sz="1800" spc="-10" dirty="0">
                <a:solidFill>
                  <a:srgbClr val="FFFFFF"/>
                </a:solidFill>
                <a:latin typeface="Carlito"/>
                <a:cs typeface="Carlito"/>
              </a:rPr>
              <a:t>and </a:t>
            </a:r>
            <a:r>
              <a:rPr lang="en-US" sz="1800" spc="-5" dirty="0">
                <a:solidFill>
                  <a:srgbClr val="FFFFFF"/>
                </a:solidFill>
                <a:latin typeface="Carlito"/>
                <a:cs typeface="Carlito"/>
              </a:rPr>
              <a:t>outward  </a:t>
            </a:r>
            <a:r>
              <a:rPr lang="en-US" sz="1800" spc="-10" dirty="0">
                <a:solidFill>
                  <a:srgbClr val="FFFFFF"/>
                </a:solidFill>
                <a:latin typeface="Carlito"/>
                <a:cs typeface="Carlito"/>
              </a:rPr>
              <a:t>supplies of </a:t>
            </a:r>
            <a:r>
              <a:rPr lang="en-US" sz="1800" spc="-5" dirty="0">
                <a:solidFill>
                  <a:srgbClr val="FFFFFF"/>
                </a:solidFill>
                <a:latin typeface="Carlito"/>
                <a:cs typeface="Carlito"/>
              </a:rPr>
              <a:t>goods </a:t>
            </a:r>
            <a:r>
              <a:rPr lang="en-US" sz="1800" spc="-10" dirty="0">
                <a:solidFill>
                  <a:srgbClr val="FFFFFF"/>
                </a:solidFill>
                <a:latin typeface="Carlito"/>
                <a:cs typeface="Carlito"/>
              </a:rPr>
              <a:t>or services or both, input </a:t>
            </a:r>
            <a:r>
              <a:rPr lang="en-US" sz="1800" spc="5" dirty="0">
                <a:solidFill>
                  <a:srgbClr val="FFFFFF"/>
                </a:solidFill>
                <a:latin typeface="Carlito"/>
                <a:cs typeface="Carlito"/>
              </a:rPr>
              <a:t>tax</a:t>
            </a:r>
          </a:p>
          <a:p>
            <a:pPr marL="70485" marR="46990" algn="just">
              <a:lnSpc>
                <a:spcPct val="106900"/>
              </a:lnSpc>
              <a:spcBef>
                <a:spcPts val="805"/>
              </a:spcBef>
            </a:pPr>
            <a:r>
              <a:rPr lang="en-US" sz="1800" spc="-5" dirty="0">
                <a:solidFill>
                  <a:srgbClr val="FFFFFF"/>
                </a:solidFill>
                <a:latin typeface="Carlito"/>
                <a:cs typeface="Carlito"/>
              </a:rPr>
              <a:t>credit availed, tax </a:t>
            </a:r>
            <a:r>
              <a:rPr lang="en-US" sz="1800" spc="-10" dirty="0">
                <a:solidFill>
                  <a:srgbClr val="FFFFFF"/>
                </a:solidFill>
                <a:latin typeface="Carlito"/>
                <a:cs typeface="Carlito"/>
              </a:rPr>
              <a:t>payable  </a:t>
            </a:r>
            <a:r>
              <a:rPr lang="en-US" sz="1800" spc="-5" dirty="0">
                <a:solidFill>
                  <a:srgbClr val="FFFFFF"/>
                </a:solidFill>
                <a:latin typeface="Carlito"/>
                <a:cs typeface="Carlito"/>
              </a:rPr>
              <a:t>and </a:t>
            </a:r>
            <a:r>
              <a:rPr lang="en-US" sz="1800" spc="-10" dirty="0">
                <a:solidFill>
                  <a:srgbClr val="FFFFFF"/>
                </a:solidFill>
                <a:latin typeface="Carlito"/>
                <a:cs typeface="Carlito"/>
              </a:rPr>
              <a:t>such other </a:t>
            </a:r>
            <a:r>
              <a:rPr lang="en-US" sz="1800" spc="-5" dirty="0">
                <a:solidFill>
                  <a:srgbClr val="FFFFFF"/>
                </a:solidFill>
                <a:latin typeface="Carlito"/>
                <a:cs typeface="Carlito"/>
              </a:rPr>
              <a:t>particulars </a:t>
            </a:r>
            <a:r>
              <a:rPr lang="en-US" sz="1800" spc="-10" dirty="0">
                <a:solidFill>
                  <a:srgbClr val="FFFFFF"/>
                </a:solidFill>
                <a:latin typeface="Carlito"/>
                <a:cs typeface="Carlito"/>
              </a:rPr>
              <a:t>during </a:t>
            </a:r>
            <a:r>
              <a:rPr lang="en-US" sz="1800" spc="-5" dirty="0">
                <a:solidFill>
                  <a:srgbClr val="FFFFFF"/>
                </a:solidFill>
                <a:latin typeface="Carlito"/>
                <a:cs typeface="Carlito"/>
              </a:rPr>
              <a:t>a </a:t>
            </a:r>
            <a:r>
              <a:rPr lang="en-US" sz="1800" spc="-10" dirty="0">
                <a:solidFill>
                  <a:srgbClr val="FFFFFF"/>
                </a:solidFill>
                <a:latin typeface="Carlito"/>
                <a:cs typeface="Carlito"/>
              </a:rPr>
              <a:t>month;</a:t>
            </a:r>
            <a:r>
              <a:rPr lang="en-US" sz="1800" spc="210" dirty="0">
                <a:solidFill>
                  <a:srgbClr val="FFFFFF"/>
                </a:solidFill>
                <a:latin typeface="Carlito"/>
                <a:cs typeface="Carlito"/>
              </a:rPr>
              <a:t> </a:t>
            </a:r>
            <a:r>
              <a:rPr lang="en-US" sz="1800" spc="-20" dirty="0">
                <a:solidFill>
                  <a:srgbClr val="FFFFFF"/>
                </a:solidFill>
                <a:latin typeface="Carlito"/>
                <a:cs typeface="Carlito"/>
              </a:rPr>
              <a:t>or</a:t>
            </a:r>
            <a:endParaRPr lang="en-US" sz="1800" dirty="0">
              <a:latin typeface="Carlito"/>
              <a:cs typeface="Carlito"/>
            </a:endParaRPr>
          </a:p>
          <a:p>
            <a:pPr marL="514350" indent="-514350" algn="just">
              <a:buAutoNum type="alphaLcParenBoth"/>
            </a:pPr>
            <a:r>
              <a:rPr lang="en-US" sz="1800" spc="-10" dirty="0">
                <a:solidFill>
                  <a:srgbClr val="FFFFFF"/>
                </a:solidFill>
                <a:latin typeface="Carlito"/>
                <a:cs typeface="Carlito"/>
              </a:rPr>
              <a:t>in </a:t>
            </a:r>
            <a:r>
              <a:rPr lang="en-US" sz="1800" spc="-5" dirty="0">
                <a:solidFill>
                  <a:srgbClr val="FFFFFF"/>
                </a:solidFill>
                <a:latin typeface="Carlito"/>
                <a:cs typeface="Carlito"/>
              </a:rPr>
              <a:t>lieu </a:t>
            </a:r>
            <a:r>
              <a:rPr lang="en-US" sz="1800" spc="-10" dirty="0">
                <a:solidFill>
                  <a:srgbClr val="FFFFFF"/>
                </a:solidFill>
                <a:latin typeface="Carlito"/>
                <a:cs typeface="Carlito"/>
              </a:rPr>
              <a:t>of the </a:t>
            </a:r>
            <a:r>
              <a:rPr lang="en-US" sz="1800" spc="-5" dirty="0">
                <a:solidFill>
                  <a:srgbClr val="FFFFFF"/>
                </a:solidFill>
                <a:latin typeface="Carlito"/>
                <a:cs typeface="Carlito"/>
              </a:rPr>
              <a:t>amount referred </a:t>
            </a:r>
            <a:r>
              <a:rPr lang="en-US" sz="1800" spc="5" dirty="0">
                <a:solidFill>
                  <a:srgbClr val="FFFFFF"/>
                </a:solidFill>
                <a:latin typeface="Carlito"/>
                <a:cs typeface="Carlito"/>
              </a:rPr>
              <a:t>to </a:t>
            </a:r>
            <a:r>
              <a:rPr lang="en-US" sz="1800" spc="-10" dirty="0">
                <a:solidFill>
                  <a:srgbClr val="FFFFFF"/>
                </a:solidFill>
                <a:latin typeface="Carlito"/>
                <a:cs typeface="Carlito"/>
              </a:rPr>
              <a:t>in </a:t>
            </a:r>
            <a:r>
              <a:rPr lang="en-US" sz="1800" spc="-5" dirty="0">
                <a:solidFill>
                  <a:srgbClr val="FFFFFF"/>
                </a:solidFill>
                <a:latin typeface="Carlito"/>
                <a:cs typeface="Carlito"/>
              </a:rPr>
              <a:t>clause (a), an amount determined </a:t>
            </a:r>
            <a:r>
              <a:rPr lang="en-US" sz="1800" spc="-10" dirty="0">
                <a:solidFill>
                  <a:srgbClr val="FFFFFF"/>
                </a:solidFill>
                <a:latin typeface="Carlito"/>
                <a:cs typeface="Carlito"/>
              </a:rPr>
              <a:t>in </a:t>
            </a:r>
            <a:r>
              <a:rPr lang="en-US" sz="1800" spc="-5" dirty="0">
                <a:solidFill>
                  <a:srgbClr val="FFFFFF"/>
                </a:solidFill>
                <a:latin typeface="Carlito"/>
                <a:cs typeface="Carlito"/>
              </a:rPr>
              <a:t>such  manner and subject to </a:t>
            </a:r>
            <a:r>
              <a:rPr lang="en-US" sz="1800" dirty="0">
                <a:solidFill>
                  <a:srgbClr val="FFFFFF"/>
                </a:solidFill>
                <a:latin typeface="Carlito"/>
                <a:cs typeface="Carlito"/>
              </a:rPr>
              <a:t>such conditions </a:t>
            </a:r>
            <a:r>
              <a:rPr lang="en-US" sz="1800" spc="-5" dirty="0">
                <a:solidFill>
                  <a:srgbClr val="FFFFFF"/>
                </a:solidFill>
                <a:latin typeface="Carlito"/>
                <a:cs typeface="Carlito"/>
              </a:rPr>
              <a:t>and</a:t>
            </a:r>
          </a:p>
          <a:p>
            <a:pPr algn="just"/>
            <a:r>
              <a:rPr lang="en-US" sz="1800" spc="-10" dirty="0">
                <a:solidFill>
                  <a:srgbClr val="FFFFFF"/>
                </a:solidFill>
                <a:latin typeface="Carlito"/>
                <a:cs typeface="Carlito"/>
              </a:rPr>
              <a:t>restrictions </a:t>
            </a:r>
            <a:r>
              <a:rPr lang="en-US" sz="1800" spc="-5" dirty="0">
                <a:solidFill>
                  <a:srgbClr val="FFFFFF"/>
                </a:solidFill>
                <a:latin typeface="Carlito"/>
                <a:cs typeface="Carlito"/>
              </a:rPr>
              <a:t>as may </a:t>
            </a:r>
            <a:r>
              <a:rPr lang="en-US" sz="1800" spc="-20" dirty="0">
                <a:solidFill>
                  <a:srgbClr val="FFFFFF"/>
                </a:solidFill>
                <a:latin typeface="Carlito"/>
                <a:cs typeface="Carlito"/>
              </a:rPr>
              <a:t>be  </a:t>
            </a:r>
            <a:r>
              <a:rPr lang="en-US" sz="1800" spc="-5" dirty="0">
                <a:solidFill>
                  <a:srgbClr val="FFFFFF"/>
                </a:solidFill>
                <a:latin typeface="Carlito"/>
                <a:cs typeface="Carlito"/>
              </a:rPr>
              <a:t>prescribed.”;</a:t>
            </a:r>
          </a:p>
          <a:p>
            <a:pPr marL="514350" indent="-514350" algn="just">
              <a:buAutoNum type="alphaLcParenBoth"/>
            </a:pPr>
            <a:endParaRPr lang="en-US" sz="1800" spc="-5" dirty="0">
              <a:solidFill>
                <a:srgbClr val="FFFFFF"/>
              </a:solidFill>
              <a:latin typeface="Carlito"/>
              <a:cs typeface="Carlito"/>
            </a:endParaRPr>
          </a:p>
          <a:p>
            <a:pPr algn="just"/>
            <a:endParaRPr lang="en-US" sz="1800" spc="-5" dirty="0">
              <a:solidFill>
                <a:srgbClr val="FFFFFF"/>
              </a:solidFill>
              <a:latin typeface="Carlito"/>
              <a:cs typeface="Carlito"/>
            </a:endParaRPr>
          </a:p>
          <a:p>
            <a:pPr algn="just"/>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along</a:t>
            </a:r>
            <a:r>
              <a:rPr lang="en-US" sz="1800" b="1" spc="-85"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(As per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a:t>
            </a:r>
            <a:r>
              <a:rPr lang="en-US" sz="1800" b="1" spc="-175" dirty="0">
                <a:solidFill>
                  <a:srgbClr val="FFFF00"/>
                </a:solidFill>
                <a:latin typeface="Carlito"/>
                <a:cs typeface="Carlito"/>
              </a:rPr>
              <a:t> </a:t>
            </a:r>
            <a:r>
              <a:rPr lang="en-US" sz="1800" b="1" spc="-5" dirty="0">
                <a:solidFill>
                  <a:srgbClr val="FFFF00"/>
                </a:solidFill>
                <a:latin typeface="Carlito"/>
                <a:cs typeface="Carlito"/>
              </a:rPr>
              <a:t>Council</a:t>
            </a:r>
            <a:r>
              <a:rPr lang="en-US" sz="1800" dirty="0">
                <a:latin typeface="Carlito"/>
                <a:cs typeface="Carlito"/>
              </a:rPr>
              <a:t> </a:t>
            </a:r>
            <a:r>
              <a:rPr lang="en-US" sz="1800" b="1" spc="-10" dirty="0">
                <a:solidFill>
                  <a:srgbClr val="FFFF00"/>
                </a:solidFill>
                <a:latin typeface="Carlito"/>
                <a:cs typeface="Carlito"/>
              </a:rPr>
              <a:t>Meeting)</a:t>
            </a:r>
          </a:p>
          <a:p>
            <a:pPr marL="2540" algn="ctr">
              <a:lnSpc>
                <a:spcPts val="1415"/>
              </a:lnSpc>
            </a:pPr>
            <a:endParaRPr lang="en-US" sz="1800" dirty="0">
              <a:latin typeface="Carlito"/>
              <a:cs typeface="Carlito"/>
            </a:endParaRPr>
          </a:p>
          <a:p>
            <a:pPr marL="425450" marR="46990" indent="-353695" algn="just">
              <a:lnSpc>
                <a:spcPct val="101200"/>
              </a:lnSpc>
              <a:spcBef>
                <a:spcPts val="5"/>
              </a:spcBef>
              <a:tabLst>
                <a:tab pos="2617470" algn="l"/>
                <a:tab pos="2821940" algn="l"/>
              </a:tabLst>
            </a:pPr>
            <a:r>
              <a:rPr lang="en-US" sz="1800" spc="-10" dirty="0">
                <a:solidFill>
                  <a:srgbClr val="FFFFFF"/>
                </a:solidFill>
                <a:latin typeface="Carlito"/>
                <a:cs typeface="Carlito"/>
              </a:rPr>
              <a:t>ii. </a:t>
            </a:r>
            <a:r>
              <a:rPr lang="en-US" sz="1800" spc="-5" dirty="0">
                <a:solidFill>
                  <a:srgbClr val="FFFFFF"/>
                </a:solidFill>
                <a:latin typeface="Carlito"/>
                <a:cs typeface="Carlito"/>
              </a:rPr>
              <a:t>First </a:t>
            </a:r>
            <a:r>
              <a:rPr lang="en-US" sz="1800" spc="-10" dirty="0">
                <a:solidFill>
                  <a:srgbClr val="FFFFFF"/>
                </a:solidFill>
                <a:latin typeface="Carlito"/>
                <a:cs typeface="Carlito"/>
              </a:rPr>
              <a:t>proviso to </a:t>
            </a:r>
            <a:r>
              <a:rPr lang="en-US" sz="1800" spc="-5" dirty="0">
                <a:solidFill>
                  <a:srgbClr val="FFFFFF"/>
                </a:solidFill>
                <a:latin typeface="Carlito"/>
                <a:cs typeface="Carlito"/>
              </a:rPr>
              <a:t>sub-section </a:t>
            </a:r>
            <a:r>
              <a:rPr lang="en-US" sz="1800" spc="-10" dirty="0">
                <a:solidFill>
                  <a:srgbClr val="FFFFFF"/>
                </a:solidFill>
                <a:latin typeface="Carlito"/>
                <a:cs typeface="Carlito"/>
              </a:rPr>
              <a:t>7: </a:t>
            </a:r>
            <a:r>
              <a:rPr lang="en-US" sz="1800" spc="-95" dirty="0">
                <a:solidFill>
                  <a:srgbClr val="FFFFFF"/>
                </a:solidFill>
                <a:latin typeface="Carlito"/>
                <a:cs typeface="Carlito"/>
              </a:rPr>
              <a:t>To </a:t>
            </a:r>
            <a:r>
              <a:rPr lang="en-US" sz="1800" spc="-30" dirty="0">
                <a:solidFill>
                  <a:srgbClr val="FFFFFF"/>
                </a:solidFill>
                <a:latin typeface="Carlito"/>
                <a:cs typeface="Carlito"/>
              </a:rPr>
              <a:t>provide  </a:t>
            </a:r>
            <a:r>
              <a:rPr lang="en-US" sz="1800" spc="-5" dirty="0">
                <a:solidFill>
                  <a:srgbClr val="FFFFFF"/>
                </a:solidFill>
                <a:latin typeface="Carlito"/>
                <a:cs typeface="Carlito"/>
              </a:rPr>
              <a:t>that </a:t>
            </a:r>
            <a:r>
              <a:rPr lang="en-US" sz="1800" dirty="0">
                <a:solidFill>
                  <a:srgbClr val="FFFFFF"/>
                </a:solidFill>
                <a:latin typeface="Carlito"/>
                <a:cs typeface="Carlito"/>
              </a:rPr>
              <a:t>for </a:t>
            </a:r>
            <a:r>
              <a:rPr lang="en-US" sz="1800" spc="-10" dirty="0">
                <a:solidFill>
                  <a:srgbClr val="FFFFFF"/>
                </a:solidFill>
                <a:latin typeface="Carlito"/>
                <a:cs typeface="Carlito"/>
              </a:rPr>
              <a:t>monthly </a:t>
            </a:r>
            <a:r>
              <a:rPr lang="en-US" sz="1800" spc="-5" dirty="0">
                <a:solidFill>
                  <a:srgbClr val="FFFFFF"/>
                </a:solidFill>
                <a:latin typeface="Carlito"/>
                <a:cs typeface="Carlito"/>
              </a:rPr>
              <a:t>payments </a:t>
            </a:r>
            <a:r>
              <a:rPr lang="en-US" sz="1800" spc="-20" dirty="0">
                <a:solidFill>
                  <a:srgbClr val="FFFFFF"/>
                </a:solidFill>
                <a:latin typeface="Carlito"/>
                <a:cs typeface="Carlito"/>
              </a:rPr>
              <a:t>by  </a:t>
            </a:r>
            <a:r>
              <a:rPr lang="en-US" sz="1800" spc="-15" dirty="0">
                <a:solidFill>
                  <a:srgbClr val="FFFFFF"/>
                </a:solidFill>
                <a:latin typeface="Carlito"/>
                <a:cs typeface="Carlito"/>
              </a:rPr>
              <a:t>qu</a:t>
            </a:r>
            <a:r>
              <a:rPr lang="en-US" sz="1800" dirty="0">
                <a:solidFill>
                  <a:srgbClr val="FFFFFF"/>
                </a:solidFill>
                <a:latin typeface="Carlito"/>
                <a:cs typeface="Carlito"/>
              </a:rPr>
              <a:t>a</a:t>
            </a:r>
            <a:r>
              <a:rPr lang="en-US" sz="1800" spc="15" dirty="0">
                <a:solidFill>
                  <a:srgbClr val="FFFFFF"/>
                </a:solidFill>
                <a:latin typeface="Carlito"/>
                <a:cs typeface="Carlito"/>
              </a:rPr>
              <a:t>r</a:t>
            </a:r>
            <a:r>
              <a:rPr lang="en-US" sz="1800" spc="-10" dirty="0">
                <a:solidFill>
                  <a:srgbClr val="FFFFFF"/>
                </a:solidFill>
                <a:latin typeface="Carlito"/>
                <a:cs typeface="Carlito"/>
              </a:rPr>
              <a:t>t</a:t>
            </a:r>
            <a:r>
              <a:rPr lang="en-US" sz="1800" dirty="0">
                <a:solidFill>
                  <a:srgbClr val="FFFFFF"/>
                </a:solidFill>
                <a:latin typeface="Carlito"/>
                <a:cs typeface="Carlito"/>
              </a:rPr>
              <a:t>er</a:t>
            </a:r>
            <a:r>
              <a:rPr lang="en-US" sz="1800" spc="-15" dirty="0">
                <a:solidFill>
                  <a:srgbClr val="FFFFFF"/>
                </a:solidFill>
                <a:latin typeface="Carlito"/>
                <a:cs typeface="Carlito"/>
              </a:rPr>
              <a:t>l</a:t>
            </a:r>
            <a:r>
              <a:rPr lang="en-US" sz="1800" dirty="0">
                <a:solidFill>
                  <a:srgbClr val="FFFFFF"/>
                </a:solidFill>
                <a:latin typeface="Carlito"/>
                <a:cs typeface="Carlito"/>
              </a:rPr>
              <a:t>y </a:t>
            </a:r>
            <a:r>
              <a:rPr lang="en-US" sz="1800" spc="-10" dirty="0">
                <a:solidFill>
                  <a:srgbClr val="FFFFFF"/>
                </a:solidFill>
                <a:latin typeface="Carlito"/>
                <a:cs typeface="Carlito"/>
              </a:rPr>
              <a:t>t</a:t>
            </a:r>
            <a:r>
              <a:rPr lang="en-US" sz="1800" dirty="0">
                <a:solidFill>
                  <a:srgbClr val="FFFFFF"/>
                </a:solidFill>
                <a:latin typeface="Carlito"/>
                <a:cs typeface="Carlito"/>
              </a:rPr>
              <a:t>a</a:t>
            </a:r>
            <a:r>
              <a:rPr lang="en-US" sz="1800" spc="15" dirty="0">
                <a:solidFill>
                  <a:srgbClr val="FFFFFF"/>
                </a:solidFill>
                <a:latin typeface="Carlito"/>
                <a:cs typeface="Carlito"/>
              </a:rPr>
              <a:t>x</a:t>
            </a:r>
            <a:r>
              <a:rPr lang="en-US" sz="1800" spc="-15" dirty="0">
                <a:solidFill>
                  <a:srgbClr val="FFFFFF"/>
                </a:solidFill>
                <a:latin typeface="Carlito"/>
                <a:cs typeface="Carlito"/>
              </a:rPr>
              <a:t>p</a:t>
            </a:r>
            <a:r>
              <a:rPr lang="en-US" sz="1800" dirty="0">
                <a:solidFill>
                  <a:srgbClr val="FFFFFF"/>
                </a:solidFill>
                <a:latin typeface="Carlito"/>
                <a:cs typeface="Carlito"/>
              </a:rPr>
              <a:t>a</a:t>
            </a:r>
            <a:r>
              <a:rPr lang="en-US" sz="1800" spc="-10" dirty="0">
                <a:solidFill>
                  <a:srgbClr val="FFFFFF"/>
                </a:solidFill>
                <a:latin typeface="Carlito"/>
                <a:cs typeface="Carlito"/>
              </a:rPr>
              <a:t>y</a:t>
            </a:r>
            <a:r>
              <a:rPr lang="en-US" sz="1800" dirty="0">
                <a:solidFill>
                  <a:srgbClr val="FFFFFF"/>
                </a:solidFill>
                <a:latin typeface="Carlito"/>
                <a:cs typeface="Carlito"/>
              </a:rPr>
              <a:t>ers </a:t>
            </a:r>
            <a:r>
              <a:rPr lang="en-US" sz="1800" spc="5" dirty="0">
                <a:solidFill>
                  <a:srgbClr val="FFFFFF"/>
                </a:solidFill>
                <a:latin typeface="Carlito"/>
                <a:cs typeface="Carlito"/>
              </a:rPr>
              <a:t>(</a:t>
            </a:r>
            <a:r>
              <a:rPr lang="en-US" sz="1800" dirty="0">
                <a:solidFill>
                  <a:srgbClr val="FFFFFF"/>
                </a:solidFill>
                <a:latin typeface="Carlito"/>
                <a:cs typeface="Carlito"/>
              </a:rPr>
              <a:t>Q</a:t>
            </a:r>
            <a:r>
              <a:rPr lang="en-US" sz="1800" spc="10" dirty="0">
                <a:solidFill>
                  <a:srgbClr val="FFFFFF"/>
                </a:solidFill>
                <a:latin typeface="Carlito"/>
                <a:cs typeface="Carlito"/>
              </a:rPr>
              <a:t>R</a:t>
            </a:r>
            <a:r>
              <a:rPr lang="en-US" sz="1800" spc="5" dirty="0">
                <a:solidFill>
                  <a:srgbClr val="FFFFFF"/>
                </a:solidFill>
                <a:latin typeface="Carlito"/>
                <a:cs typeface="Carlito"/>
              </a:rPr>
              <a:t>M</a:t>
            </a:r>
            <a:r>
              <a:rPr lang="en-US" sz="1800" dirty="0">
                <a:solidFill>
                  <a:srgbClr val="FFFFFF"/>
                </a:solidFill>
                <a:latin typeface="Carlito"/>
                <a:cs typeface="Carlito"/>
              </a:rPr>
              <a:t>P  </a:t>
            </a:r>
            <a:r>
              <a:rPr lang="en-US" sz="1800" spc="-15" dirty="0">
                <a:solidFill>
                  <a:srgbClr val="FFFFFF"/>
                </a:solidFill>
                <a:latin typeface="Carlito"/>
                <a:cs typeface="Carlito"/>
              </a:rPr>
              <a:t>t</a:t>
            </a:r>
            <a:r>
              <a:rPr lang="en-US" sz="1800" dirty="0">
                <a:solidFill>
                  <a:srgbClr val="FFFFFF"/>
                </a:solidFill>
                <a:latin typeface="Carlito"/>
                <a:cs typeface="Carlito"/>
              </a:rPr>
              <a:t>ax</a:t>
            </a:r>
            <a:r>
              <a:rPr lang="en-US" sz="1800" spc="-15" dirty="0">
                <a:solidFill>
                  <a:srgbClr val="FFFFFF"/>
                </a:solidFill>
                <a:latin typeface="Carlito"/>
                <a:cs typeface="Carlito"/>
              </a:rPr>
              <a:t>p</a:t>
            </a:r>
            <a:r>
              <a:rPr lang="en-US" sz="1800" spc="25" dirty="0">
                <a:solidFill>
                  <a:srgbClr val="FFFFFF"/>
                </a:solidFill>
                <a:latin typeface="Carlito"/>
                <a:cs typeface="Carlito"/>
              </a:rPr>
              <a:t>a</a:t>
            </a:r>
            <a:r>
              <a:rPr lang="en-US" sz="1800" spc="-10" dirty="0">
                <a:solidFill>
                  <a:srgbClr val="FFFFFF"/>
                </a:solidFill>
                <a:latin typeface="Carlito"/>
                <a:cs typeface="Carlito"/>
              </a:rPr>
              <a:t>y</a:t>
            </a:r>
            <a:r>
              <a:rPr lang="en-US" sz="1800" dirty="0">
                <a:solidFill>
                  <a:srgbClr val="FFFFFF"/>
                </a:solidFill>
                <a:latin typeface="Carlito"/>
                <a:cs typeface="Carlito"/>
              </a:rPr>
              <a:t>e</a:t>
            </a:r>
            <a:r>
              <a:rPr lang="en-US" sz="1800" spc="-5" dirty="0">
                <a:solidFill>
                  <a:srgbClr val="FFFFFF"/>
                </a:solidFill>
                <a:latin typeface="Carlito"/>
                <a:cs typeface="Carlito"/>
              </a:rPr>
              <a:t>r</a:t>
            </a:r>
            <a:r>
              <a:rPr lang="en-US" sz="1800" spc="5" dirty="0">
                <a:solidFill>
                  <a:srgbClr val="FFFFFF"/>
                </a:solidFill>
                <a:latin typeface="Carlito"/>
                <a:cs typeface="Carlito"/>
              </a:rPr>
              <a:t>s)</a:t>
            </a:r>
            <a:r>
              <a:rPr lang="en-US" sz="1800" dirty="0">
                <a:solidFill>
                  <a:srgbClr val="FFFFFF"/>
                </a:solidFill>
                <a:latin typeface="Carlito"/>
                <a:cs typeface="Carlito"/>
              </a:rPr>
              <a:t>, </a:t>
            </a:r>
            <a:r>
              <a:rPr lang="en-US" sz="1800" spc="-10" dirty="0">
                <a:solidFill>
                  <a:srgbClr val="FFFFFF"/>
                </a:solidFill>
                <a:latin typeface="Carlito"/>
                <a:cs typeface="Carlito"/>
              </a:rPr>
              <a:t>g</a:t>
            </a:r>
            <a:r>
              <a:rPr lang="en-US" sz="1800" spc="5" dirty="0">
                <a:solidFill>
                  <a:srgbClr val="FFFFFF"/>
                </a:solidFill>
                <a:latin typeface="Carlito"/>
                <a:cs typeface="Carlito"/>
              </a:rPr>
              <a:t>o</a:t>
            </a:r>
            <a:r>
              <a:rPr lang="en-US" sz="1800" spc="-10" dirty="0">
                <a:solidFill>
                  <a:srgbClr val="FFFFFF"/>
                </a:solidFill>
                <a:latin typeface="Carlito"/>
                <a:cs typeface="Carlito"/>
              </a:rPr>
              <a:t>v</a:t>
            </a:r>
            <a:r>
              <a:rPr lang="en-US" sz="1800" dirty="0">
                <a:solidFill>
                  <a:srgbClr val="FFFFFF"/>
                </a:solidFill>
                <a:latin typeface="Carlito"/>
                <a:cs typeface="Carlito"/>
              </a:rPr>
              <a:t>e</a:t>
            </a:r>
            <a:r>
              <a:rPr lang="en-US" sz="1800" spc="-5" dirty="0">
                <a:solidFill>
                  <a:srgbClr val="FFFFFF"/>
                </a:solidFill>
                <a:latin typeface="Carlito"/>
                <a:cs typeface="Carlito"/>
              </a:rPr>
              <a:t>r</a:t>
            </a:r>
            <a:r>
              <a:rPr lang="en-US" sz="1800" spc="-15" dirty="0">
                <a:solidFill>
                  <a:srgbClr val="FFFFFF"/>
                </a:solidFill>
                <a:latin typeface="Carlito"/>
                <a:cs typeface="Carlito"/>
              </a:rPr>
              <a:t>n</a:t>
            </a:r>
            <a:r>
              <a:rPr lang="en-US" sz="1800" spc="-10" dirty="0">
                <a:solidFill>
                  <a:srgbClr val="FFFFFF"/>
                </a:solidFill>
                <a:latin typeface="Carlito"/>
                <a:cs typeface="Carlito"/>
              </a:rPr>
              <a:t>m</a:t>
            </a:r>
            <a:r>
              <a:rPr lang="en-US" sz="1800" spc="20" dirty="0">
                <a:solidFill>
                  <a:srgbClr val="FFFFFF"/>
                </a:solidFill>
                <a:latin typeface="Carlito"/>
                <a:cs typeface="Carlito"/>
              </a:rPr>
              <a:t>e</a:t>
            </a:r>
            <a:r>
              <a:rPr lang="en-US" sz="1800" spc="-15" dirty="0">
                <a:solidFill>
                  <a:srgbClr val="FFFFFF"/>
                </a:solidFill>
                <a:latin typeface="Carlito"/>
                <a:cs typeface="Carlito"/>
              </a:rPr>
              <a:t>n</a:t>
            </a:r>
            <a:r>
              <a:rPr lang="en-US" sz="1800" dirty="0">
                <a:solidFill>
                  <a:srgbClr val="FFFFFF"/>
                </a:solidFill>
                <a:latin typeface="Carlito"/>
                <a:cs typeface="Carlito"/>
              </a:rPr>
              <a:t>t</a:t>
            </a:r>
          </a:p>
          <a:p>
            <a:pPr marL="425450" marR="46990" indent="-353695" algn="just">
              <a:lnSpc>
                <a:spcPct val="101200"/>
              </a:lnSpc>
              <a:spcBef>
                <a:spcPts val="5"/>
              </a:spcBef>
              <a:tabLst>
                <a:tab pos="2617470" algn="l"/>
                <a:tab pos="2821940" algn="l"/>
              </a:tabLst>
            </a:pPr>
            <a:r>
              <a:rPr lang="en-US" sz="1800" spc="-10" dirty="0">
                <a:solidFill>
                  <a:srgbClr val="FFFFFF"/>
                </a:solidFill>
                <a:latin typeface="Carlito"/>
                <a:cs typeface="Carlito"/>
              </a:rPr>
              <a:t>m</a:t>
            </a:r>
            <a:r>
              <a:rPr lang="en-US" sz="1800" dirty="0">
                <a:solidFill>
                  <a:srgbClr val="FFFFFF"/>
                </a:solidFill>
                <a:latin typeface="Carlito"/>
                <a:cs typeface="Carlito"/>
              </a:rPr>
              <a:t>ay </a:t>
            </a:r>
            <a:r>
              <a:rPr lang="en-US" sz="1800" spc="-10" dirty="0">
                <a:solidFill>
                  <a:srgbClr val="FFFFFF"/>
                </a:solidFill>
                <a:latin typeface="Carlito"/>
                <a:cs typeface="Carlito"/>
              </a:rPr>
              <a:t>prescribe that </a:t>
            </a:r>
            <a:r>
              <a:rPr lang="en-US" sz="1800" spc="-5" dirty="0">
                <a:solidFill>
                  <a:srgbClr val="FFFFFF"/>
                </a:solidFill>
                <a:latin typeface="Carlito"/>
                <a:cs typeface="Carlito"/>
              </a:rPr>
              <a:t>instead of self-  assessed </a:t>
            </a:r>
            <a:r>
              <a:rPr lang="en-US" sz="1800" spc="-10" dirty="0">
                <a:solidFill>
                  <a:srgbClr val="FFFFFF"/>
                </a:solidFill>
                <a:latin typeface="Carlito"/>
                <a:cs typeface="Carlito"/>
              </a:rPr>
              <a:t>tax, </a:t>
            </a:r>
            <a:r>
              <a:rPr lang="en-US" sz="1800" spc="-5" dirty="0">
                <a:solidFill>
                  <a:srgbClr val="FFFFFF"/>
                </a:solidFill>
                <a:latin typeface="Carlito"/>
                <a:cs typeface="Carlito"/>
              </a:rPr>
              <a:t>a </a:t>
            </a:r>
            <a:r>
              <a:rPr lang="en-US" sz="1800" spc="-10" dirty="0">
                <a:solidFill>
                  <a:srgbClr val="FFFFFF"/>
                </a:solidFill>
                <a:latin typeface="Carlito"/>
                <a:cs typeface="Carlito"/>
              </a:rPr>
              <a:t>prescribed amount  may </a:t>
            </a:r>
            <a:r>
              <a:rPr lang="en-US" sz="1800" spc="-15" dirty="0">
                <a:solidFill>
                  <a:srgbClr val="FFFFFF"/>
                </a:solidFill>
                <a:latin typeface="Carlito"/>
                <a:cs typeface="Carlito"/>
              </a:rPr>
              <a:t>be </a:t>
            </a:r>
            <a:r>
              <a:rPr lang="en-US" sz="1800" spc="-10" dirty="0">
                <a:solidFill>
                  <a:srgbClr val="FFFFFF"/>
                </a:solidFill>
                <a:latin typeface="Carlito"/>
                <a:cs typeface="Carlito"/>
              </a:rPr>
              <a:t>paid. </a:t>
            </a:r>
            <a:r>
              <a:rPr lang="en-US" sz="1800" spc="-15" dirty="0">
                <a:solidFill>
                  <a:srgbClr val="FFFFFF"/>
                </a:solidFill>
                <a:latin typeface="Carlito"/>
                <a:cs typeface="Carlito"/>
              </a:rPr>
              <a:t>This is</a:t>
            </a:r>
            <a:r>
              <a:rPr lang="en-US" sz="1800" dirty="0">
                <a:latin typeface="Carlito"/>
                <a:cs typeface="Carlito"/>
              </a:rPr>
              <a:t> </a:t>
            </a:r>
            <a:r>
              <a:rPr lang="en-US" sz="1800" spc="-10" dirty="0">
                <a:solidFill>
                  <a:srgbClr val="FFFFFF"/>
                </a:solidFill>
                <a:latin typeface="Carlito"/>
                <a:cs typeface="Carlito"/>
              </a:rPr>
              <a:t>currently being </a:t>
            </a:r>
            <a:r>
              <a:rPr lang="en-US" sz="1800" spc="-5" dirty="0">
                <a:solidFill>
                  <a:srgbClr val="FFFFFF"/>
                </a:solidFill>
                <a:latin typeface="Carlito"/>
                <a:cs typeface="Carlito"/>
              </a:rPr>
              <a:t>covered </a:t>
            </a:r>
            <a:r>
              <a:rPr lang="en-US" sz="1800" spc="-15" dirty="0">
                <a:solidFill>
                  <a:srgbClr val="FFFFFF"/>
                </a:solidFill>
                <a:latin typeface="Carlito"/>
                <a:cs typeface="Carlito"/>
              </a:rPr>
              <a:t>by </a:t>
            </a:r>
            <a:r>
              <a:rPr lang="en-US" sz="1800" spc="-5" dirty="0">
                <a:solidFill>
                  <a:srgbClr val="FFFFFF"/>
                </a:solidFill>
                <a:latin typeface="Carlito"/>
                <a:cs typeface="Carlito"/>
              </a:rPr>
              <a:t>a special</a:t>
            </a:r>
          </a:p>
          <a:p>
            <a:pPr marL="425450" marR="46990" indent="-353695" algn="just">
              <a:lnSpc>
                <a:spcPct val="101200"/>
              </a:lnSpc>
              <a:spcBef>
                <a:spcPts val="5"/>
              </a:spcBef>
              <a:tabLst>
                <a:tab pos="2617470" algn="l"/>
                <a:tab pos="2821940" algn="l"/>
              </a:tabLst>
            </a:pPr>
            <a:r>
              <a:rPr lang="en-US" sz="1800" spc="-10" dirty="0">
                <a:solidFill>
                  <a:srgbClr val="FFFFFF"/>
                </a:solidFill>
                <a:latin typeface="Carlito"/>
                <a:cs typeface="Carlito"/>
              </a:rPr>
              <a:t>procedure.</a:t>
            </a:r>
            <a:endParaRPr lang="en-US" sz="1800" dirty="0">
              <a:latin typeface="Carlito"/>
              <a:cs typeface="Carlito"/>
            </a:endParaRPr>
          </a:p>
          <a:p>
            <a:pPr algn="just"/>
            <a:endParaRPr lang="en-US" sz="1800" dirty="0">
              <a:latin typeface="Carlito"/>
              <a:cs typeface="Carlito"/>
            </a:endParaRPr>
          </a:p>
          <a:p>
            <a:pPr marL="527685" marR="82550" algn="l">
              <a:lnSpc>
                <a:spcPct val="109300"/>
              </a:lnSpc>
              <a:tabLst>
                <a:tab pos="1018540" algn="l"/>
                <a:tab pos="1435735" algn="l"/>
              </a:tabLst>
            </a:pPr>
            <a:endParaRPr lang="en-US" sz="2800" spc="-5" dirty="0">
              <a:solidFill>
                <a:srgbClr val="FFFFFF"/>
              </a:solidFill>
              <a:latin typeface="Carlito"/>
              <a:cs typeface="Carlito"/>
            </a:endParaRPr>
          </a:p>
          <a:p>
            <a:pPr marL="527685" marR="82550" algn="l">
              <a:lnSpc>
                <a:spcPct val="109300"/>
              </a:lnSpc>
              <a:tabLst>
                <a:tab pos="1018540" algn="l"/>
                <a:tab pos="1435735" algn="l"/>
              </a:tabLst>
            </a:pPr>
            <a:endParaRPr lang="en-US" sz="2800" dirty="0">
              <a:latin typeface="Carlito"/>
              <a:cs typeface="Carlito"/>
            </a:endParaRPr>
          </a:p>
          <a:p>
            <a:endParaRPr lang="en-IN" sz="2800" dirty="0">
              <a:latin typeface="Carlito"/>
              <a:cs typeface="Carlito"/>
            </a:endParaRPr>
          </a:p>
        </p:txBody>
      </p:sp>
    </p:spTree>
    <p:extLst>
      <p:ext uri="{BB962C8B-B14F-4D97-AF65-F5344CB8AC3E}">
        <p14:creationId xmlns:p14="http://schemas.microsoft.com/office/powerpoint/2010/main" val="8693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F5CA-ED9A-46F4-9F68-351F38A3A533}"/>
              </a:ext>
            </a:extLst>
          </p:cNvPr>
          <p:cNvSpPr>
            <a:spLocks noGrp="1"/>
          </p:cNvSpPr>
          <p:nvPr>
            <p:ph type="title"/>
          </p:nvPr>
        </p:nvSpPr>
        <p:spPr>
          <a:xfrm>
            <a:off x="207518" y="152400"/>
            <a:ext cx="5888482" cy="636905"/>
          </a:xfrm>
        </p:spPr>
        <p:txBody>
          <a:bodyPr/>
          <a:lstStyle/>
          <a:p>
            <a:r>
              <a:rPr lang="en-US" sz="4000" dirty="0"/>
              <a:t>Section 39(9)-</a:t>
            </a:r>
            <a:endParaRPr lang="en-IN" dirty="0"/>
          </a:p>
        </p:txBody>
      </p:sp>
      <p:sp>
        <p:nvSpPr>
          <p:cNvPr id="3" name="Text Placeholder 2">
            <a:extLst>
              <a:ext uri="{FF2B5EF4-FFF2-40B4-BE49-F238E27FC236}">
                <a16:creationId xmlns:a16="http://schemas.microsoft.com/office/drawing/2014/main" id="{B20F12CE-8870-4F65-89D2-6B993E9337C2}"/>
              </a:ext>
            </a:extLst>
          </p:cNvPr>
          <p:cNvSpPr>
            <a:spLocks noGrp="1"/>
          </p:cNvSpPr>
          <p:nvPr>
            <p:ph type="body" idx="1"/>
          </p:nvPr>
        </p:nvSpPr>
        <p:spPr>
          <a:xfrm>
            <a:off x="177701" y="789305"/>
            <a:ext cx="11806781" cy="8970276"/>
          </a:xfrm>
        </p:spPr>
        <p:txBody>
          <a:bodyPr/>
          <a:lstStyle/>
          <a:p>
            <a:pPr marL="70485" marR="693420">
              <a:lnSpc>
                <a:spcPct val="105800"/>
              </a:lnSpc>
              <a:tabLst>
                <a:tab pos="327025" algn="l"/>
              </a:tabLst>
            </a:pPr>
            <a:r>
              <a:rPr lang="en-IN" sz="1800" b="1" spc="-10" dirty="0">
                <a:solidFill>
                  <a:srgbClr val="FFFF00"/>
                </a:solidFill>
                <a:latin typeface="Carlito"/>
                <a:cs typeface="Carlito"/>
              </a:rPr>
              <a:t>Amendment- </a:t>
            </a:r>
          </a:p>
          <a:p>
            <a:pPr marL="641985" marR="693420" indent="-571500">
              <a:lnSpc>
                <a:spcPct val="105800"/>
              </a:lnSpc>
              <a:buAutoNum type="romanLcParenBoth"/>
              <a:tabLst>
                <a:tab pos="327025" algn="l"/>
              </a:tabLst>
            </a:pPr>
            <a:r>
              <a:rPr lang="en-US" sz="1800" dirty="0">
                <a:solidFill>
                  <a:srgbClr val="FFFFFF"/>
                </a:solidFill>
                <a:latin typeface="Carlito"/>
                <a:cs typeface="Carlito"/>
              </a:rPr>
              <a:t>for </a:t>
            </a:r>
            <a:r>
              <a:rPr lang="en-US" sz="1800" spc="-15" dirty="0">
                <a:solidFill>
                  <a:srgbClr val="FFFFFF"/>
                </a:solidFill>
                <a:latin typeface="Carlito"/>
                <a:cs typeface="Carlito"/>
              </a:rPr>
              <a:t>the words </a:t>
            </a:r>
            <a:r>
              <a:rPr lang="en-US" sz="1800" spc="-10" dirty="0">
                <a:solidFill>
                  <a:srgbClr val="FFFFFF"/>
                </a:solidFill>
                <a:latin typeface="Carlito"/>
                <a:cs typeface="Carlito"/>
              </a:rPr>
              <a:t>and figures “Subject </a:t>
            </a:r>
            <a:r>
              <a:rPr lang="en-US" sz="1800" spc="-15" dirty="0">
                <a:solidFill>
                  <a:srgbClr val="FFFFFF"/>
                </a:solidFill>
                <a:latin typeface="Carlito"/>
                <a:cs typeface="Carlito"/>
              </a:rPr>
              <a:t>to the </a:t>
            </a:r>
            <a:r>
              <a:rPr lang="en-US" sz="1800" spc="-10" dirty="0">
                <a:solidFill>
                  <a:srgbClr val="FFFFFF"/>
                </a:solidFill>
                <a:latin typeface="Carlito"/>
                <a:cs typeface="Carlito"/>
              </a:rPr>
              <a:t>provisions  </a:t>
            </a:r>
            <a:r>
              <a:rPr lang="en-US" sz="1800" dirty="0">
                <a:solidFill>
                  <a:srgbClr val="FFFFFF"/>
                </a:solidFill>
                <a:latin typeface="Carlito"/>
                <a:cs typeface="Carlito"/>
              </a:rPr>
              <a:t>of </a:t>
            </a:r>
            <a:r>
              <a:rPr lang="en-US" sz="1800" spc="-5" dirty="0">
                <a:solidFill>
                  <a:srgbClr val="FFFFFF"/>
                </a:solidFill>
                <a:latin typeface="Carlito"/>
                <a:cs typeface="Carlito"/>
              </a:rPr>
              <a:t>sections </a:t>
            </a:r>
            <a:r>
              <a:rPr lang="en-US" sz="1800" spc="-15" dirty="0">
                <a:solidFill>
                  <a:srgbClr val="FFFFFF"/>
                </a:solidFill>
                <a:latin typeface="Carlito"/>
                <a:cs typeface="Carlito"/>
              </a:rPr>
              <a:t>37 </a:t>
            </a:r>
            <a:r>
              <a:rPr lang="en-US" sz="1800" spc="-10" dirty="0">
                <a:solidFill>
                  <a:srgbClr val="FFFFFF"/>
                </a:solidFill>
                <a:latin typeface="Carlito"/>
                <a:cs typeface="Carlito"/>
              </a:rPr>
              <a:t>and </a:t>
            </a:r>
            <a:r>
              <a:rPr lang="en-US" sz="1800" spc="-15" dirty="0">
                <a:solidFill>
                  <a:srgbClr val="FFFFFF"/>
                </a:solidFill>
                <a:latin typeface="Carlito"/>
                <a:cs typeface="Carlito"/>
              </a:rPr>
              <a:t>38, </a:t>
            </a:r>
            <a:r>
              <a:rPr lang="en-US" sz="1800" spc="-10" dirty="0">
                <a:solidFill>
                  <a:srgbClr val="FFFFFF"/>
                </a:solidFill>
                <a:latin typeface="Carlito"/>
                <a:cs typeface="Carlito"/>
              </a:rPr>
              <a:t>if”, </a:t>
            </a:r>
            <a:r>
              <a:rPr lang="en-US" sz="1800" spc="-15" dirty="0">
                <a:solidFill>
                  <a:srgbClr val="FFFFFF"/>
                </a:solidFill>
                <a:latin typeface="Carlito"/>
                <a:cs typeface="Carlito"/>
              </a:rPr>
              <a:t>the </a:t>
            </a:r>
            <a:r>
              <a:rPr lang="en-US" sz="1800" spc="-10" dirty="0">
                <a:solidFill>
                  <a:srgbClr val="FFFFFF"/>
                </a:solidFill>
                <a:latin typeface="Carlito"/>
                <a:cs typeface="Carlito"/>
              </a:rPr>
              <a:t>word “Where” shall </a:t>
            </a:r>
            <a:r>
              <a:rPr lang="en-US" sz="1800" spc="-20" dirty="0">
                <a:solidFill>
                  <a:srgbClr val="FFFFFF"/>
                </a:solidFill>
                <a:latin typeface="Carlito"/>
                <a:cs typeface="Carlito"/>
              </a:rPr>
              <a:t>be</a:t>
            </a:r>
          </a:p>
          <a:p>
            <a:pPr marL="70485" marR="693420">
              <a:lnSpc>
                <a:spcPct val="105800"/>
              </a:lnSpc>
              <a:tabLst>
                <a:tab pos="327025" algn="l"/>
              </a:tabLst>
            </a:pPr>
            <a:r>
              <a:rPr lang="en-US" sz="1800" spc="-15" dirty="0">
                <a:solidFill>
                  <a:srgbClr val="FFFFFF"/>
                </a:solidFill>
                <a:latin typeface="Carlito"/>
                <a:cs typeface="Carlito"/>
              </a:rPr>
              <a:t>substituted;</a:t>
            </a:r>
          </a:p>
          <a:p>
            <a:pPr marL="641985" marR="693420" indent="-571500" algn="just">
              <a:lnSpc>
                <a:spcPct val="105800"/>
              </a:lnSpc>
              <a:buFontTx/>
              <a:buAutoNum type="romanLcParenBoth"/>
              <a:tabLst>
                <a:tab pos="327025" algn="l"/>
              </a:tabLst>
            </a:pPr>
            <a:r>
              <a:rPr lang="en-US" sz="1800" spc="-10" dirty="0">
                <a:solidFill>
                  <a:srgbClr val="FFFFFF"/>
                </a:solidFill>
                <a:latin typeface="Carlito"/>
                <a:cs typeface="Carlito"/>
              </a:rPr>
              <a:t>in </a:t>
            </a:r>
            <a:r>
              <a:rPr lang="en-US" sz="1800" spc="-15" dirty="0">
                <a:solidFill>
                  <a:srgbClr val="FFFFFF"/>
                </a:solidFill>
                <a:latin typeface="Carlito"/>
                <a:cs typeface="Carlito"/>
              </a:rPr>
              <a:t>the </a:t>
            </a:r>
            <a:r>
              <a:rPr lang="en-US" sz="1800" spc="-5" dirty="0">
                <a:solidFill>
                  <a:srgbClr val="FFFFFF"/>
                </a:solidFill>
                <a:latin typeface="Carlito"/>
                <a:cs typeface="Carlito"/>
              </a:rPr>
              <a:t>proviso,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10" dirty="0">
                <a:solidFill>
                  <a:srgbClr val="FFFFFF"/>
                </a:solidFill>
                <a:latin typeface="Carlito"/>
                <a:cs typeface="Carlito"/>
              </a:rPr>
              <a:t>words </a:t>
            </a:r>
            <a:r>
              <a:rPr lang="en-US" sz="1800" spc="-5" dirty="0">
                <a:solidFill>
                  <a:srgbClr val="FFFFFF"/>
                </a:solidFill>
                <a:latin typeface="Carlito"/>
                <a:cs typeface="Carlito"/>
              </a:rPr>
              <a:t>“the </a:t>
            </a:r>
            <a:r>
              <a:rPr lang="en-US" sz="1800" spc="-10" dirty="0">
                <a:solidFill>
                  <a:srgbClr val="FFFFFF"/>
                </a:solidFill>
                <a:latin typeface="Carlito"/>
                <a:cs typeface="Carlito"/>
              </a:rPr>
              <a:t>due </a:t>
            </a:r>
            <a:r>
              <a:rPr lang="en-US" sz="1800" spc="-5" dirty="0">
                <a:solidFill>
                  <a:srgbClr val="FFFFFF"/>
                </a:solidFill>
                <a:latin typeface="Carlito"/>
                <a:cs typeface="Carlito"/>
              </a:rPr>
              <a:t>date </a:t>
            </a:r>
            <a:r>
              <a:rPr lang="en-US" sz="1800" dirty="0">
                <a:solidFill>
                  <a:srgbClr val="FFFFFF"/>
                </a:solidFill>
                <a:latin typeface="Carlito"/>
                <a:cs typeface="Carlito"/>
              </a:rPr>
              <a:t>for </a:t>
            </a:r>
            <a:r>
              <a:rPr lang="en-US" sz="1800" spc="-15" dirty="0">
                <a:solidFill>
                  <a:srgbClr val="FFFFFF"/>
                </a:solidFill>
                <a:latin typeface="Carlito"/>
                <a:cs typeface="Carlito"/>
              </a:rPr>
              <a:t>furnishing </a:t>
            </a:r>
            <a:r>
              <a:rPr lang="en-US" sz="1800" spc="-20" dirty="0">
                <a:solidFill>
                  <a:srgbClr val="FFFFFF"/>
                </a:solidFill>
                <a:latin typeface="Carlito"/>
                <a:cs typeface="Carlito"/>
              </a:rPr>
              <a:t>of  </a:t>
            </a:r>
            <a:r>
              <a:rPr lang="en-US" sz="1800" spc="-10" dirty="0">
                <a:solidFill>
                  <a:srgbClr val="FFFFFF"/>
                </a:solidFill>
                <a:latin typeface="Carlito"/>
                <a:cs typeface="Carlito"/>
              </a:rPr>
              <a:t>return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10" dirty="0">
                <a:solidFill>
                  <a:srgbClr val="FFFFFF"/>
                </a:solidFill>
                <a:latin typeface="Carlito"/>
                <a:cs typeface="Carlito"/>
              </a:rPr>
              <a:t>month </a:t>
            </a:r>
            <a:r>
              <a:rPr lang="en-US" sz="1800" spc="-5" dirty="0">
                <a:solidFill>
                  <a:srgbClr val="FFFFFF"/>
                </a:solidFill>
                <a:latin typeface="Carlito"/>
                <a:cs typeface="Carlito"/>
              </a:rPr>
              <a:t>of </a:t>
            </a:r>
            <a:r>
              <a:rPr lang="en-US" sz="1800" spc="-10" dirty="0">
                <a:solidFill>
                  <a:srgbClr val="FFFFFF"/>
                </a:solidFill>
                <a:latin typeface="Carlito"/>
                <a:cs typeface="Carlito"/>
              </a:rPr>
              <a:t>September </a:t>
            </a:r>
            <a:r>
              <a:rPr lang="en-US" sz="1800" spc="-5" dirty="0">
                <a:solidFill>
                  <a:srgbClr val="FFFFFF"/>
                </a:solidFill>
                <a:latin typeface="Carlito"/>
                <a:cs typeface="Carlito"/>
              </a:rPr>
              <a:t>or </a:t>
            </a:r>
            <a:r>
              <a:rPr lang="en-US" sz="1800" spc="-10" dirty="0">
                <a:solidFill>
                  <a:srgbClr val="FFFFFF"/>
                </a:solidFill>
                <a:latin typeface="Carlito"/>
                <a:cs typeface="Carlito"/>
              </a:rPr>
              <a:t>second</a:t>
            </a:r>
          </a:p>
          <a:p>
            <a:pPr marL="70485" marR="693420" algn="just">
              <a:lnSpc>
                <a:spcPct val="105800"/>
              </a:lnSpc>
              <a:tabLst>
                <a:tab pos="327025" algn="l"/>
              </a:tabLst>
            </a:pPr>
            <a:r>
              <a:rPr lang="en-US" sz="1800" spc="-10" dirty="0">
                <a:solidFill>
                  <a:srgbClr val="FFFFFF"/>
                </a:solidFill>
                <a:latin typeface="Carlito"/>
                <a:cs typeface="Carlito"/>
              </a:rPr>
              <a:t>quarter”, the  words </a:t>
            </a:r>
            <a:r>
              <a:rPr lang="en-US" sz="1800" spc="-15" dirty="0">
                <a:solidFill>
                  <a:srgbClr val="FFFFFF"/>
                </a:solidFill>
                <a:latin typeface="Carlito"/>
                <a:cs typeface="Carlito"/>
              </a:rPr>
              <a:t>“the thirtieth </a:t>
            </a:r>
            <a:r>
              <a:rPr lang="en-US" sz="1800" spc="-10" dirty="0">
                <a:solidFill>
                  <a:srgbClr val="FFFFFF"/>
                </a:solidFill>
                <a:latin typeface="Carlito"/>
                <a:cs typeface="Carlito"/>
              </a:rPr>
              <a:t>day </a:t>
            </a:r>
            <a:r>
              <a:rPr lang="en-US" sz="1800" dirty="0">
                <a:solidFill>
                  <a:srgbClr val="FFFFFF"/>
                </a:solidFill>
                <a:latin typeface="Carlito"/>
                <a:cs typeface="Carlito"/>
              </a:rPr>
              <a:t>of </a:t>
            </a:r>
            <a:r>
              <a:rPr lang="en-US" sz="1800" spc="-10" dirty="0">
                <a:solidFill>
                  <a:srgbClr val="FFFFFF"/>
                </a:solidFill>
                <a:latin typeface="Carlito"/>
                <a:cs typeface="Carlito"/>
              </a:rPr>
              <a:t>November” shall </a:t>
            </a:r>
            <a:r>
              <a:rPr lang="en-US" sz="1800" spc="-15" dirty="0">
                <a:solidFill>
                  <a:srgbClr val="FFFFFF"/>
                </a:solidFill>
                <a:latin typeface="Carlito"/>
                <a:cs typeface="Carlito"/>
              </a:rPr>
              <a:t>be</a:t>
            </a:r>
            <a:r>
              <a:rPr lang="en-US" sz="1800" spc="220" dirty="0">
                <a:solidFill>
                  <a:srgbClr val="FFFFFF"/>
                </a:solidFill>
                <a:latin typeface="Carlito"/>
                <a:cs typeface="Carlito"/>
              </a:rPr>
              <a:t> </a:t>
            </a:r>
            <a:r>
              <a:rPr lang="en-US" sz="1800" spc="-15" dirty="0">
                <a:solidFill>
                  <a:srgbClr val="FFFFFF"/>
                </a:solidFill>
                <a:latin typeface="Carlito"/>
                <a:cs typeface="Carlito"/>
              </a:rPr>
              <a:t>substituted;</a:t>
            </a:r>
          </a:p>
          <a:p>
            <a:pPr marL="70485" marR="693420" algn="just">
              <a:lnSpc>
                <a:spcPct val="105800"/>
              </a:lnSpc>
              <a:tabLst>
                <a:tab pos="327025" algn="l"/>
              </a:tabLst>
            </a:pPr>
            <a:endParaRPr lang="en-US" sz="1800" dirty="0">
              <a:latin typeface="Carlito"/>
              <a:cs typeface="Carlito"/>
            </a:endParaRPr>
          </a:p>
          <a:p>
            <a:pPr marL="71120" marR="520700">
              <a:lnSpc>
                <a:spcPct val="105800"/>
              </a:lnSpc>
            </a:pPr>
            <a:r>
              <a:rPr lang="en-US" sz="1800" b="1" spc="-15" dirty="0">
                <a:solidFill>
                  <a:srgbClr val="FFFF00"/>
                </a:solidFill>
                <a:latin typeface="Carlito"/>
                <a:cs typeface="Carlito"/>
              </a:rPr>
              <a:t>Impact- </a:t>
            </a:r>
          </a:p>
          <a:p>
            <a:pPr marL="71120" marR="520700">
              <a:lnSpc>
                <a:spcPct val="105800"/>
              </a:lnSpc>
            </a:pPr>
            <a:r>
              <a:rPr lang="en-US" sz="1800" spc="-5" dirty="0">
                <a:solidFill>
                  <a:srgbClr val="FFFFFF"/>
                </a:solidFill>
                <a:latin typeface="Carlito"/>
                <a:cs typeface="Carlito"/>
              </a:rPr>
              <a:t>(9</a:t>
            </a:r>
            <a:r>
              <a:rPr lang="en-US" sz="1800" strike="sngStrike" spc="-5" dirty="0">
                <a:solidFill>
                  <a:srgbClr val="FFFFFF"/>
                </a:solidFill>
                <a:latin typeface="Carlito"/>
                <a:cs typeface="Carlito"/>
              </a:rPr>
              <a:t>) </a:t>
            </a:r>
            <a:r>
              <a:rPr lang="en-US" sz="1800" strike="sngStrike" spc="-10" dirty="0">
                <a:solidFill>
                  <a:srgbClr val="FFFFFF"/>
                </a:solidFill>
                <a:latin typeface="Carlito"/>
                <a:cs typeface="Carlito"/>
              </a:rPr>
              <a:t>Subject </a:t>
            </a:r>
            <a:r>
              <a:rPr lang="en-US" sz="1800" strike="sngStrike" spc="-15" dirty="0">
                <a:solidFill>
                  <a:srgbClr val="FFFFFF"/>
                </a:solidFill>
                <a:latin typeface="Carlito"/>
                <a:cs typeface="Carlito"/>
              </a:rPr>
              <a:t>to the </a:t>
            </a:r>
            <a:r>
              <a:rPr lang="en-US" sz="1800" strike="sngStrike" spc="-10" dirty="0">
                <a:solidFill>
                  <a:srgbClr val="FFFFFF"/>
                </a:solidFill>
                <a:latin typeface="Carlito"/>
                <a:cs typeface="Carlito"/>
              </a:rPr>
              <a:t>provisions </a:t>
            </a:r>
            <a:r>
              <a:rPr lang="en-US" sz="1800" strike="sngStrike" spc="-5" dirty="0">
                <a:solidFill>
                  <a:srgbClr val="FFFFFF"/>
                </a:solidFill>
                <a:latin typeface="Carlito"/>
                <a:cs typeface="Carlito"/>
              </a:rPr>
              <a:t>of </a:t>
            </a:r>
            <a:r>
              <a:rPr lang="en-US" sz="1800" strike="sngStrike" spc="-10" dirty="0">
                <a:solidFill>
                  <a:srgbClr val="FFFFFF"/>
                </a:solidFill>
                <a:latin typeface="Carlito"/>
                <a:cs typeface="Carlito"/>
              </a:rPr>
              <a:t>sections 37 and 38, if</a:t>
            </a:r>
            <a:r>
              <a:rPr lang="en-US" sz="1800" strike="noStrike" spc="-10" dirty="0">
                <a:solidFill>
                  <a:srgbClr val="FFFFFF"/>
                </a:solidFill>
                <a:latin typeface="Carlito"/>
                <a:cs typeface="Carlito"/>
              </a:rPr>
              <a:t> Where  any registered </a:t>
            </a:r>
            <a:r>
              <a:rPr lang="en-US" sz="1800" strike="noStrike" spc="-5" dirty="0">
                <a:solidFill>
                  <a:srgbClr val="FFFFFF"/>
                </a:solidFill>
                <a:latin typeface="Carlito"/>
                <a:cs typeface="Carlito"/>
              </a:rPr>
              <a:t>person after </a:t>
            </a:r>
            <a:r>
              <a:rPr lang="en-US" sz="1800" strike="noStrike" spc="-15" dirty="0">
                <a:solidFill>
                  <a:srgbClr val="FFFFFF"/>
                </a:solidFill>
                <a:latin typeface="Carlito"/>
                <a:cs typeface="Carlito"/>
              </a:rPr>
              <a:t>furnishing </a:t>
            </a:r>
            <a:r>
              <a:rPr lang="en-US" sz="1800" strike="noStrike" spc="-5" dirty="0">
                <a:solidFill>
                  <a:srgbClr val="FFFFFF"/>
                </a:solidFill>
                <a:latin typeface="Carlito"/>
                <a:cs typeface="Carlito"/>
              </a:rPr>
              <a:t>a </a:t>
            </a:r>
            <a:r>
              <a:rPr lang="en-US" sz="1800" strike="noStrike" spc="-10" dirty="0">
                <a:solidFill>
                  <a:srgbClr val="FFFFFF"/>
                </a:solidFill>
                <a:latin typeface="Carlito"/>
                <a:cs typeface="Carlito"/>
              </a:rPr>
              <a:t>return </a:t>
            </a:r>
            <a:r>
              <a:rPr lang="en-US" sz="1800" strike="noStrike" spc="-15" dirty="0">
                <a:solidFill>
                  <a:srgbClr val="FFFFFF"/>
                </a:solidFill>
                <a:latin typeface="Carlito"/>
                <a:cs typeface="Carlito"/>
              </a:rPr>
              <a:t>under </a:t>
            </a:r>
            <a:r>
              <a:rPr lang="en-US" sz="1800" strike="noStrike" spc="-10" dirty="0">
                <a:solidFill>
                  <a:srgbClr val="FFFFFF"/>
                </a:solidFill>
                <a:latin typeface="Carlito"/>
                <a:cs typeface="Carlito"/>
              </a:rPr>
              <a:t>sub-  </a:t>
            </a:r>
            <a:r>
              <a:rPr lang="en-US" sz="1800" strike="noStrike" spc="-5" dirty="0">
                <a:solidFill>
                  <a:srgbClr val="FFFFFF"/>
                </a:solidFill>
                <a:latin typeface="Carlito"/>
                <a:cs typeface="Carlito"/>
              </a:rPr>
              <a:t>section</a:t>
            </a:r>
            <a:r>
              <a:rPr lang="en-US" sz="1800" strike="noStrike" spc="40" dirty="0">
                <a:solidFill>
                  <a:srgbClr val="FFFFFF"/>
                </a:solidFill>
                <a:latin typeface="Carlito"/>
                <a:cs typeface="Carlito"/>
              </a:rPr>
              <a:t> </a:t>
            </a:r>
            <a:r>
              <a:rPr lang="en-US" sz="1800" strike="noStrike" spc="-5" dirty="0">
                <a:solidFill>
                  <a:srgbClr val="FFFFFF"/>
                </a:solidFill>
                <a:latin typeface="Carlito"/>
                <a:cs typeface="Carlito"/>
              </a:rPr>
              <a:t>(1)</a:t>
            </a:r>
            <a:r>
              <a:rPr lang="en-US" sz="1800" strike="noStrike" spc="40" dirty="0">
                <a:solidFill>
                  <a:srgbClr val="FFFFFF"/>
                </a:solidFill>
                <a:latin typeface="Carlito"/>
                <a:cs typeface="Carlito"/>
              </a:rPr>
              <a:t> </a:t>
            </a:r>
            <a:r>
              <a:rPr lang="en-US" sz="1800" strike="noStrike" spc="-5" dirty="0">
                <a:solidFill>
                  <a:srgbClr val="FFFFFF"/>
                </a:solidFill>
                <a:latin typeface="Carlito"/>
                <a:cs typeface="Carlito"/>
              </a:rPr>
              <a:t>or</a:t>
            </a:r>
            <a:r>
              <a:rPr lang="en-US" sz="1800" strike="noStrike" spc="45" dirty="0">
                <a:solidFill>
                  <a:srgbClr val="FFFFFF"/>
                </a:solidFill>
                <a:latin typeface="Carlito"/>
                <a:cs typeface="Carlito"/>
              </a:rPr>
              <a:t> </a:t>
            </a:r>
            <a:r>
              <a:rPr lang="en-US" sz="1800" strike="noStrike" spc="-10" dirty="0">
                <a:solidFill>
                  <a:srgbClr val="FFFFFF"/>
                </a:solidFill>
                <a:latin typeface="Carlito"/>
                <a:cs typeface="Carlito"/>
              </a:rPr>
              <a:t>sub-section</a:t>
            </a:r>
            <a:r>
              <a:rPr lang="en-US" sz="1800" strike="noStrike" spc="45" dirty="0">
                <a:solidFill>
                  <a:srgbClr val="FFFFFF"/>
                </a:solidFill>
                <a:latin typeface="Carlito"/>
                <a:cs typeface="Carlito"/>
              </a:rPr>
              <a:t> </a:t>
            </a:r>
            <a:r>
              <a:rPr lang="en-US" sz="1800" strike="noStrike" spc="-5" dirty="0">
                <a:solidFill>
                  <a:srgbClr val="FFFFFF"/>
                </a:solidFill>
                <a:latin typeface="Carlito"/>
                <a:cs typeface="Carlito"/>
              </a:rPr>
              <a:t>(2)</a:t>
            </a:r>
            <a:r>
              <a:rPr lang="en-US" sz="1800" strike="noStrike" spc="40" dirty="0">
                <a:solidFill>
                  <a:srgbClr val="FFFFFF"/>
                </a:solidFill>
                <a:latin typeface="Carlito"/>
                <a:cs typeface="Carlito"/>
              </a:rPr>
              <a:t> </a:t>
            </a:r>
            <a:r>
              <a:rPr lang="en-US" sz="1800" strike="noStrike" spc="-5" dirty="0">
                <a:solidFill>
                  <a:srgbClr val="FFFFFF"/>
                </a:solidFill>
                <a:latin typeface="Carlito"/>
                <a:cs typeface="Carlito"/>
              </a:rPr>
              <a:t>or</a:t>
            </a:r>
            <a:r>
              <a:rPr lang="en-US" sz="1800" strike="noStrike" spc="45" dirty="0">
                <a:solidFill>
                  <a:srgbClr val="FFFFFF"/>
                </a:solidFill>
                <a:latin typeface="Carlito"/>
                <a:cs typeface="Carlito"/>
              </a:rPr>
              <a:t> </a:t>
            </a:r>
            <a:r>
              <a:rPr lang="en-US" sz="1800" strike="noStrike" spc="-10" dirty="0">
                <a:solidFill>
                  <a:srgbClr val="FFFFFF"/>
                </a:solidFill>
                <a:latin typeface="Carlito"/>
                <a:cs typeface="Carlito"/>
              </a:rPr>
              <a:t>sub-section</a:t>
            </a:r>
            <a:r>
              <a:rPr lang="en-US" sz="1800" strike="noStrike" spc="40" dirty="0">
                <a:solidFill>
                  <a:srgbClr val="FFFFFF"/>
                </a:solidFill>
                <a:latin typeface="Carlito"/>
                <a:cs typeface="Carlito"/>
              </a:rPr>
              <a:t> </a:t>
            </a:r>
            <a:r>
              <a:rPr lang="en-US" sz="1800" strike="noStrike" spc="-5" dirty="0">
                <a:solidFill>
                  <a:srgbClr val="FFFFFF"/>
                </a:solidFill>
                <a:latin typeface="Carlito"/>
                <a:cs typeface="Carlito"/>
              </a:rPr>
              <a:t>(3)</a:t>
            </a:r>
            <a:r>
              <a:rPr lang="en-US" sz="1800" strike="noStrike" spc="40" dirty="0">
                <a:solidFill>
                  <a:srgbClr val="FFFFFF"/>
                </a:solidFill>
                <a:latin typeface="Carlito"/>
                <a:cs typeface="Carlito"/>
              </a:rPr>
              <a:t> </a:t>
            </a:r>
            <a:r>
              <a:rPr lang="en-US" sz="1800" strike="noStrike" spc="-5" dirty="0">
                <a:solidFill>
                  <a:srgbClr val="FFFFFF"/>
                </a:solidFill>
                <a:latin typeface="Carlito"/>
                <a:cs typeface="Carlito"/>
              </a:rPr>
              <a:t>or</a:t>
            </a:r>
            <a:r>
              <a:rPr lang="en-US" sz="1800" strike="noStrike" spc="45" dirty="0">
                <a:solidFill>
                  <a:srgbClr val="FFFFFF"/>
                </a:solidFill>
                <a:latin typeface="Carlito"/>
                <a:cs typeface="Carlito"/>
              </a:rPr>
              <a:t> </a:t>
            </a:r>
            <a:r>
              <a:rPr lang="en-US" sz="1800" strike="noStrike" spc="-10" dirty="0">
                <a:solidFill>
                  <a:srgbClr val="FFFFFF"/>
                </a:solidFill>
                <a:latin typeface="Carlito"/>
                <a:cs typeface="Carlito"/>
              </a:rPr>
              <a:t>sub-section</a:t>
            </a:r>
            <a:endParaRPr lang="en-US" sz="1800" dirty="0">
              <a:latin typeface="Carlito"/>
              <a:cs typeface="Carlito"/>
            </a:endParaRPr>
          </a:p>
          <a:p>
            <a:pPr marL="71120">
              <a:lnSpc>
                <a:spcPct val="100000"/>
              </a:lnSpc>
              <a:spcBef>
                <a:spcPts val="50"/>
              </a:spcBef>
            </a:pPr>
            <a:r>
              <a:rPr lang="en-US" sz="1800" spc="-5" dirty="0">
                <a:solidFill>
                  <a:srgbClr val="FFFFFF"/>
                </a:solidFill>
                <a:latin typeface="Carlito"/>
                <a:cs typeface="Carlito"/>
              </a:rPr>
              <a:t>(4) or sub-section (5) discovers </a:t>
            </a:r>
            <a:r>
              <a:rPr lang="en-US" sz="1800" spc="-10" dirty="0">
                <a:solidFill>
                  <a:srgbClr val="FFFFFF"/>
                </a:solidFill>
                <a:latin typeface="Carlito"/>
                <a:cs typeface="Carlito"/>
              </a:rPr>
              <a:t>any </a:t>
            </a:r>
            <a:r>
              <a:rPr lang="en-US" sz="1800" spc="-5" dirty="0">
                <a:solidFill>
                  <a:srgbClr val="FFFFFF"/>
                </a:solidFill>
                <a:latin typeface="Carlito"/>
                <a:cs typeface="Carlito"/>
              </a:rPr>
              <a:t>omission or</a:t>
            </a:r>
            <a:r>
              <a:rPr lang="en-US" sz="1800" spc="195" dirty="0">
                <a:solidFill>
                  <a:srgbClr val="FFFFFF"/>
                </a:solidFill>
                <a:latin typeface="Carlito"/>
                <a:cs typeface="Carlito"/>
              </a:rPr>
              <a:t> </a:t>
            </a:r>
            <a:r>
              <a:rPr lang="en-US" sz="1800" spc="-5" dirty="0">
                <a:solidFill>
                  <a:srgbClr val="FFFFFF"/>
                </a:solidFill>
                <a:latin typeface="Carlito"/>
                <a:cs typeface="Carlito"/>
              </a:rPr>
              <a:t>incorrect </a:t>
            </a:r>
            <a:r>
              <a:rPr lang="en-US" sz="1800" spc="-10" dirty="0">
                <a:solidFill>
                  <a:srgbClr val="FFFFFF"/>
                </a:solidFill>
                <a:latin typeface="Carlito"/>
                <a:cs typeface="Carlito"/>
              </a:rPr>
              <a:t>particulars</a:t>
            </a:r>
            <a:endParaRPr lang="en-US" sz="1800" dirty="0">
              <a:latin typeface="Carlito"/>
              <a:cs typeface="Carlito"/>
            </a:endParaRPr>
          </a:p>
          <a:p>
            <a:pPr marL="71120" marR="43180" algn="just">
              <a:lnSpc>
                <a:spcPct val="106700"/>
              </a:lnSpc>
              <a:spcBef>
                <a:spcPts val="5"/>
              </a:spcBef>
            </a:pPr>
            <a:r>
              <a:rPr lang="en-US" sz="1800" spc="-10" dirty="0">
                <a:solidFill>
                  <a:srgbClr val="FFFFFF"/>
                </a:solidFill>
                <a:latin typeface="Carlito"/>
                <a:cs typeface="Carlito"/>
              </a:rPr>
              <a:t>therein, </a:t>
            </a:r>
            <a:r>
              <a:rPr lang="en-US" sz="1800" spc="-5" dirty="0">
                <a:solidFill>
                  <a:srgbClr val="FFFFFF"/>
                </a:solidFill>
                <a:latin typeface="Carlito"/>
                <a:cs typeface="Carlito"/>
              </a:rPr>
              <a:t>other than as a </a:t>
            </a:r>
            <a:r>
              <a:rPr lang="en-US" sz="1800" spc="-10" dirty="0">
                <a:solidFill>
                  <a:srgbClr val="FFFFFF"/>
                </a:solidFill>
                <a:latin typeface="Carlito"/>
                <a:cs typeface="Carlito"/>
              </a:rPr>
              <a:t>result </a:t>
            </a:r>
            <a:r>
              <a:rPr lang="en-US" sz="1800" dirty="0">
                <a:solidFill>
                  <a:srgbClr val="FFFFFF"/>
                </a:solidFill>
                <a:latin typeface="Carlito"/>
                <a:cs typeface="Carlito"/>
              </a:rPr>
              <a:t>of </a:t>
            </a:r>
            <a:r>
              <a:rPr lang="en-US" sz="1800" spc="-25" dirty="0">
                <a:solidFill>
                  <a:srgbClr val="FFFFFF"/>
                </a:solidFill>
                <a:latin typeface="Carlito"/>
                <a:cs typeface="Carlito"/>
              </a:rPr>
              <a:t>scrutiny, </a:t>
            </a:r>
            <a:r>
              <a:rPr lang="en-US" sz="1800" spc="-15" dirty="0">
                <a:solidFill>
                  <a:srgbClr val="FFFFFF"/>
                </a:solidFill>
                <a:latin typeface="Carlito"/>
                <a:cs typeface="Carlito"/>
              </a:rPr>
              <a:t>audit, </a:t>
            </a:r>
            <a:r>
              <a:rPr lang="en-US" sz="1800" spc="-10" dirty="0">
                <a:solidFill>
                  <a:srgbClr val="FFFFFF"/>
                </a:solidFill>
                <a:latin typeface="Carlito"/>
                <a:cs typeface="Carlito"/>
              </a:rPr>
              <a:t>inspection </a:t>
            </a:r>
            <a:r>
              <a:rPr lang="en-US" sz="1800" dirty="0">
                <a:solidFill>
                  <a:srgbClr val="FFFFFF"/>
                </a:solidFill>
                <a:latin typeface="Carlito"/>
                <a:cs typeface="Carlito"/>
              </a:rPr>
              <a:t>or  </a:t>
            </a:r>
            <a:r>
              <a:rPr lang="en-US" sz="1800" spc="-10" dirty="0">
                <a:solidFill>
                  <a:srgbClr val="FFFFFF"/>
                </a:solidFill>
                <a:latin typeface="Carlito"/>
                <a:cs typeface="Carlito"/>
              </a:rPr>
              <a:t>enforcement </a:t>
            </a:r>
            <a:r>
              <a:rPr lang="en-US" sz="1800" spc="-15" dirty="0">
                <a:solidFill>
                  <a:srgbClr val="FFFFFF"/>
                </a:solidFill>
                <a:latin typeface="Carlito"/>
                <a:cs typeface="Carlito"/>
              </a:rPr>
              <a:t>activity by the </a:t>
            </a:r>
            <a:r>
              <a:rPr lang="en-US" sz="1800" dirty="0">
                <a:solidFill>
                  <a:srgbClr val="FFFFFF"/>
                </a:solidFill>
                <a:latin typeface="Carlito"/>
                <a:cs typeface="Carlito"/>
              </a:rPr>
              <a:t>tax </a:t>
            </a:r>
            <a:r>
              <a:rPr lang="en-US" sz="1800" spc="-10" dirty="0">
                <a:solidFill>
                  <a:srgbClr val="FFFFFF"/>
                </a:solidFill>
                <a:latin typeface="Carlito"/>
                <a:cs typeface="Carlito"/>
              </a:rPr>
              <a:t>authorities, </a:t>
            </a:r>
            <a:r>
              <a:rPr lang="en-US" sz="1800" spc="-15" dirty="0">
                <a:solidFill>
                  <a:srgbClr val="FFFFFF"/>
                </a:solidFill>
                <a:latin typeface="Carlito"/>
                <a:cs typeface="Carlito"/>
              </a:rPr>
              <a:t>he </a:t>
            </a:r>
            <a:r>
              <a:rPr lang="en-US" sz="1800" spc="-5" dirty="0">
                <a:solidFill>
                  <a:srgbClr val="FFFFFF"/>
                </a:solidFill>
                <a:latin typeface="Carlito"/>
                <a:cs typeface="Carlito"/>
              </a:rPr>
              <a:t>shall </a:t>
            </a:r>
            <a:r>
              <a:rPr lang="en-US" sz="1800" spc="-10" dirty="0">
                <a:solidFill>
                  <a:srgbClr val="FFFFFF"/>
                </a:solidFill>
                <a:latin typeface="Carlito"/>
                <a:cs typeface="Carlito"/>
              </a:rPr>
              <a:t>rectify </a:t>
            </a:r>
            <a:r>
              <a:rPr lang="en-US" sz="1800" spc="-5" dirty="0">
                <a:solidFill>
                  <a:srgbClr val="FFFFFF"/>
                </a:solidFill>
                <a:latin typeface="Carlito"/>
                <a:cs typeface="Carlito"/>
              </a:rPr>
              <a:t>such  omission or </a:t>
            </a:r>
            <a:r>
              <a:rPr lang="en-US" sz="1800" spc="-10" dirty="0">
                <a:solidFill>
                  <a:srgbClr val="FFFFFF"/>
                </a:solidFill>
                <a:latin typeface="Carlito"/>
                <a:cs typeface="Carlito"/>
              </a:rPr>
              <a:t>incorrect particulars 53[in </a:t>
            </a:r>
            <a:r>
              <a:rPr lang="en-US" sz="1800" spc="-5" dirty="0">
                <a:solidFill>
                  <a:srgbClr val="FFFFFF"/>
                </a:solidFill>
                <a:latin typeface="Carlito"/>
                <a:cs typeface="Carlito"/>
              </a:rPr>
              <a:t>such form </a:t>
            </a:r>
            <a:r>
              <a:rPr lang="en-US" sz="1800" spc="-10" dirty="0">
                <a:solidFill>
                  <a:srgbClr val="FFFFFF"/>
                </a:solidFill>
                <a:latin typeface="Carlito"/>
                <a:cs typeface="Carlito"/>
              </a:rPr>
              <a:t>and 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10" dirty="0">
                <a:solidFill>
                  <a:srgbClr val="FFFFFF"/>
                </a:solidFill>
                <a:latin typeface="Carlito"/>
                <a:cs typeface="Carlito"/>
              </a:rPr>
              <a:t>prescribed], subject to payment </a:t>
            </a:r>
            <a:r>
              <a:rPr lang="en-US" sz="1800" dirty="0">
                <a:solidFill>
                  <a:srgbClr val="FFFFFF"/>
                </a:solidFill>
                <a:latin typeface="Carlito"/>
                <a:cs typeface="Carlito"/>
              </a:rPr>
              <a:t>of </a:t>
            </a:r>
            <a:r>
              <a:rPr lang="en-US" sz="1800" spc="-10" dirty="0">
                <a:solidFill>
                  <a:srgbClr val="FFFFFF"/>
                </a:solidFill>
                <a:latin typeface="Carlito"/>
                <a:cs typeface="Carlito"/>
              </a:rPr>
              <a:t>interest </a:t>
            </a:r>
            <a:r>
              <a:rPr lang="en-US" sz="1800" spc="-15" dirty="0">
                <a:solidFill>
                  <a:srgbClr val="FFFFFF"/>
                </a:solidFill>
                <a:latin typeface="Carlito"/>
                <a:cs typeface="Carlito"/>
              </a:rPr>
              <a:t>under this</a:t>
            </a:r>
            <a:r>
              <a:rPr lang="en-US" sz="1800" spc="60" dirty="0">
                <a:solidFill>
                  <a:srgbClr val="FFFFFF"/>
                </a:solidFill>
                <a:latin typeface="Carlito"/>
                <a:cs typeface="Carlito"/>
              </a:rPr>
              <a:t> </a:t>
            </a:r>
            <a:r>
              <a:rPr lang="en-US" sz="1800" spc="-5" dirty="0">
                <a:solidFill>
                  <a:srgbClr val="FFFFFF"/>
                </a:solidFill>
                <a:latin typeface="Carlito"/>
                <a:cs typeface="Carlito"/>
              </a:rPr>
              <a:t>Act:</a:t>
            </a:r>
          </a:p>
          <a:p>
            <a:pPr marL="71120" marR="43180" algn="just">
              <a:lnSpc>
                <a:spcPct val="106700"/>
              </a:lnSpc>
              <a:spcBef>
                <a:spcPts val="5"/>
              </a:spcBef>
            </a:pPr>
            <a:endParaRPr lang="en-US" sz="1800" dirty="0">
              <a:latin typeface="Carlito"/>
              <a:cs typeface="Carlito"/>
            </a:endParaRPr>
          </a:p>
          <a:p>
            <a:pPr marL="71120" marR="46355" algn="just">
              <a:lnSpc>
                <a:spcPct val="106900"/>
              </a:lnSpc>
            </a:pPr>
            <a:r>
              <a:rPr lang="en-US" sz="1800" spc="-10" dirty="0">
                <a:solidFill>
                  <a:srgbClr val="FFFFFF"/>
                </a:solidFill>
                <a:latin typeface="Carlito"/>
                <a:cs typeface="Carlito"/>
              </a:rPr>
              <a:t>Provided that </a:t>
            </a:r>
            <a:r>
              <a:rPr lang="en-US" sz="1800" spc="-15" dirty="0">
                <a:solidFill>
                  <a:srgbClr val="FFFFFF"/>
                </a:solidFill>
                <a:latin typeface="Carlito"/>
                <a:cs typeface="Carlito"/>
              </a:rPr>
              <a:t>no </a:t>
            </a:r>
            <a:r>
              <a:rPr lang="en-US" sz="1800" dirty="0">
                <a:solidFill>
                  <a:srgbClr val="FFFFFF"/>
                </a:solidFill>
                <a:latin typeface="Carlito"/>
                <a:cs typeface="Carlito"/>
              </a:rPr>
              <a:t>such </a:t>
            </a:r>
            <a:r>
              <a:rPr lang="en-US" sz="1800" spc="-10" dirty="0">
                <a:solidFill>
                  <a:srgbClr val="FFFFFF"/>
                </a:solidFill>
                <a:latin typeface="Carlito"/>
                <a:cs typeface="Carlito"/>
              </a:rPr>
              <a:t>rectification </a:t>
            </a:r>
            <a:r>
              <a:rPr lang="en-US" sz="1800" dirty="0">
                <a:solidFill>
                  <a:srgbClr val="FFFFFF"/>
                </a:solidFill>
                <a:latin typeface="Carlito"/>
                <a:cs typeface="Carlito"/>
              </a:rPr>
              <a:t>of </a:t>
            </a:r>
            <a:r>
              <a:rPr lang="en-US" sz="1800" spc="-10" dirty="0">
                <a:solidFill>
                  <a:srgbClr val="FFFFFF"/>
                </a:solidFill>
                <a:latin typeface="Carlito"/>
                <a:cs typeface="Carlito"/>
              </a:rPr>
              <a:t>any </a:t>
            </a:r>
            <a:r>
              <a:rPr lang="en-US" sz="1800" spc="-5" dirty="0">
                <a:solidFill>
                  <a:srgbClr val="FFFFFF"/>
                </a:solidFill>
                <a:latin typeface="Carlito"/>
                <a:cs typeface="Carlito"/>
              </a:rPr>
              <a:t>omission </a:t>
            </a:r>
            <a:r>
              <a:rPr lang="en-US" sz="1800" dirty="0">
                <a:solidFill>
                  <a:srgbClr val="FFFFFF"/>
                </a:solidFill>
                <a:latin typeface="Carlito"/>
                <a:cs typeface="Carlito"/>
              </a:rPr>
              <a:t>or </a:t>
            </a:r>
            <a:r>
              <a:rPr lang="en-US" sz="1800" spc="-10" dirty="0">
                <a:solidFill>
                  <a:srgbClr val="FFFFFF"/>
                </a:solidFill>
                <a:latin typeface="Carlito"/>
                <a:cs typeface="Carlito"/>
              </a:rPr>
              <a:t>incorrect  particulars shall </a:t>
            </a:r>
            <a:r>
              <a:rPr lang="en-US" sz="1800" spc="-15" dirty="0">
                <a:solidFill>
                  <a:srgbClr val="FFFFFF"/>
                </a:solidFill>
                <a:latin typeface="Carlito"/>
                <a:cs typeface="Carlito"/>
              </a:rPr>
              <a:t>be </a:t>
            </a:r>
            <a:r>
              <a:rPr lang="en-US" sz="1800" spc="-5" dirty="0">
                <a:solidFill>
                  <a:srgbClr val="FFFFFF"/>
                </a:solidFill>
                <a:latin typeface="Carlito"/>
                <a:cs typeface="Carlito"/>
              </a:rPr>
              <a:t>allowed after </a:t>
            </a:r>
            <a:r>
              <a:rPr lang="en-US" sz="1800" strike="sngStrike" spc="-15" dirty="0">
                <a:solidFill>
                  <a:srgbClr val="FFFFFF"/>
                </a:solidFill>
                <a:latin typeface="Carlito"/>
                <a:cs typeface="Carlito"/>
              </a:rPr>
              <a:t>the </a:t>
            </a:r>
            <a:r>
              <a:rPr lang="en-US" sz="1800" strike="sngStrike" spc="-5" dirty="0">
                <a:solidFill>
                  <a:srgbClr val="FFFFFF"/>
                </a:solidFill>
                <a:latin typeface="Carlito"/>
                <a:cs typeface="Carlito"/>
              </a:rPr>
              <a:t>due </a:t>
            </a:r>
            <a:r>
              <a:rPr lang="en-US" sz="1800" strike="sngStrike" spc="-10" dirty="0">
                <a:solidFill>
                  <a:srgbClr val="FFFFFF"/>
                </a:solidFill>
                <a:latin typeface="Carlito"/>
                <a:cs typeface="Carlito"/>
              </a:rPr>
              <a:t>date </a:t>
            </a:r>
            <a:r>
              <a:rPr lang="en-US" sz="1800" strike="sngStrike" dirty="0">
                <a:solidFill>
                  <a:srgbClr val="FFFFFF"/>
                </a:solidFill>
                <a:latin typeface="Carlito"/>
                <a:cs typeface="Carlito"/>
              </a:rPr>
              <a:t>for</a:t>
            </a:r>
            <a:r>
              <a:rPr lang="en-US" sz="1800" strike="noStrike" dirty="0">
                <a:solidFill>
                  <a:srgbClr val="FFFFFF"/>
                </a:solidFill>
                <a:latin typeface="Carlito"/>
                <a:cs typeface="Carlito"/>
              </a:rPr>
              <a:t> </a:t>
            </a:r>
            <a:r>
              <a:rPr lang="en-US" sz="1800" strike="sngStrike" spc="-10" dirty="0">
                <a:solidFill>
                  <a:srgbClr val="FFFFFF"/>
                </a:solidFill>
                <a:latin typeface="Carlito"/>
                <a:cs typeface="Carlito"/>
              </a:rPr>
              <a:t>furnishing </a:t>
            </a:r>
            <a:r>
              <a:rPr lang="en-US" sz="1800" strike="sngStrike" dirty="0">
                <a:solidFill>
                  <a:srgbClr val="FFFFFF"/>
                </a:solidFill>
                <a:latin typeface="Carlito"/>
                <a:cs typeface="Carlito"/>
              </a:rPr>
              <a:t>of </a:t>
            </a:r>
            <a:r>
              <a:rPr lang="en-US" sz="1800" strike="noStrike" dirty="0">
                <a:solidFill>
                  <a:srgbClr val="FFFFFF"/>
                </a:solidFill>
                <a:latin typeface="Carlito"/>
                <a:cs typeface="Carlito"/>
              </a:rPr>
              <a:t> </a:t>
            </a:r>
            <a:r>
              <a:rPr lang="en-US" sz="1800" strike="sngStrike" spc="-10" dirty="0">
                <a:solidFill>
                  <a:srgbClr val="FFFFFF"/>
                </a:solidFill>
                <a:latin typeface="Carlito"/>
                <a:cs typeface="Carlito"/>
              </a:rPr>
              <a:t>return </a:t>
            </a:r>
            <a:r>
              <a:rPr lang="en-US" sz="1800" strike="sngStrike" dirty="0">
                <a:solidFill>
                  <a:srgbClr val="FFFFFF"/>
                </a:solidFill>
                <a:latin typeface="Carlito"/>
                <a:cs typeface="Carlito"/>
              </a:rPr>
              <a:t>for </a:t>
            </a:r>
            <a:r>
              <a:rPr lang="en-US" sz="1800" strike="sngStrike" spc="-15" dirty="0">
                <a:solidFill>
                  <a:srgbClr val="FFFFFF"/>
                </a:solidFill>
                <a:latin typeface="Carlito"/>
                <a:cs typeface="Carlito"/>
              </a:rPr>
              <a:t>the </a:t>
            </a:r>
            <a:r>
              <a:rPr lang="en-US" sz="1800" strike="sngStrike" spc="-10" dirty="0">
                <a:solidFill>
                  <a:srgbClr val="FFFFFF"/>
                </a:solidFill>
                <a:latin typeface="Carlito"/>
                <a:cs typeface="Carlito"/>
              </a:rPr>
              <a:t>month </a:t>
            </a:r>
            <a:r>
              <a:rPr lang="en-US" sz="1800" strike="sngStrike" spc="-5" dirty="0">
                <a:solidFill>
                  <a:srgbClr val="FFFFFF"/>
                </a:solidFill>
                <a:latin typeface="Carlito"/>
                <a:cs typeface="Carlito"/>
              </a:rPr>
              <a:t>of </a:t>
            </a:r>
            <a:r>
              <a:rPr lang="en-US" sz="1800" strike="sngStrike" spc="-10" dirty="0">
                <a:solidFill>
                  <a:srgbClr val="FFFFFF"/>
                </a:solidFill>
                <a:latin typeface="Carlito"/>
                <a:cs typeface="Carlito"/>
              </a:rPr>
              <a:t>September </a:t>
            </a:r>
            <a:r>
              <a:rPr lang="en-US" sz="1800" strike="sngStrike" spc="-5" dirty="0">
                <a:solidFill>
                  <a:srgbClr val="FFFFFF"/>
                </a:solidFill>
                <a:latin typeface="Carlito"/>
                <a:cs typeface="Carlito"/>
              </a:rPr>
              <a:t>or second</a:t>
            </a:r>
            <a:r>
              <a:rPr lang="en-US" sz="1800" strike="noStrike" spc="-5" dirty="0">
                <a:solidFill>
                  <a:srgbClr val="FFFFFF"/>
                </a:solidFill>
                <a:latin typeface="Carlito"/>
                <a:cs typeface="Carlito"/>
              </a:rPr>
              <a:t> </a:t>
            </a:r>
            <a:r>
              <a:rPr lang="en-US" sz="1800" strike="sngStrike" spc="-10" dirty="0">
                <a:solidFill>
                  <a:srgbClr val="FFFFFF"/>
                </a:solidFill>
                <a:latin typeface="Carlito"/>
                <a:cs typeface="Carlito"/>
              </a:rPr>
              <a:t>quarter</a:t>
            </a:r>
            <a:r>
              <a:rPr lang="en-US" sz="1800" strike="noStrike" spc="-10" dirty="0">
                <a:solidFill>
                  <a:srgbClr val="FFFFFF"/>
                </a:solidFill>
                <a:latin typeface="Carlito"/>
                <a:cs typeface="Carlito"/>
              </a:rPr>
              <a:t> the </a:t>
            </a:r>
            <a:r>
              <a:rPr lang="en-US" sz="1800" strike="noStrike" spc="-5" dirty="0">
                <a:solidFill>
                  <a:srgbClr val="FFFFFF"/>
                </a:solidFill>
                <a:latin typeface="Carlito"/>
                <a:cs typeface="Carlito"/>
              </a:rPr>
              <a:t>thirtieth  </a:t>
            </a:r>
            <a:r>
              <a:rPr lang="en-US" sz="1800" strike="noStrike" spc="-10" dirty="0">
                <a:solidFill>
                  <a:srgbClr val="FFFFFF"/>
                </a:solidFill>
                <a:latin typeface="Carlito"/>
                <a:cs typeface="Carlito"/>
              </a:rPr>
              <a:t>day </a:t>
            </a:r>
            <a:r>
              <a:rPr lang="en-US" sz="1800" strike="noStrike" spc="-5" dirty="0">
                <a:solidFill>
                  <a:srgbClr val="FFFFFF"/>
                </a:solidFill>
                <a:latin typeface="Carlito"/>
                <a:cs typeface="Carlito"/>
              </a:rPr>
              <a:t>of </a:t>
            </a:r>
            <a:r>
              <a:rPr lang="en-US" sz="1800" strike="noStrike" spc="-10" dirty="0">
                <a:solidFill>
                  <a:srgbClr val="FFFFFF"/>
                </a:solidFill>
                <a:latin typeface="Carlito"/>
                <a:cs typeface="Carlito"/>
              </a:rPr>
              <a:t>November following the end </a:t>
            </a:r>
            <a:r>
              <a:rPr lang="en-US" sz="1800" strike="noStrike" spc="-5" dirty="0">
                <a:solidFill>
                  <a:srgbClr val="FFFFFF"/>
                </a:solidFill>
                <a:latin typeface="Carlito"/>
                <a:cs typeface="Carlito"/>
              </a:rPr>
              <a:t>of </a:t>
            </a:r>
            <a:r>
              <a:rPr lang="en-US" sz="1800" strike="noStrike" spc="-10" dirty="0">
                <a:solidFill>
                  <a:srgbClr val="FFFFFF"/>
                </a:solidFill>
                <a:latin typeface="Carlito"/>
                <a:cs typeface="Carlito"/>
              </a:rPr>
              <a:t>the financial </a:t>
            </a:r>
            <a:r>
              <a:rPr lang="en-US" sz="1800" strike="noStrike" spc="-5" dirty="0">
                <a:solidFill>
                  <a:srgbClr val="FFFFFF"/>
                </a:solidFill>
                <a:latin typeface="Carlito"/>
                <a:cs typeface="Carlito"/>
              </a:rPr>
              <a:t>year </a:t>
            </a:r>
            <a:r>
              <a:rPr lang="en-US" sz="1800" strike="noStrike" spc="-15" dirty="0">
                <a:solidFill>
                  <a:srgbClr val="FFFFFF"/>
                </a:solidFill>
                <a:latin typeface="Carlito"/>
                <a:cs typeface="Carlito"/>
              </a:rPr>
              <a:t>to </a:t>
            </a:r>
            <a:r>
              <a:rPr lang="en-US" sz="1800" strike="noStrike" spc="-10" dirty="0">
                <a:solidFill>
                  <a:srgbClr val="FFFFFF"/>
                </a:solidFill>
                <a:latin typeface="Carlito"/>
                <a:cs typeface="Carlito"/>
              </a:rPr>
              <a:t>which  </a:t>
            </a:r>
            <a:r>
              <a:rPr lang="en-US" sz="1800" strike="noStrike" spc="-5" dirty="0">
                <a:solidFill>
                  <a:srgbClr val="FFFFFF"/>
                </a:solidFill>
                <a:latin typeface="Carlito"/>
                <a:cs typeface="Carlito"/>
              </a:rPr>
              <a:t>such </a:t>
            </a:r>
            <a:r>
              <a:rPr lang="en-US" sz="1800" strike="noStrike" spc="-10" dirty="0">
                <a:solidFill>
                  <a:srgbClr val="FFFFFF"/>
                </a:solidFill>
                <a:latin typeface="Carlito"/>
                <a:cs typeface="Carlito"/>
              </a:rPr>
              <a:t>details </a:t>
            </a:r>
            <a:r>
              <a:rPr lang="en-US" sz="1800" strike="noStrike" spc="-5" dirty="0">
                <a:solidFill>
                  <a:srgbClr val="FFFFFF"/>
                </a:solidFill>
                <a:latin typeface="Carlito"/>
                <a:cs typeface="Carlito"/>
              </a:rPr>
              <a:t>pertain, or </a:t>
            </a:r>
            <a:r>
              <a:rPr lang="en-US" sz="1800" strike="noStrike" spc="-15" dirty="0">
                <a:solidFill>
                  <a:srgbClr val="FFFFFF"/>
                </a:solidFill>
                <a:latin typeface="Carlito"/>
                <a:cs typeface="Carlito"/>
              </a:rPr>
              <a:t>the </a:t>
            </a:r>
            <a:r>
              <a:rPr lang="en-US" sz="1800" strike="noStrike" spc="-10" dirty="0">
                <a:solidFill>
                  <a:srgbClr val="FFFFFF"/>
                </a:solidFill>
                <a:latin typeface="Carlito"/>
                <a:cs typeface="Carlito"/>
              </a:rPr>
              <a:t>actual </a:t>
            </a:r>
            <a:r>
              <a:rPr lang="en-US" sz="1800" strike="noStrike" spc="-5" dirty="0">
                <a:solidFill>
                  <a:srgbClr val="FFFFFF"/>
                </a:solidFill>
                <a:latin typeface="Carlito"/>
                <a:cs typeface="Carlito"/>
              </a:rPr>
              <a:t>date of </a:t>
            </a:r>
            <a:r>
              <a:rPr lang="en-US" sz="1800" strike="noStrike" spc="-10" dirty="0">
                <a:solidFill>
                  <a:srgbClr val="FFFFFF"/>
                </a:solidFill>
                <a:latin typeface="Carlito"/>
                <a:cs typeface="Carlito"/>
              </a:rPr>
              <a:t>furnishing </a:t>
            </a:r>
            <a:r>
              <a:rPr lang="en-US" sz="1800" strike="noStrike" dirty="0">
                <a:solidFill>
                  <a:srgbClr val="FFFFFF"/>
                </a:solidFill>
                <a:latin typeface="Carlito"/>
                <a:cs typeface="Carlito"/>
              </a:rPr>
              <a:t>of </a:t>
            </a:r>
            <a:r>
              <a:rPr lang="en-US" sz="1800" strike="noStrike" spc="-5" dirty="0">
                <a:solidFill>
                  <a:srgbClr val="FFFFFF"/>
                </a:solidFill>
                <a:latin typeface="Carlito"/>
                <a:cs typeface="Carlito"/>
              </a:rPr>
              <a:t>relevant  </a:t>
            </a:r>
            <a:r>
              <a:rPr lang="en-US" sz="1800" strike="noStrike" spc="-15" dirty="0">
                <a:solidFill>
                  <a:srgbClr val="FFFFFF"/>
                </a:solidFill>
                <a:latin typeface="Carlito"/>
                <a:cs typeface="Carlito"/>
              </a:rPr>
              <a:t>annual return, </a:t>
            </a:r>
            <a:r>
              <a:rPr lang="en-US" sz="1800" strike="noStrike" spc="-10" dirty="0">
                <a:solidFill>
                  <a:srgbClr val="FFFFFF"/>
                </a:solidFill>
                <a:latin typeface="Carlito"/>
                <a:cs typeface="Carlito"/>
              </a:rPr>
              <a:t>whichever is</a:t>
            </a:r>
            <a:r>
              <a:rPr lang="en-US" sz="1800" strike="noStrike" spc="125" dirty="0">
                <a:solidFill>
                  <a:srgbClr val="FFFFFF"/>
                </a:solidFill>
                <a:latin typeface="Carlito"/>
                <a:cs typeface="Carlito"/>
              </a:rPr>
              <a:t> </a:t>
            </a:r>
            <a:r>
              <a:rPr lang="en-US" sz="1800" strike="noStrike" spc="-30" dirty="0">
                <a:solidFill>
                  <a:srgbClr val="FFFFFF"/>
                </a:solidFill>
                <a:latin typeface="Carlito"/>
                <a:cs typeface="Carlito"/>
              </a:rPr>
              <a:t>earlier.</a:t>
            </a:r>
            <a:endParaRPr lang="en-US" sz="1800" dirty="0">
              <a:latin typeface="Carlito"/>
              <a:cs typeface="Carlito"/>
            </a:endParaRPr>
          </a:p>
          <a:p>
            <a:pPr>
              <a:lnSpc>
                <a:spcPct val="100000"/>
              </a:lnSpc>
              <a:spcBef>
                <a:spcPts val="20"/>
              </a:spcBef>
            </a:pPr>
            <a:endParaRPr lang="en-US" sz="1800" dirty="0">
              <a:latin typeface="Times New Roman"/>
              <a:cs typeface="Times New Roman"/>
            </a:endParaRPr>
          </a:p>
          <a:p>
            <a:pPr marL="71120" marR="45720" algn="just">
              <a:lnSpc>
                <a:spcPct val="107100"/>
              </a:lnSpc>
            </a:pPr>
            <a:r>
              <a:rPr lang="en-US" sz="1800" spc="-35" dirty="0">
                <a:solidFill>
                  <a:srgbClr val="FFFFFF"/>
                </a:solidFill>
                <a:latin typeface="Trebuchet MS"/>
                <a:cs typeface="Trebuchet MS"/>
              </a:rPr>
              <a:t>Conclusion </a:t>
            </a:r>
            <a:r>
              <a:rPr lang="en-US" sz="1800" spc="-5" dirty="0">
                <a:solidFill>
                  <a:srgbClr val="FFFFFF"/>
                </a:solidFill>
                <a:latin typeface="Trebuchet MS"/>
                <a:cs typeface="Trebuchet MS"/>
              </a:rPr>
              <a:t>:</a:t>
            </a:r>
          </a:p>
          <a:p>
            <a:pPr marL="71120" marR="45720" algn="just">
              <a:lnSpc>
                <a:spcPct val="107100"/>
              </a:lnSpc>
            </a:pPr>
            <a:r>
              <a:rPr lang="en-US" sz="1800" spc="-20" dirty="0">
                <a:solidFill>
                  <a:srgbClr val="FFFF00"/>
                </a:solidFill>
                <a:latin typeface="Trebuchet MS"/>
                <a:cs typeface="Trebuchet MS"/>
              </a:rPr>
              <a:t>Due </a:t>
            </a:r>
            <a:r>
              <a:rPr lang="en-US" sz="1800" spc="-30" dirty="0">
                <a:solidFill>
                  <a:srgbClr val="FFFF00"/>
                </a:solidFill>
                <a:latin typeface="Trebuchet MS"/>
                <a:cs typeface="Trebuchet MS"/>
              </a:rPr>
              <a:t>date extended for </a:t>
            </a:r>
            <a:r>
              <a:rPr lang="en-US" sz="1800" spc="-35" dirty="0">
                <a:solidFill>
                  <a:srgbClr val="FFFF00"/>
                </a:solidFill>
                <a:latin typeface="Trebuchet MS"/>
                <a:cs typeface="Trebuchet MS"/>
              </a:rPr>
              <a:t>rectification </a:t>
            </a:r>
            <a:r>
              <a:rPr lang="en-US" sz="1800" spc="-25" dirty="0">
                <a:solidFill>
                  <a:srgbClr val="FFFF00"/>
                </a:solidFill>
                <a:latin typeface="Trebuchet MS"/>
                <a:cs typeface="Trebuchet MS"/>
              </a:rPr>
              <a:t>from due </a:t>
            </a:r>
            <a:r>
              <a:rPr lang="en-US" sz="1800" spc="-30" dirty="0">
                <a:solidFill>
                  <a:srgbClr val="FFFF00"/>
                </a:solidFill>
                <a:latin typeface="Trebuchet MS"/>
                <a:cs typeface="Trebuchet MS"/>
              </a:rPr>
              <a:t>date  </a:t>
            </a:r>
            <a:r>
              <a:rPr lang="en-US" sz="1800" spc="-20" dirty="0">
                <a:solidFill>
                  <a:srgbClr val="FFFF00"/>
                </a:solidFill>
                <a:latin typeface="Trebuchet MS"/>
                <a:cs typeface="Trebuchet MS"/>
              </a:rPr>
              <a:t>of </a:t>
            </a:r>
            <a:r>
              <a:rPr lang="en-US" sz="1800" spc="-30" dirty="0">
                <a:solidFill>
                  <a:srgbClr val="FFFF00"/>
                </a:solidFill>
                <a:latin typeface="Trebuchet MS"/>
                <a:cs typeface="Trebuchet MS"/>
              </a:rPr>
              <a:t>September </a:t>
            </a:r>
            <a:r>
              <a:rPr lang="en-US" sz="1800" spc="-20" dirty="0">
                <a:solidFill>
                  <a:srgbClr val="FFFF00"/>
                </a:solidFill>
                <a:latin typeface="Trebuchet MS"/>
                <a:cs typeface="Trebuchet MS"/>
              </a:rPr>
              <a:t>return to </a:t>
            </a:r>
            <a:r>
              <a:rPr lang="en-US" sz="1800" spc="-25" dirty="0">
                <a:solidFill>
                  <a:srgbClr val="FFFF00"/>
                </a:solidFill>
                <a:latin typeface="Trebuchet MS"/>
                <a:cs typeface="Trebuchet MS"/>
              </a:rPr>
              <a:t>30</a:t>
            </a:r>
            <a:r>
              <a:rPr lang="en-US" sz="1800" spc="-37" baseline="27777" dirty="0">
                <a:solidFill>
                  <a:srgbClr val="FFFF00"/>
                </a:solidFill>
                <a:latin typeface="Trebuchet MS"/>
                <a:cs typeface="Trebuchet MS"/>
              </a:rPr>
              <a:t>th</a:t>
            </a:r>
            <a:r>
              <a:rPr lang="en-US" sz="1800" spc="-112" baseline="27777" dirty="0">
                <a:solidFill>
                  <a:srgbClr val="FFFF00"/>
                </a:solidFill>
                <a:latin typeface="Trebuchet MS"/>
                <a:cs typeface="Trebuchet MS"/>
              </a:rPr>
              <a:t> </a:t>
            </a:r>
            <a:r>
              <a:rPr lang="en-US" sz="1800" spc="-30" dirty="0">
                <a:solidFill>
                  <a:srgbClr val="FFFF00"/>
                </a:solidFill>
                <a:latin typeface="Trebuchet MS"/>
                <a:cs typeface="Trebuchet MS"/>
              </a:rPr>
              <a:t>November</a:t>
            </a:r>
            <a:endParaRPr lang="en-US" sz="1800" dirty="0">
              <a:latin typeface="Trebuchet MS"/>
              <a:cs typeface="Trebuchet MS"/>
            </a:endParaRPr>
          </a:p>
          <a:p>
            <a:pPr>
              <a:lnSpc>
                <a:spcPct val="100000"/>
              </a:lnSpc>
            </a:pPr>
            <a:endParaRPr lang="en-US" sz="2800" dirty="0">
              <a:latin typeface="Times New Roman"/>
              <a:cs typeface="Times New Roman"/>
            </a:endParaRPr>
          </a:p>
          <a:p>
            <a:pPr marL="70485" marR="693420">
              <a:lnSpc>
                <a:spcPct val="105800"/>
              </a:lnSpc>
              <a:tabLst>
                <a:tab pos="327025" algn="l"/>
              </a:tabLst>
            </a:pPr>
            <a:endParaRPr lang="en-US" sz="2800" b="1" dirty="0">
              <a:solidFill>
                <a:srgbClr val="FFFF00"/>
              </a:solidFill>
              <a:latin typeface="Carlito"/>
              <a:cs typeface="Carlito"/>
            </a:endParaRPr>
          </a:p>
          <a:p>
            <a:pPr>
              <a:lnSpc>
                <a:spcPct val="100000"/>
              </a:lnSpc>
              <a:buClr>
                <a:srgbClr val="FFFFFF"/>
              </a:buClr>
              <a:buFont typeface="Carlito"/>
              <a:buAutoNum type="romanLcParenBoth"/>
            </a:pPr>
            <a:endParaRPr lang="en-US" sz="2800" dirty="0">
              <a:latin typeface="Times New Roman"/>
              <a:cs typeface="Times New Roman"/>
            </a:endParaRPr>
          </a:p>
          <a:p>
            <a:pPr marL="70485" marR="693420" algn="ctr">
              <a:lnSpc>
                <a:spcPct val="105800"/>
              </a:lnSpc>
              <a:tabLst>
                <a:tab pos="327025" algn="l"/>
              </a:tabLst>
            </a:pPr>
            <a:endParaRPr lang="en-IN" sz="2800" dirty="0">
              <a:latin typeface="Carlito"/>
              <a:cs typeface="Carlito"/>
            </a:endParaRPr>
          </a:p>
          <a:p>
            <a:pPr marL="70485" marR="693420">
              <a:lnSpc>
                <a:spcPct val="105800"/>
              </a:lnSpc>
              <a:tabLst>
                <a:tab pos="327025" algn="l"/>
              </a:tabLst>
            </a:pPr>
            <a:endParaRPr lang="en-US" sz="2800" dirty="0">
              <a:solidFill>
                <a:srgbClr val="FFFFFF"/>
              </a:solidFill>
              <a:latin typeface="Carlito"/>
              <a:cs typeface="Carlito"/>
            </a:endParaRPr>
          </a:p>
          <a:p>
            <a:pPr>
              <a:lnSpc>
                <a:spcPct val="100000"/>
              </a:lnSpc>
              <a:buClr>
                <a:srgbClr val="FFFFFF"/>
              </a:buClr>
              <a:buFont typeface="Carlito"/>
              <a:buAutoNum type="romanLcParenBoth"/>
            </a:pPr>
            <a:endParaRPr lang="en-US" sz="2800" dirty="0">
              <a:latin typeface="Times New Roman"/>
              <a:cs typeface="Times New Roman"/>
            </a:endParaRPr>
          </a:p>
          <a:p>
            <a:endParaRPr lang="en-IN" dirty="0"/>
          </a:p>
        </p:txBody>
      </p:sp>
    </p:spTree>
    <p:extLst>
      <p:ext uri="{BB962C8B-B14F-4D97-AF65-F5344CB8AC3E}">
        <p14:creationId xmlns:p14="http://schemas.microsoft.com/office/powerpoint/2010/main" val="3083439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D5C2-907C-4EFA-B0AB-8025736FB74A}"/>
              </a:ext>
            </a:extLst>
          </p:cNvPr>
          <p:cNvSpPr>
            <a:spLocks noGrp="1"/>
          </p:cNvSpPr>
          <p:nvPr>
            <p:ph type="title"/>
          </p:nvPr>
        </p:nvSpPr>
        <p:spPr>
          <a:xfrm>
            <a:off x="194266" y="152400"/>
            <a:ext cx="5888482" cy="584775"/>
          </a:xfrm>
        </p:spPr>
        <p:txBody>
          <a:bodyPr/>
          <a:lstStyle/>
          <a:p>
            <a:r>
              <a:rPr lang="en-US" sz="3800" dirty="0"/>
              <a:t>Section 39(10)-</a:t>
            </a:r>
            <a:endParaRPr lang="en-IN" sz="3800" dirty="0"/>
          </a:p>
        </p:txBody>
      </p:sp>
      <p:sp>
        <p:nvSpPr>
          <p:cNvPr id="3" name="Text Placeholder 2">
            <a:extLst>
              <a:ext uri="{FF2B5EF4-FFF2-40B4-BE49-F238E27FC236}">
                <a16:creationId xmlns:a16="http://schemas.microsoft.com/office/drawing/2014/main" id="{A46971C3-89CA-4174-ADB2-8E50445C7E60}"/>
              </a:ext>
            </a:extLst>
          </p:cNvPr>
          <p:cNvSpPr>
            <a:spLocks noGrp="1"/>
          </p:cNvSpPr>
          <p:nvPr>
            <p:ph type="body" idx="1"/>
          </p:nvPr>
        </p:nvSpPr>
        <p:spPr>
          <a:xfrm>
            <a:off x="141259" y="737175"/>
            <a:ext cx="11692934" cy="8327664"/>
          </a:xfrm>
        </p:spPr>
        <p:txBody>
          <a:bodyPr/>
          <a:lstStyle/>
          <a:p>
            <a:pPr marL="70485" marR="387985" indent="-3175" algn="just">
              <a:lnSpc>
                <a:spcPct val="105800"/>
              </a:lnSpc>
            </a:pPr>
            <a:r>
              <a:rPr lang="en-IN" sz="1800" b="1" spc="-10" dirty="0">
                <a:solidFill>
                  <a:srgbClr val="FFFF00"/>
                </a:solidFill>
                <a:latin typeface="Carlito"/>
                <a:cs typeface="Carlito"/>
              </a:rPr>
              <a:t>Amendment</a:t>
            </a:r>
            <a:r>
              <a:rPr lang="en-IN" sz="1800" b="1" dirty="0">
                <a:latin typeface="Carlito"/>
                <a:cs typeface="Carlito"/>
              </a:rPr>
              <a:t>- </a:t>
            </a:r>
          </a:p>
          <a:p>
            <a:pPr marL="70485" marR="387985" indent="-3175" algn="just">
              <a:lnSpc>
                <a:spcPct val="105800"/>
              </a:lnSpc>
            </a:pPr>
            <a:r>
              <a:rPr lang="en-US" sz="1800" spc="-10" dirty="0">
                <a:solidFill>
                  <a:srgbClr val="FFFFFF"/>
                </a:solidFill>
                <a:latin typeface="Carlito"/>
                <a:cs typeface="Carlito"/>
              </a:rPr>
              <a:t>(d) in </a:t>
            </a:r>
            <a:r>
              <a:rPr lang="en-US" sz="1800" spc="-5" dirty="0">
                <a:solidFill>
                  <a:srgbClr val="FFFFFF"/>
                </a:solidFill>
                <a:latin typeface="Carlito"/>
                <a:cs typeface="Carlito"/>
              </a:rPr>
              <a:t>sub-section (10), </a:t>
            </a:r>
            <a:r>
              <a:rPr lang="en-US" sz="1800" dirty="0">
                <a:solidFill>
                  <a:srgbClr val="FFFFFF"/>
                </a:solidFill>
                <a:latin typeface="Carlito"/>
                <a:cs typeface="Carlito"/>
              </a:rPr>
              <a:t>for </a:t>
            </a:r>
            <a:r>
              <a:rPr lang="en-US" sz="1800" spc="-15" dirty="0">
                <a:solidFill>
                  <a:srgbClr val="FFFFFF"/>
                </a:solidFill>
                <a:latin typeface="Carlito"/>
                <a:cs typeface="Carlito"/>
              </a:rPr>
              <a:t>the words </a:t>
            </a:r>
            <a:r>
              <a:rPr lang="en-US" sz="1800" spc="-10" dirty="0">
                <a:solidFill>
                  <a:srgbClr val="FFFFFF"/>
                </a:solidFill>
                <a:latin typeface="Carlito"/>
                <a:cs typeface="Carlito"/>
              </a:rPr>
              <a:t>“has not  been furnished </a:t>
            </a:r>
            <a:r>
              <a:rPr lang="en-US" sz="1800" spc="-15" dirty="0">
                <a:solidFill>
                  <a:srgbClr val="FFFFFF"/>
                </a:solidFill>
                <a:latin typeface="Carlito"/>
                <a:cs typeface="Carlito"/>
              </a:rPr>
              <a:t>by him”, the </a:t>
            </a:r>
            <a:r>
              <a:rPr lang="en-US" sz="1800" spc="-10" dirty="0">
                <a:solidFill>
                  <a:srgbClr val="FFFFFF"/>
                </a:solidFill>
                <a:latin typeface="Carlito"/>
                <a:cs typeface="Carlito"/>
              </a:rPr>
              <a:t>following shall </a:t>
            </a:r>
            <a:r>
              <a:rPr lang="en-US" sz="1800" spc="-20" dirty="0">
                <a:solidFill>
                  <a:srgbClr val="FFFFFF"/>
                </a:solidFill>
                <a:latin typeface="Carlito"/>
                <a:cs typeface="Carlito"/>
              </a:rPr>
              <a:t>be  </a:t>
            </a:r>
            <a:r>
              <a:rPr lang="en-US" sz="1800" spc="-15" dirty="0">
                <a:solidFill>
                  <a:srgbClr val="FFFFFF"/>
                </a:solidFill>
                <a:latin typeface="Carlito"/>
                <a:cs typeface="Carlito"/>
              </a:rPr>
              <a:t>substituted,</a:t>
            </a:r>
            <a:r>
              <a:rPr lang="en-US" sz="1800" spc="5" dirty="0">
                <a:solidFill>
                  <a:srgbClr val="FFFFFF"/>
                </a:solidFill>
                <a:latin typeface="Carlito"/>
                <a:cs typeface="Carlito"/>
              </a:rPr>
              <a:t> </a:t>
            </a:r>
            <a:r>
              <a:rPr lang="en-US" sz="1800" spc="-10" dirty="0">
                <a:solidFill>
                  <a:srgbClr val="FFFFFF"/>
                </a:solidFill>
                <a:latin typeface="Carlito"/>
                <a:cs typeface="Carlito"/>
              </a:rPr>
              <a:t>namely:––</a:t>
            </a:r>
          </a:p>
          <a:p>
            <a:pPr marL="70485" marR="49530" indent="51435" algn="just">
              <a:lnSpc>
                <a:spcPct val="107100"/>
              </a:lnSpc>
            </a:pPr>
            <a:r>
              <a:rPr lang="en-US" sz="1800" spc="-10" dirty="0">
                <a:solidFill>
                  <a:srgbClr val="FFFFFF"/>
                </a:solidFill>
                <a:latin typeface="Carlito"/>
                <a:cs typeface="Carlito"/>
              </a:rPr>
              <a:t>“or </a:t>
            </a:r>
            <a:r>
              <a:rPr lang="en-US" sz="1800" spc="-15" dirty="0">
                <a:solidFill>
                  <a:srgbClr val="FFFFFF"/>
                </a:solidFill>
                <a:latin typeface="Carlito"/>
                <a:cs typeface="Carlito"/>
              </a:rPr>
              <a:t>the </a:t>
            </a:r>
            <a:r>
              <a:rPr lang="en-US" sz="1800" spc="-10" dirty="0">
                <a:solidFill>
                  <a:srgbClr val="FFFFFF"/>
                </a:solidFill>
                <a:latin typeface="Carlito"/>
                <a:cs typeface="Carlito"/>
              </a:rPr>
              <a:t>details </a:t>
            </a:r>
            <a:r>
              <a:rPr lang="en-US" sz="1800" spc="-5" dirty="0">
                <a:solidFill>
                  <a:srgbClr val="FFFFFF"/>
                </a:solidFill>
                <a:latin typeface="Carlito"/>
                <a:cs typeface="Carlito"/>
              </a:rPr>
              <a:t>of </a:t>
            </a:r>
            <a:r>
              <a:rPr lang="en-US" sz="1800" spc="-10" dirty="0">
                <a:solidFill>
                  <a:srgbClr val="FFFFFF"/>
                </a:solidFill>
                <a:latin typeface="Carlito"/>
                <a:cs typeface="Carlito"/>
              </a:rPr>
              <a:t>outward supplies under sub-  </a:t>
            </a:r>
            <a:r>
              <a:rPr lang="en-US" sz="1800" spc="-5" dirty="0">
                <a:solidFill>
                  <a:srgbClr val="FFFFFF"/>
                </a:solidFill>
                <a:latin typeface="Carlito"/>
                <a:cs typeface="Carlito"/>
              </a:rPr>
              <a:t>section (1) of section </a:t>
            </a:r>
            <a:r>
              <a:rPr lang="en-US" sz="1800" spc="-10" dirty="0">
                <a:solidFill>
                  <a:srgbClr val="FFFFFF"/>
                </a:solidFill>
                <a:latin typeface="Carlito"/>
                <a:cs typeface="Carlito"/>
              </a:rPr>
              <a:t>37 </a:t>
            </a:r>
            <a:r>
              <a:rPr lang="en-US" sz="1800" dirty="0">
                <a:solidFill>
                  <a:srgbClr val="FFFFFF"/>
                </a:solidFill>
                <a:latin typeface="Carlito"/>
                <a:cs typeface="Carlito"/>
              </a:rPr>
              <a:t>for </a:t>
            </a:r>
            <a:r>
              <a:rPr lang="en-US" sz="1800" spc="-10" dirty="0">
                <a:solidFill>
                  <a:srgbClr val="FFFFFF"/>
                </a:solidFill>
                <a:latin typeface="Carlito"/>
                <a:cs typeface="Carlito"/>
              </a:rPr>
              <a:t>the </a:t>
            </a:r>
            <a:r>
              <a:rPr lang="en-US" sz="1800" spc="-5" dirty="0">
                <a:solidFill>
                  <a:srgbClr val="FFFFFF"/>
                </a:solidFill>
                <a:latin typeface="Carlito"/>
                <a:cs typeface="Carlito"/>
              </a:rPr>
              <a:t>said </a:t>
            </a:r>
            <a:r>
              <a:rPr lang="en-US" sz="1800" dirty="0">
                <a:solidFill>
                  <a:srgbClr val="FFFFFF"/>
                </a:solidFill>
                <a:latin typeface="Carlito"/>
                <a:cs typeface="Carlito"/>
              </a:rPr>
              <a:t>tax </a:t>
            </a:r>
            <a:r>
              <a:rPr lang="en-US" sz="1800" spc="-5" dirty="0">
                <a:solidFill>
                  <a:srgbClr val="FFFFFF"/>
                </a:solidFill>
                <a:latin typeface="Carlito"/>
                <a:cs typeface="Carlito"/>
              </a:rPr>
              <a:t>period  </a:t>
            </a:r>
            <a:r>
              <a:rPr lang="en-US" sz="1800" spc="-10" dirty="0">
                <a:solidFill>
                  <a:srgbClr val="FFFFFF"/>
                </a:solidFill>
                <a:latin typeface="Carlito"/>
                <a:cs typeface="Carlito"/>
              </a:rPr>
              <a:t>has not been furnished </a:t>
            </a:r>
            <a:r>
              <a:rPr lang="en-US" sz="1800" spc="-15" dirty="0">
                <a:solidFill>
                  <a:srgbClr val="FFFFFF"/>
                </a:solidFill>
                <a:latin typeface="Carlito"/>
                <a:cs typeface="Carlito"/>
              </a:rPr>
              <a:t>by</a:t>
            </a:r>
            <a:r>
              <a:rPr lang="en-US" sz="1800" spc="30" dirty="0">
                <a:solidFill>
                  <a:srgbClr val="FFFFFF"/>
                </a:solidFill>
                <a:latin typeface="Carlito"/>
                <a:cs typeface="Carlito"/>
              </a:rPr>
              <a:t> </a:t>
            </a:r>
            <a:r>
              <a:rPr lang="en-US" sz="1800" spc="-15" dirty="0">
                <a:solidFill>
                  <a:srgbClr val="FFFFFF"/>
                </a:solidFill>
                <a:latin typeface="Carlito"/>
                <a:cs typeface="Carlito"/>
              </a:rPr>
              <a:t>him:</a:t>
            </a:r>
          </a:p>
          <a:p>
            <a:pPr marL="70485" marR="45720" algn="just">
              <a:lnSpc>
                <a:spcPct val="107000"/>
              </a:lnSpc>
            </a:pPr>
            <a:r>
              <a:rPr lang="en-US" sz="1800" spc="-10" dirty="0">
                <a:solidFill>
                  <a:srgbClr val="FFFFFF"/>
                </a:solidFill>
                <a:latin typeface="Carlito"/>
                <a:cs typeface="Carlito"/>
              </a:rPr>
              <a:t>Provided </a:t>
            </a:r>
            <a:r>
              <a:rPr lang="en-US" sz="1800" spc="-5" dirty="0">
                <a:solidFill>
                  <a:srgbClr val="FFFFFF"/>
                </a:solidFill>
                <a:latin typeface="Carlito"/>
                <a:cs typeface="Carlito"/>
              </a:rPr>
              <a:t>that </a:t>
            </a:r>
            <a:r>
              <a:rPr lang="en-US" sz="1800" spc="-15" dirty="0">
                <a:solidFill>
                  <a:srgbClr val="FFFFFF"/>
                </a:solidFill>
                <a:latin typeface="Carlito"/>
                <a:cs typeface="Carlito"/>
              </a:rPr>
              <a:t>the </a:t>
            </a:r>
            <a:r>
              <a:rPr lang="en-US" sz="1800" spc="-5" dirty="0">
                <a:solidFill>
                  <a:srgbClr val="FFFFFF"/>
                </a:solidFill>
                <a:latin typeface="Carlito"/>
                <a:cs typeface="Carlito"/>
              </a:rPr>
              <a:t>Government </a:t>
            </a:r>
            <a:r>
              <a:rPr lang="en-US" sz="1800" spc="-35" dirty="0">
                <a:solidFill>
                  <a:srgbClr val="FFFFFF"/>
                </a:solidFill>
                <a:latin typeface="Carlito"/>
                <a:cs typeface="Carlito"/>
              </a:rPr>
              <a:t>may, </a:t>
            </a:r>
            <a:r>
              <a:rPr lang="en-US" sz="1800" spc="-5" dirty="0">
                <a:solidFill>
                  <a:srgbClr val="FFFFFF"/>
                </a:solidFill>
                <a:latin typeface="Carlito"/>
                <a:cs typeface="Carlito"/>
              </a:rPr>
              <a:t>on the  </a:t>
            </a:r>
            <a:r>
              <a:rPr lang="en-US" sz="1800" spc="-10" dirty="0">
                <a:solidFill>
                  <a:srgbClr val="FFFFFF"/>
                </a:solidFill>
                <a:latin typeface="Carlito"/>
                <a:cs typeface="Carlito"/>
              </a:rPr>
              <a:t>recommendations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Council, </a:t>
            </a:r>
            <a:r>
              <a:rPr lang="en-US" sz="1800" spc="-15" dirty="0">
                <a:solidFill>
                  <a:srgbClr val="FFFFFF"/>
                </a:solidFill>
                <a:latin typeface="Carlito"/>
                <a:cs typeface="Carlito"/>
              </a:rPr>
              <a:t>by </a:t>
            </a:r>
            <a:r>
              <a:rPr lang="en-US" sz="1800" spc="-10" dirty="0">
                <a:solidFill>
                  <a:srgbClr val="FFFFFF"/>
                </a:solidFill>
                <a:latin typeface="Carlito"/>
                <a:cs typeface="Carlito"/>
              </a:rPr>
              <a:t>notification,  subject </a:t>
            </a:r>
            <a:r>
              <a:rPr lang="en-US" sz="1800" spc="-15" dirty="0">
                <a:solidFill>
                  <a:srgbClr val="FFFFFF"/>
                </a:solidFill>
                <a:latin typeface="Carlito"/>
                <a:cs typeface="Carlito"/>
              </a:rPr>
              <a:t>to </a:t>
            </a:r>
            <a:r>
              <a:rPr lang="en-US" sz="1800"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5" dirty="0">
                <a:solidFill>
                  <a:srgbClr val="FFFFFF"/>
                </a:solidFill>
                <a:latin typeface="Carlito"/>
                <a:cs typeface="Carlito"/>
              </a:rPr>
              <a:t>specified </a:t>
            </a:r>
            <a:r>
              <a:rPr lang="en-US" sz="1800" spc="-10" dirty="0">
                <a:solidFill>
                  <a:srgbClr val="FFFFFF"/>
                </a:solidFill>
                <a:latin typeface="Carlito"/>
                <a:cs typeface="Carlito"/>
              </a:rPr>
              <a:t>therein, </a:t>
            </a:r>
            <a:r>
              <a:rPr lang="en-US" sz="1800" spc="-5" dirty="0">
                <a:solidFill>
                  <a:srgbClr val="FFFFFF"/>
                </a:solidFill>
                <a:latin typeface="Carlito"/>
                <a:cs typeface="Carlito"/>
              </a:rPr>
              <a:t>allow a registered person </a:t>
            </a:r>
            <a:r>
              <a:rPr lang="en-US" sz="1800" dirty="0">
                <a:solidFill>
                  <a:srgbClr val="FFFFFF"/>
                </a:solidFill>
                <a:latin typeface="Carlito"/>
                <a:cs typeface="Carlito"/>
              </a:rPr>
              <a:t>or </a:t>
            </a:r>
            <a:r>
              <a:rPr lang="en-US" sz="1800" spc="-5" dirty="0">
                <a:solidFill>
                  <a:srgbClr val="FFFFFF"/>
                </a:solidFill>
                <a:latin typeface="Carlito"/>
                <a:cs typeface="Carlito"/>
              </a:rPr>
              <a:t>a  class of </a:t>
            </a:r>
            <a:r>
              <a:rPr lang="en-US" sz="1800" spc="-10" dirty="0">
                <a:solidFill>
                  <a:srgbClr val="FFFFFF"/>
                </a:solidFill>
                <a:latin typeface="Carlito"/>
                <a:cs typeface="Carlito"/>
              </a:rPr>
              <a:t>registered persons </a:t>
            </a:r>
            <a:r>
              <a:rPr lang="en-US" sz="1800" spc="-15" dirty="0">
                <a:solidFill>
                  <a:srgbClr val="FFFFFF"/>
                </a:solidFill>
                <a:latin typeface="Carlito"/>
                <a:cs typeface="Carlito"/>
              </a:rPr>
              <a:t>to </a:t>
            </a:r>
            <a:r>
              <a:rPr lang="en-US" sz="1800" spc="-10" dirty="0">
                <a:solidFill>
                  <a:srgbClr val="FFFFFF"/>
                </a:solidFill>
                <a:latin typeface="Carlito"/>
                <a:cs typeface="Carlito"/>
              </a:rPr>
              <a:t>furnish </a:t>
            </a:r>
            <a:r>
              <a:rPr lang="en-US" sz="1800" spc="5" dirty="0">
                <a:solidFill>
                  <a:srgbClr val="FFFFFF"/>
                </a:solidFill>
                <a:latin typeface="Carlito"/>
                <a:cs typeface="Carlito"/>
              </a:rPr>
              <a:t>the </a:t>
            </a:r>
            <a:r>
              <a:rPr lang="en-US" sz="1800" spc="-10" dirty="0">
                <a:solidFill>
                  <a:srgbClr val="FFFFFF"/>
                </a:solidFill>
                <a:latin typeface="Carlito"/>
                <a:cs typeface="Carlito"/>
              </a:rPr>
              <a:t>return,  </a:t>
            </a:r>
            <a:r>
              <a:rPr lang="en-US" sz="1800" spc="-5" dirty="0">
                <a:solidFill>
                  <a:srgbClr val="FFFFFF"/>
                </a:solidFill>
                <a:latin typeface="Carlito"/>
                <a:cs typeface="Carlito"/>
              </a:rPr>
              <a:t>even </a:t>
            </a:r>
            <a:r>
              <a:rPr lang="en-US" sz="1800" spc="-10" dirty="0">
                <a:solidFill>
                  <a:srgbClr val="FFFFFF"/>
                </a:solidFill>
                <a:latin typeface="Carlito"/>
                <a:cs typeface="Carlito"/>
              </a:rPr>
              <a:t>if </a:t>
            </a:r>
            <a:r>
              <a:rPr lang="en-US" sz="1800" spc="-15" dirty="0">
                <a:solidFill>
                  <a:srgbClr val="FFFFFF"/>
                </a:solidFill>
                <a:latin typeface="Carlito"/>
                <a:cs typeface="Carlito"/>
              </a:rPr>
              <a:t>he </a:t>
            </a:r>
            <a:r>
              <a:rPr lang="en-US" sz="1800" spc="-10" dirty="0">
                <a:solidFill>
                  <a:srgbClr val="FFFFFF"/>
                </a:solidFill>
                <a:latin typeface="Carlito"/>
                <a:cs typeface="Carlito"/>
              </a:rPr>
              <a:t>has not furnished </a:t>
            </a:r>
            <a:r>
              <a:rPr lang="en-US" sz="1800" spc="-15" dirty="0">
                <a:solidFill>
                  <a:srgbClr val="FFFFFF"/>
                </a:solidFill>
                <a:latin typeface="Carlito"/>
                <a:cs typeface="Carlito"/>
              </a:rPr>
              <a:t>the </a:t>
            </a:r>
            <a:r>
              <a:rPr lang="en-US" sz="1800" spc="-5" dirty="0">
                <a:solidFill>
                  <a:srgbClr val="FFFFFF"/>
                </a:solidFill>
                <a:latin typeface="Carlito"/>
                <a:cs typeface="Carlito"/>
              </a:rPr>
              <a:t>returns </a:t>
            </a:r>
            <a:r>
              <a:rPr lang="en-US" sz="1800" spc="5" dirty="0">
                <a:solidFill>
                  <a:srgbClr val="FFFFFF"/>
                </a:solidFill>
                <a:latin typeface="Carlito"/>
                <a:cs typeface="Carlito"/>
              </a:rPr>
              <a:t>for </a:t>
            </a:r>
            <a:r>
              <a:rPr lang="en-US" sz="1800" spc="-10" dirty="0">
                <a:solidFill>
                  <a:srgbClr val="FFFFFF"/>
                </a:solidFill>
                <a:latin typeface="Carlito"/>
                <a:cs typeface="Carlito"/>
              </a:rPr>
              <a:t>one </a:t>
            </a:r>
            <a:r>
              <a:rPr lang="en-US" sz="1800" dirty="0">
                <a:solidFill>
                  <a:srgbClr val="FFFFFF"/>
                </a:solidFill>
                <a:latin typeface="Carlito"/>
                <a:cs typeface="Carlito"/>
              </a:rPr>
              <a:t>or  </a:t>
            </a:r>
            <a:r>
              <a:rPr lang="en-US" sz="1800" spc="-10" dirty="0">
                <a:solidFill>
                  <a:srgbClr val="FFFFFF"/>
                </a:solidFill>
                <a:latin typeface="Carlito"/>
                <a:cs typeface="Carlito"/>
              </a:rPr>
              <a:t>more previous tax periods </a:t>
            </a:r>
            <a:r>
              <a:rPr lang="en-US" sz="1800" dirty="0">
                <a:solidFill>
                  <a:srgbClr val="FFFFFF"/>
                </a:solidFill>
                <a:latin typeface="Carlito"/>
                <a:cs typeface="Carlito"/>
              </a:rPr>
              <a:t>or </a:t>
            </a:r>
            <a:r>
              <a:rPr lang="en-US" sz="1800" spc="-10" dirty="0">
                <a:solidFill>
                  <a:srgbClr val="FFFFFF"/>
                </a:solidFill>
                <a:latin typeface="Carlito"/>
                <a:cs typeface="Carlito"/>
              </a:rPr>
              <a:t>has not furnished </a:t>
            </a:r>
            <a:r>
              <a:rPr lang="en-US" sz="1800" spc="-20" dirty="0">
                <a:solidFill>
                  <a:srgbClr val="FFFFFF"/>
                </a:solidFill>
                <a:latin typeface="Carlito"/>
                <a:cs typeface="Carlito"/>
              </a:rPr>
              <a:t>the  </a:t>
            </a:r>
            <a:r>
              <a:rPr lang="en-US" sz="1800" spc="-10" dirty="0">
                <a:solidFill>
                  <a:srgbClr val="FFFFFF"/>
                </a:solidFill>
                <a:latin typeface="Carlito"/>
                <a:cs typeface="Carlito"/>
              </a:rPr>
              <a:t>details </a:t>
            </a:r>
            <a:r>
              <a:rPr lang="en-US" sz="1800" spc="-5" dirty="0">
                <a:solidFill>
                  <a:srgbClr val="FFFFFF"/>
                </a:solidFill>
                <a:latin typeface="Carlito"/>
                <a:cs typeface="Carlito"/>
              </a:rPr>
              <a:t>of </a:t>
            </a:r>
            <a:r>
              <a:rPr lang="en-US" sz="1800" spc="-15" dirty="0">
                <a:solidFill>
                  <a:srgbClr val="FFFFFF"/>
                </a:solidFill>
                <a:latin typeface="Carlito"/>
                <a:cs typeface="Carlito"/>
              </a:rPr>
              <a:t>outward supplies under</a:t>
            </a:r>
            <a:r>
              <a:rPr lang="en-US" sz="1800" spc="180" dirty="0">
                <a:solidFill>
                  <a:srgbClr val="FFFFFF"/>
                </a:solidFill>
                <a:latin typeface="Carlito"/>
                <a:cs typeface="Carlito"/>
              </a:rPr>
              <a:t> </a:t>
            </a:r>
            <a:r>
              <a:rPr lang="en-US" sz="1800" spc="-10" dirty="0">
                <a:solidFill>
                  <a:srgbClr val="FFFFFF"/>
                </a:solidFill>
                <a:latin typeface="Carlito"/>
                <a:cs typeface="Carlito"/>
              </a:rPr>
              <a:t>subsection</a:t>
            </a:r>
            <a:r>
              <a:rPr lang="en-US" sz="1800" dirty="0">
                <a:latin typeface="Carlito"/>
                <a:cs typeface="Carlito"/>
              </a:rPr>
              <a:t> (1) </a:t>
            </a:r>
            <a:r>
              <a:rPr lang="en-US" sz="1800" spc="-5" dirty="0">
                <a:solidFill>
                  <a:srgbClr val="FFFFFF"/>
                </a:solidFill>
                <a:latin typeface="Carlito"/>
                <a:cs typeface="Carlito"/>
              </a:rPr>
              <a:t>of section </a:t>
            </a:r>
            <a:r>
              <a:rPr lang="en-US" sz="1800" spc="-10" dirty="0">
                <a:solidFill>
                  <a:srgbClr val="FFFFFF"/>
                </a:solidFill>
                <a:latin typeface="Carlito"/>
                <a:cs typeface="Carlito"/>
              </a:rPr>
              <a:t>37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5" dirty="0">
                <a:solidFill>
                  <a:srgbClr val="FFFFFF"/>
                </a:solidFill>
                <a:latin typeface="Carlito"/>
                <a:cs typeface="Carlito"/>
              </a:rPr>
              <a:t>said </a:t>
            </a:r>
            <a:r>
              <a:rPr lang="en-US" sz="1800" spc="-10" dirty="0">
                <a:solidFill>
                  <a:srgbClr val="FFFFFF"/>
                </a:solidFill>
                <a:latin typeface="Carlito"/>
                <a:cs typeface="Carlito"/>
              </a:rPr>
              <a:t>tax</a:t>
            </a:r>
            <a:r>
              <a:rPr lang="en-US" sz="1800" spc="45" dirty="0">
                <a:solidFill>
                  <a:srgbClr val="FFFFFF"/>
                </a:solidFill>
                <a:latin typeface="Carlito"/>
                <a:cs typeface="Carlito"/>
              </a:rPr>
              <a:t> </a:t>
            </a:r>
            <a:r>
              <a:rPr lang="en-US" sz="1800" spc="-10" dirty="0">
                <a:solidFill>
                  <a:srgbClr val="FFFFFF"/>
                </a:solidFill>
                <a:latin typeface="Carlito"/>
                <a:cs typeface="Carlito"/>
              </a:rPr>
              <a:t>period.”.</a:t>
            </a:r>
          </a:p>
          <a:p>
            <a:pPr marL="70485" marR="45720" algn="just">
              <a:lnSpc>
                <a:spcPct val="107000"/>
              </a:lnSpc>
            </a:pPr>
            <a:endParaRPr lang="en-US" sz="1800" spc="-10" dirty="0">
              <a:solidFill>
                <a:srgbClr val="FFFFFF"/>
              </a:solidFill>
              <a:latin typeface="Carlito"/>
              <a:cs typeface="Carlito"/>
            </a:endParaRPr>
          </a:p>
          <a:p>
            <a:pPr algn="l"/>
            <a:r>
              <a:rPr lang="en-IN" sz="1800" b="1" spc="-10" dirty="0">
                <a:solidFill>
                  <a:srgbClr val="FFFF00"/>
                </a:solidFill>
                <a:latin typeface="Carlito"/>
                <a:cs typeface="Carlito"/>
              </a:rPr>
              <a:t>Impact- </a:t>
            </a:r>
          </a:p>
          <a:p>
            <a:pPr algn="l"/>
            <a:r>
              <a:rPr lang="en-US" sz="1800" spc="-10" dirty="0">
                <a:solidFill>
                  <a:srgbClr val="FFFFFF"/>
                </a:solidFill>
                <a:latin typeface="Carlito"/>
                <a:cs typeface="Carlito"/>
              </a:rPr>
              <a:t>(10) </a:t>
            </a:r>
            <a:r>
              <a:rPr lang="en-US" sz="1800" spc="-5" dirty="0">
                <a:solidFill>
                  <a:srgbClr val="FFFFFF"/>
                </a:solidFill>
                <a:latin typeface="Carlito"/>
                <a:cs typeface="Carlito"/>
              </a:rPr>
              <a:t>A </a:t>
            </a:r>
            <a:r>
              <a:rPr lang="en-US" sz="1800" spc="-10" dirty="0">
                <a:solidFill>
                  <a:srgbClr val="FFFFFF"/>
                </a:solidFill>
                <a:latin typeface="Carlito"/>
                <a:cs typeface="Carlito"/>
              </a:rPr>
              <a:t>registered person shall not </a:t>
            </a:r>
            <a:r>
              <a:rPr lang="en-US" sz="1800" spc="-20" dirty="0">
                <a:solidFill>
                  <a:srgbClr val="FFFFFF"/>
                </a:solidFill>
                <a:latin typeface="Carlito"/>
                <a:cs typeface="Carlito"/>
              </a:rPr>
              <a:t>be  </a:t>
            </a:r>
            <a:r>
              <a:rPr lang="en-US" sz="1800" spc="-10" dirty="0">
                <a:solidFill>
                  <a:srgbClr val="FFFFFF"/>
                </a:solidFill>
                <a:latin typeface="Carlito"/>
                <a:cs typeface="Carlito"/>
              </a:rPr>
              <a:t>allowed </a:t>
            </a:r>
            <a:r>
              <a:rPr lang="en-US" sz="1800" spc="-15" dirty="0">
                <a:solidFill>
                  <a:srgbClr val="FFFFFF"/>
                </a:solidFill>
                <a:latin typeface="Carlito"/>
                <a:cs typeface="Carlito"/>
              </a:rPr>
              <a:t>to </a:t>
            </a:r>
            <a:r>
              <a:rPr lang="en-US" sz="1800" spc="-10" dirty="0">
                <a:solidFill>
                  <a:srgbClr val="FFFFFF"/>
                </a:solidFill>
                <a:latin typeface="Carlito"/>
                <a:cs typeface="Carlito"/>
              </a:rPr>
              <a:t>furnish </a:t>
            </a:r>
            <a:r>
              <a:rPr lang="en-US" sz="1800" spc="-5" dirty="0">
                <a:solidFill>
                  <a:srgbClr val="FFFFFF"/>
                </a:solidFill>
                <a:latin typeface="Carlito"/>
                <a:cs typeface="Carlito"/>
              </a:rPr>
              <a:t>a </a:t>
            </a:r>
            <a:r>
              <a:rPr lang="en-US" sz="1800" dirty="0">
                <a:solidFill>
                  <a:srgbClr val="FFFFFF"/>
                </a:solidFill>
                <a:latin typeface="Carlito"/>
                <a:cs typeface="Carlito"/>
              </a:rPr>
              <a:t>return for </a:t>
            </a:r>
            <a:r>
              <a:rPr lang="en-US" sz="1800" spc="-5" dirty="0">
                <a:solidFill>
                  <a:srgbClr val="FFFFFF"/>
                </a:solidFill>
                <a:latin typeface="Carlito"/>
                <a:cs typeface="Carlito"/>
              </a:rPr>
              <a:t>a </a:t>
            </a:r>
            <a:r>
              <a:rPr lang="en-US" sz="1800" dirty="0">
                <a:solidFill>
                  <a:srgbClr val="FFFFFF"/>
                </a:solidFill>
                <a:latin typeface="Carlito"/>
                <a:cs typeface="Carlito"/>
              </a:rPr>
              <a:t>tax </a:t>
            </a:r>
            <a:r>
              <a:rPr lang="en-US" sz="1800" spc="-5" dirty="0">
                <a:solidFill>
                  <a:srgbClr val="FFFFFF"/>
                </a:solidFill>
                <a:latin typeface="Carlito"/>
                <a:cs typeface="Carlito"/>
              </a:rPr>
              <a:t>period </a:t>
            </a:r>
            <a:r>
              <a:rPr lang="en-US" sz="1800" spc="-15" dirty="0">
                <a:solidFill>
                  <a:srgbClr val="FFFFFF"/>
                </a:solidFill>
                <a:latin typeface="Carlito"/>
                <a:cs typeface="Carlito"/>
              </a:rPr>
              <a:t>if  the </a:t>
            </a:r>
            <a:r>
              <a:rPr lang="en-US" sz="1800" spc="-5" dirty="0">
                <a:solidFill>
                  <a:srgbClr val="FFFFFF"/>
                </a:solidFill>
                <a:latin typeface="Carlito"/>
                <a:cs typeface="Carlito"/>
              </a:rPr>
              <a:t>return </a:t>
            </a:r>
            <a:r>
              <a:rPr lang="en-US" sz="1800" dirty="0">
                <a:solidFill>
                  <a:srgbClr val="FFFFFF"/>
                </a:solidFill>
                <a:latin typeface="Carlito"/>
                <a:cs typeface="Carlito"/>
              </a:rPr>
              <a:t>for </a:t>
            </a:r>
            <a:r>
              <a:rPr lang="en-US" sz="1800" spc="-10" dirty="0">
                <a:solidFill>
                  <a:srgbClr val="FFFFFF"/>
                </a:solidFill>
                <a:latin typeface="Carlito"/>
                <a:cs typeface="Carlito"/>
              </a:rPr>
              <a:t>any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5" dirty="0">
                <a:solidFill>
                  <a:srgbClr val="FFFFFF"/>
                </a:solidFill>
                <a:latin typeface="Carlito"/>
                <a:cs typeface="Carlito"/>
              </a:rPr>
              <a:t>previous </a:t>
            </a:r>
            <a:r>
              <a:rPr lang="en-US" sz="1800" spc="-10" dirty="0">
                <a:solidFill>
                  <a:srgbClr val="FFFFFF"/>
                </a:solidFill>
                <a:latin typeface="Carlito"/>
                <a:cs typeface="Carlito"/>
              </a:rPr>
              <a:t>tax periods </a:t>
            </a:r>
            <a:r>
              <a:rPr lang="en-US" sz="1800" strike="sngStrike" spc="-10" dirty="0">
                <a:solidFill>
                  <a:srgbClr val="FFFFFF"/>
                </a:solidFill>
                <a:latin typeface="Carlito"/>
                <a:cs typeface="Carlito"/>
              </a:rPr>
              <a:t> has </a:t>
            </a:r>
            <a:r>
              <a:rPr lang="en-US" sz="1800" strike="sngStrike" dirty="0">
                <a:solidFill>
                  <a:srgbClr val="FFFFFF"/>
                </a:solidFill>
                <a:latin typeface="Carlito"/>
                <a:cs typeface="Carlito"/>
              </a:rPr>
              <a:t>not </a:t>
            </a:r>
            <a:r>
              <a:rPr lang="en-US" sz="1800" strike="sngStrike" spc="-10" dirty="0">
                <a:solidFill>
                  <a:srgbClr val="FFFFFF"/>
                </a:solidFill>
                <a:latin typeface="Carlito"/>
                <a:cs typeface="Carlito"/>
              </a:rPr>
              <a:t>been</a:t>
            </a:r>
            <a:r>
              <a:rPr lang="en-US" sz="1800" strike="noStrike" spc="-10" dirty="0">
                <a:solidFill>
                  <a:srgbClr val="FFFFFF"/>
                </a:solidFill>
                <a:latin typeface="Carlito"/>
                <a:cs typeface="Carlito"/>
              </a:rPr>
              <a:t> </a:t>
            </a:r>
            <a:r>
              <a:rPr lang="en-US" sz="1800" strike="sngStrike" spc="-5" dirty="0">
                <a:solidFill>
                  <a:srgbClr val="FFFFFF"/>
                </a:solidFill>
                <a:latin typeface="Carlito"/>
                <a:cs typeface="Carlito"/>
              </a:rPr>
              <a:t>furnished </a:t>
            </a:r>
            <a:r>
              <a:rPr lang="en-US" sz="1800" strike="sngStrike" spc="-15" dirty="0">
                <a:solidFill>
                  <a:srgbClr val="FFFFFF"/>
                </a:solidFill>
                <a:latin typeface="Carlito"/>
                <a:cs typeface="Carlito"/>
              </a:rPr>
              <a:t>by </a:t>
            </a:r>
            <a:r>
              <a:rPr lang="en-US" sz="1800" strike="sngStrike" spc="-10" dirty="0">
                <a:solidFill>
                  <a:srgbClr val="FFFFFF"/>
                </a:solidFill>
                <a:latin typeface="Carlito"/>
                <a:cs typeface="Carlito"/>
              </a:rPr>
              <a:t>him.</a:t>
            </a:r>
            <a:r>
              <a:rPr lang="en-US" sz="1800" strike="noStrike" spc="-10" dirty="0">
                <a:solidFill>
                  <a:srgbClr val="FFFFFF"/>
                </a:solidFill>
                <a:latin typeface="Carlito"/>
                <a:cs typeface="Carlito"/>
              </a:rPr>
              <a:t> </a:t>
            </a:r>
            <a:r>
              <a:rPr lang="en-US" sz="1800" strike="noStrike" spc="-5" dirty="0">
                <a:solidFill>
                  <a:srgbClr val="FFFFFF"/>
                </a:solidFill>
                <a:latin typeface="Carlito"/>
                <a:cs typeface="Carlito"/>
              </a:rPr>
              <a:t>or </a:t>
            </a:r>
            <a:r>
              <a:rPr lang="en-US" sz="1800" strike="noStrike" spc="-15" dirty="0">
                <a:solidFill>
                  <a:srgbClr val="FFFFFF"/>
                </a:solidFill>
                <a:latin typeface="Carlito"/>
                <a:cs typeface="Carlito"/>
              </a:rPr>
              <a:t>the </a:t>
            </a:r>
            <a:r>
              <a:rPr lang="en-US" sz="1800" strike="noStrike" spc="-10" dirty="0">
                <a:solidFill>
                  <a:srgbClr val="FFFFFF"/>
                </a:solidFill>
                <a:latin typeface="Carlito"/>
                <a:cs typeface="Carlito"/>
              </a:rPr>
              <a:t>details  </a:t>
            </a:r>
            <a:r>
              <a:rPr lang="en-US" sz="1800" strike="noStrike" dirty="0">
                <a:solidFill>
                  <a:srgbClr val="FFFFFF"/>
                </a:solidFill>
                <a:latin typeface="Carlito"/>
                <a:cs typeface="Carlito"/>
              </a:rPr>
              <a:t>of </a:t>
            </a:r>
            <a:r>
              <a:rPr lang="en-US" sz="1800" strike="noStrike" spc="-10" dirty="0">
                <a:solidFill>
                  <a:srgbClr val="FFFFFF"/>
                </a:solidFill>
                <a:latin typeface="Carlito"/>
                <a:cs typeface="Carlito"/>
              </a:rPr>
              <a:t>outward </a:t>
            </a:r>
            <a:r>
              <a:rPr lang="en-US" sz="1800" strike="noStrike" spc="-5" dirty="0">
                <a:solidFill>
                  <a:srgbClr val="FFFFFF"/>
                </a:solidFill>
                <a:latin typeface="Carlito"/>
                <a:cs typeface="Carlito"/>
              </a:rPr>
              <a:t>supplies </a:t>
            </a:r>
            <a:r>
              <a:rPr lang="en-US" sz="1800" strike="noStrike" spc="-10" dirty="0">
                <a:solidFill>
                  <a:srgbClr val="FFFFFF"/>
                </a:solidFill>
                <a:latin typeface="Carlito"/>
                <a:cs typeface="Carlito"/>
              </a:rPr>
              <a:t>under </a:t>
            </a:r>
            <a:r>
              <a:rPr lang="en-US" sz="1800" strike="noStrike" spc="-5" dirty="0">
                <a:solidFill>
                  <a:srgbClr val="FFFFFF"/>
                </a:solidFill>
                <a:latin typeface="Carlito"/>
                <a:cs typeface="Carlito"/>
              </a:rPr>
              <a:t>sub-section </a:t>
            </a:r>
            <a:r>
              <a:rPr lang="en-US" sz="1800" strike="noStrike" spc="-10" dirty="0">
                <a:solidFill>
                  <a:srgbClr val="FFFFFF"/>
                </a:solidFill>
                <a:latin typeface="Carlito"/>
                <a:cs typeface="Carlito"/>
              </a:rPr>
              <a:t>(1) </a:t>
            </a:r>
            <a:r>
              <a:rPr lang="en-US" sz="1800" strike="noStrike" dirty="0">
                <a:solidFill>
                  <a:srgbClr val="FFFFFF"/>
                </a:solidFill>
                <a:latin typeface="Carlito"/>
                <a:cs typeface="Carlito"/>
              </a:rPr>
              <a:t>of  </a:t>
            </a:r>
            <a:r>
              <a:rPr lang="en-US" sz="1800" strike="noStrike" spc="-5" dirty="0">
                <a:solidFill>
                  <a:srgbClr val="FFFFFF"/>
                </a:solidFill>
                <a:latin typeface="Carlito"/>
                <a:cs typeface="Carlito"/>
              </a:rPr>
              <a:t>section </a:t>
            </a:r>
            <a:r>
              <a:rPr lang="en-US" sz="1800" strike="noStrike" spc="-10" dirty="0">
                <a:solidFill>
                  <a:srgbClr val="FFFFFF"/>
                </a:solidFill>
                <a:latin typeface="Carlito"/>
                <a:cs typeface="Carlito"/>
              </a:rPr>
              <a:t>37 </a:t>
            </a:r>
            <a:r>
              <a:rPr lang="en-US" sz="1800" strike="noStrike" dirty="0">
                <a:solidFill>
                  <a:srgbClr val="FFFFFF"/>
                </a:solidFill>
                <a:latin typeface="Carlito"/>
                <a:cs typeface="Carlito"/>
              </a:rPr>
              <a:t>for </a:t>
            </a:r>
            <a:r>
              <a:rPr lang="en-US" sz="1800" strike="noStrike" spc="-15" dirty="0">
                <a:solidFill>
                  <a:srgbClr val="FFFFFF"/>
                </a:solidFill>
                <a:latin typeface="Carlito"/>
                <a:cs typeface="Carlito"/>
              </a:rPr>
              <a:t>the </a:t>
            </a:r>
            <a:r>
              <a:rPr lang="en-US" sz="1800" strike="noStrike" spc="-5" dirty="0">
                <a:solidFill>
                  <a:srgbClr val="FFFFFF"/>
                </a:solidFill>
                <a:latin typeface="Carlito"/>
                <a:cs typeface="Carlito"/>
              </a:rPr>
              <a:t>said </a:t>
            </a:r>
            <a:r>
              <a:rPr lang="en-US" sz="1800" strike="noStrike" spc="-10" dirty="0">
                <a:solidFill>
                  <a:srgbClr val="FFFFFF"/>
                </a:solidFill>
                <a:latin typeface="Carlito"/>
                <a:cs typeface="Carlito"/>
              </a:rPr>
              <a:t>tax </a:t>
            </a:r>
            <a:r>
              <a:rPr lang="en-US" sz="1800" strike="noStrike" spc="-5" dirty="0">
                <a:solidFill>
                  <a:srgbClr val="FFFFFF"/>
                </a:solidFill>
                <a:latin typeface="Carlito"/>
                <a:cs typeface="Carlito"/>
              </a:rPr>
              <a:t>period </a:t>
            </a:r>
            <a:r>
              <a:rPr lang="en-US" sz="1800" strike="noStrike" spc="-10" dirty="0">
                <a:solidFill>
                  <a:srgbClr val="FFFFFF"/>
                </a:solidFill>
                <a:latin typeface="Carlito"/>
                <a:cs typeface="Carlito"/>
              </a:rPr>
              <a:t>has </a:t>
            </a:r>
            <a:r>
              <a:rPr lang="en-US" sz="1800" strike="noStrike" dirty="0">
                <a:solidFill>
                  <a:srgbClr val="FFFFFF"/>
                </a:solidFill>
                <a:latin typeface="Carlito"/>
                <a:cs typeface="Carlito"/>
              </a:rPr>
              <a:t>not </a:t>
            </a:r>
            <a:r>
              <a:rPr lang="en-US" sz="1800" strike="noStrike" spc="-10" dirty="0">
                <a:solidFill>
                  <a:srgbClr val="FFFFFF"/>
                </a:solidFill>
                <a:latin typeface="Carlito"/>
                <a:cs typeface="Carlito"/>
              </a:rPr>
              <a:t>been  furnished by</a:t>
            </a:r>
            <a:r>
              <a:rPr lang="en-US" sz="1800" strike="noStrike" spc="5" dirty="0">
                <a:solidFill>
                  <a:srgbClr val="FFFFFF"/>
                </a:solidFill>
                <a:latin typeface="Carlito"/>
                <a:cs typeface="Carlito"/>
              </a:rPr>
              <a:t> </a:t>
            </a:r>
            <a:r>
              <a:rPr lang="en-US" sz="1800" strike="noStrike" spc="-15" dirty="0">
                <a:solidFill>
                  <a:srgbClr val="FFFFFF"/>
                </a:solidFill>
                <a:latin typeface="Carlito"/>
                <a:cs typeface="Carlito"/>
              </a:rPr>
              <a:t>him:</a:t>
            </a:r>
            <a:endParaRPr lang="en-US" sz="1800" dirty="0">
              <a:latin typeface="Carlito"/>
              <a:cs typeface="Carlito"/>
            </a:endParaRPr>
          </a:p>
          <a:p>
            <a:pPr marL="71120" marR="45720" algn="just">
              <a:lnSpc>
                <a:spcPct val="107200"/>
              </a:lnSpc>
            </a:pPr>
            <a:r>
              <a:rPr lang="en-US" sz="1800" spc="-10" dirty="0">
                <a:solidFill>
                  <a:srgbClr val="FFFFFF"/>
                </a:solidFill>
                <a:latin typeface="Carlito"/>
                <a:cs typeface="Carlito"/>
              </a:rPr>
              <a:t>Provided </a:t>
            </a:r>
            <a:r>
              <a:rPr lang="en-US" sz="1800" spc="-5" dirty="0">
                <a:solidFill>
                  <a:srgbClr val="FFFFFF"/>
                </a:solidFill>
                <a:latin typeface="Carlito"/>
                <a:cs typeface="Carlito"/>
              </a:rPr>
              <a:t>that </a:t>
            </a:r>
            <a:r>
              <a:rPr lang="en-US" sz="1800" spc="-15" dirty="0">
                <a:solidFill>
                  <a:srgbClr val="FFFFFF"/>
                </a:solidFill>
                <a:latin typeface="Carlito"/>
                <a:cs typeface="Carlito"/>
              </a:rPr>
              <a:t>the </a:t>
            </a:r>
            <a:r>
              <a:rPr lang="en-US" sz="1800" spc="-5" dirty="0">
                <a:solidFill>
                  <a:srgbClr val="FFFFFF"/>
                </a:solidFill>
                <a:latin typeface="Carlito"/>
                <a:cs typeface="Carlito"/>
              </a:rPr>
              <a:t>Government </a:t>
            </a:r>
            <a:r>
              <a:rPr lang="en-US" sz="1800" spc="-40" dirty="0">
                <a:solidFill>
                  <a:srgbClr val="FFFFFF"/>
                </a:solidFill>
                <a:latin typeface="Carlito"/>
                <a:cs typeface="Carlito"/>
              </a:rPr>
              <a:t>may, </a:t>
            </a:r>
            <a:r>
              <a:rPr lang="en-US" sz="1800" spc="10" dirty="0">
                <a:solidFill>
                  <a:srgbClr val="FFFFFF"/>
                </a:solidFill>
                <a:latin typeface="Carlito"/>
                <a:cs typeface="Carlito"/>
              </a:rPr>
              <a:t>on </a:t>
            </a:r>
            <a:r>
              <a:rPr lang="en-US" sz="1800" spc="-15" dirty="0">
                <a:solidFill>
                  <a:srgbClr val="FFFFFF"/>
                </a:solidFill>
                <a:latin typeface="Carlito"/>
                <a:cs typeface="Carlito"/>
              </a:rPr>
              <a:t>the  </a:t>
            </a:r>
            <a:r>
              <a:rPr lang="en-US" sz="1800" spc="-10" dirty="0">
                <a:solidFill>
                  <a:srgbClr val="FFFFFF"/>
                </a:solidFill>
                <a:latin typeface="Carlito"/>
                <a:cs typeface="Carlito"/>
              </a:rPr>
              <a:t>recommendations </a:t>
            </a:r>
            <a:r>
              <a:rPr lang="en-US" sz="1800" dirty="0">
                <a:solidFill>
                  <a:srgbClr val="FFFFFF"/>
                </a:solidFill>
                <a:latin typeface="Carlito"/>
                <a:cs typeface="Carlito"/>
              </a:rPr>
              <a:t>of </a:t>
            </a:r>
            <a:r>
              <a:rPr lang="en-US" sz="1800" spc="-10" dirty="0">
                <a:solidFill>
                  <a:srgbClr val="FFFFFF"/>
                </a:solidFill>
                <a:latin typeface="Carlito"/>
                <a:cs typeface="Carlito"/>
              </a:rPr>
              <a:t>the Council, </a:t>
            </a:r>
            <a:r>
              <a:rPr lang="en-US" sz="1800" spc="-20" dirty="0">
                <a:solidFill>
                  <a:srgbClr val="FFFFFF"/>
                </a:solidFill>
                <a:latin typeface="Carlito"/>
                <a:cs typeface="Carlito"/>
              </a:rPr>
              <a:t>by  </a:t>
            </a:r>
            <a:r>
              <a:rPr lang="en-US" sz="1800" spc="-10" dirty="0">
                <a:solidFill>
                  <a:srgbClr val="FFFFFF"/>
                </a:solidFill>
                <a:latin typeface="Carlito"/>
                <a:cs typeface="Carlito"/>
              </a:rPr>
              <a:t>notification, subject </a:t>
            </a:r>
            <a:r>
              <a:rPr lang="en-US" sz="1800" spc="-15" dirty="0">
                <a:solidFill>
                  <a:srgbClr val="FFFFFF"/>
                </a:solidFill>
                <a:latin typeface="Carlito"/>
                <a:cs typeface="Carlito"/>
              </a:rPr>
              <a:t>to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and  </a:t>
            </a:r>
            <a:r>
              <a:rPr lang="en-US" sz="1800" spc="-5" dirty="0">
                <a:solidFill>
                  <a:srgbClr val="FFFFFF"/>
                </a:solidFill>
                <a:latin typeface="Carlito"/>
                <a:cs typeface="Carlito"/>
              </a:rPr>
              <a:t>restrictions as </a:t>
            </a:r>
            <a:r>
              <a:rPr lang="en-US" sz="1800" dirty="0">
                <a:solidFill>
                  <a:srgbClr val="FFFFFF"/>
                </a:solidFill>
                <a:latin typeface="Carlito"/>
                <a:cs typeface="Carlito"/>
              </a:rPr>
              <a:t>may </a:t>
            </a:r>
            <a:r>
              <a:rPr lang="en-US" sz="1800" spc="-15" dirty="0">
                <a:solidFill>
                  <a:srgbClr val="FFFFFF"/>
                </a:solidFill>
                <a:latin typeface="Carlito"/>
                <a:cs typeface="Carlito"/>
              </a:rPr>
              <a:t>be </a:t>
            </a:r>
            <a:r>
              <a:rPr lang="en-US" sz="1800" spc="-5" dirty="0">
                <a:solidFill>
                  <a:srgbClr val="FFFFFF"/>
                </a:solidFill>
                <a:latin typeface="Carlito"/>
                <a:cs typeface="Carlito"/>
              </a:rPr>
              <a:t>specified </a:t>
            </a:r>
            <a:r>
              <a:rPr lang="en-US" sz="1800" spc="-10" dirty="0">
                <a:solidFill>
                  <a:srgbClr val="FFFFFF"/>
                </a:solidFill>
                <a:latin typeface="Carlito"/>
                <a:cs typeface="Carlito"/>
              </a:rPr>
              <a:t>therein, </a:t>
            </a:r>
            <a:r>
              <a:rPr lang="en-US" sz="1800" spc="-20" dirty="0">
                <a:solidFill>
                  <a:srgbClr val="FFFFFF"/>
                </a:solidFill>
                <a:latin typeface="Carlito"/>
                <a:cs typeface="Carlito"/>
              </a:rPr>
              <a:t>allow </a:t>
            </a:r>
            <a:r>
              <a:rPr lang="en-US" sz="1800" spc="-5" dirty="0">
                <a:solidFill>
                  <a:srgbClr val="FFFFFF"/>
                </a:solidFill>
                <a:latin typeface="Carlito"/>
                <a:cs typeface="Carlito"/>
              </a:rPr>
              <a:t>a  registered person </a:t>
            </a:r>
            <a:r>
              <a:rPr lang="en-US" sz="1800" dirty="0">
                <a:solidFill>
                  <a:srgbClr val="FFFFFF"/>
                </a:solidFill>
                <a:latin typeface="Carlito"/>
                <a:cs typeface="Carlito"/>
              </a:rPr>
              <a:t>or </a:t>
            </a:r>
            <a:r>
              <a:rPr lang="en-US" sz="1800" spc="-5" dirty="0">
                <a:solidFill>
                  <a:srgbClr val="FFFFFF"/>
                </a:solidFill>
                <a:latin typeface="Carlito"/>
                <a:cs typeface="Carlito"/>
              </a:rPr>
              <a:t>a class </a:t>
            </a:r>
            <a:r>
              <a:rPr lang="en-US" sz="1800" dirty="0">
                <a:solidFill>
                  <a:srgbClr val="FFFFFF"/>
                </a:solidFill>
                <a:latin typeface="Carlito"/>
                <a:cs typeface="Carlito"/>
              </a:rPr>
              <a:t>of </a:t>
            </a:r>
            <a:r>
              <a:rPr lang="en-US" sz="1800" spc="-10" dirty="0">
                <a:solidFill>
                  <a:srgbClr val="FFFFFF"/>
                </a:solidFill>
                <a:latin typeface="Carlito"/>
                <a:cs typeface="Carlito"/>
              </a:rPr>
              <a:t>registered  persons </a:t>
            </a:r>
            <a:r>
              <a:rPr lang="en-US" sz="1800" spc="-15" dirty="0">
                <a:solidFill>
                  <a:srgbClr val="FFFFFF"/>
                </a:solidFill>
                <a:latin typeface="Carlito"/>
                <a:cs typeface="Carlito"/>
              </a:rPr>
              <a:t>to </a:t>
            </a:r>
            <a:r>
              <a:rPr lang="en-US" sz="1800" spc="-10" dirty="0">
                <a:solidFill>
                  <a:srgbClr val="FFFFFF"/>
                </a:solidFill>
                <a:latin typeface="Carlito"/>
                <a:cs typeface="Carlito"/>
              </a:rPr>
              <a:t>furnish </a:t>
            </a:r>
            <a:r>
              <a:rPr lang="en-US" sz="1800" spc="-15" dirty="0">
                <a:solidFill>
                  <a:srgbClr val="FFFFFF"/>
                </a:solidFill>
                <a:latin typeface="Carlito"/>
                <a:cs typeface="Carlito"/>
              </a:rPr>
              <a:t>the </a:t>
            </a:r>
            <a:r>
              <a:rPr lang="en-US" sz="1800" spc="-10" dirty="0">
                <a:solidFill>
                  <a:srgbClr val="FFFFFF"/>
                </a:solidFill>
                <a:latin typeface="Carlito"/>
                <a:cs typeface="Carlito"/>
              </a:rPr>
              <a:t>return, </a:t>
            </a:r>
            <a:r>
              <a:rPr lang="en-US" sz="1800" spc="-5" dirty="0">
                <a:solidFill>
                  <a:srgbClr val="FFFFFF"/>
                </a:solidFill>
                <a:latin typeface="Carlito"/>
                <a:cs typeface="Carlito"/>
              </a:rPr>
              <a:t>even </a:t>
            </a:r>
            <a:r>
              <a:rPr lang="en-US" sz="1800" spc="-10" dirty="0">
                <a:solidFill>
                  <a:srgbClr val="FFFFFF"/>
                </a:solidFill>
                <a:latin typeface="Carlito"/>
                <a:cs typeface="Carlito"/>
              </a:rPr>
              <a:t>if </a:t>
            </a:r>
            <a:r>
              <a:rPr lang="en-US" sz="1800" spc="-15" dirty="0">
                <a:solidFill>
                  <a:srgbClr val="FFFFFF"/>
                </a:solidFill>
                <a:latin typeface="Carlito"/>
                <a:cs typeface="Carlito"/>
              </a:rPr>
              <a:t>he </a:t>
            </a:r>
            <a:r>
              <a:rPr lang="en-US" sz="1800" spc="-10" dirty="0">
                <a:solidFill>
                  <a:srgbClr val="FFFFFF"/>
                </a:solidFill>
                <a:latin typeface="Carlito"/>
                <a:cs typeface="Carlito"/>
              </a:rPr>
              <a:t>has  not </a:t>
            </a:r>
            <a:r>
              <a:rPr lang="en-US" sz="1800" spc="-5" dirty="0">
                <a:solidFill>
                  <a:srgbClr val="FFFFFF"/>
                </a:solidFill>
                <a:latin typeface="Carlito"/>
                <a:cs typeface="Carlito"/>
              </a:rPr>
              <a:t>furnished </a:t>
            </a:r>
            <a:r>
              <a:rPr lang="en-US" sz="1800" spc="-15" dirty="0">
                <a:solidFill>
                  <a:srgbClr val="FFFFFF"/>
                </a:solidFill>
                <a:latin typeface="Carlito"/>
                <a:cs typeface="Carlito"/>
              </a:rPr>
              <a:t>the </a:t>
            </a:r>
            <a:r>
              <a:rPr lang="en-US" sz="1800" spc="-10" dirty="0">
                <a:solidFill>
                  <a:srgbClr val="FFFFFF"/>
                </a:solidFill>
                <a:latin typeface="Carlito"/>
                <a:cs typeface="Carlito"/>
              </a:rPr>
              <a:t>returns </a:t>
            </a:r>
            <a:r>
              <a:rPr lang="en-US" sz="1800" dirty="0">
                <a:solidFill>
                  <a:srgbClr val="FFFFFF"/>
                </a:solidFill>
                <a:latin typeface="Carlito"/>
                <a:cs typeface="Carlito"/>
              </a:rPr>
              <a:t>for </a:t>
            </a:r>
            <a:r>
              <a:rPr lang="en-US" sz="1800" spc="-10" dirty="0">
                <a:solidFill>
                  <a:srgbClr val="FFFFFF"/>
                </a:solidFill>
                <a:latin typeface="Carlito"/>
                <a:cs typeface="Carlito"/>
              </a:rPr>
              <a:t>one </a:t>
            </a:r>
            <a:r>
              <a:rPr lang="en-US" sz="1800" spc="-5" dirty="0">
                <a:solidFill>
                  <a:srgbClr val="FFFFFF"/>
                </a:solidFill>
                <a:latin typeface="Carlito"/>
                <a:cs typeface="Carlito"/>
              </a:rPr>
              <a:t>or </a:t>
            </a:r>
            <a:r>
              <a:rPr lang="en-US" sz="1800" spc="-10" dirty="0">
                <a:solidFill>
                  <a:srgbClr val="FFFFFF"/>
                </a:solidFill>
                <a:latin typeface="Carlito"/>
                <a:cs typeface="Carlito"/>
              </a:rPr>
              <a:t>more  previous tax periods </a:t>
            </a:r>
            <a:r>
              <a:rPr lang="en-US" sz="1800" dirty="0">
                <a:solidFill>
                  <a:srgbClr val="FFFFFF"/>
                </a:solidFill>
                <a:latin typeface="Carlito"/>
                <a:cs typeface="Carlito"/>
              </a:rPr>
              <a:t>or </a:t>
            </a:r>
            <a:r>
              <a:rPr lang="en-US" sz="1800" spc="-10" dirty="0">
                <a:solidFill>
                  <a:srgbClr val="FFFFFF"/>
                </a:solidFill>
                <a:latin typeface="Carlito"/>
                <a:cs typeface="Carlito"/>
              </a:rPr>
              <a:t>has not furnished </a:t>
            </a:r>
            <a:r>
              <a:rPr lang="en-US" sz="1800" spc="-15" dirty="0">
                <a:solidFill>
                  <a:srgbClr val="FFFFFF"/>
                </a:solidFill>
                <a:latin typeface="Carlito"/>
                <a:cs typeface="Carlito"/>
              </a:rPr>
              <a:t>the  </a:t>
            </a:r>
            <a:r>
              <a:rPr lang="en-US" sz="1800" spc="-10" dirty="0">
                <a:solidFill>
                  <a:srgbClr val="FFFFFF"/>
                </a:solidFill>
                <a:latin typeface="Carlito"/>
                <a:cs typeface="Carlito"/>
              </a:rPr>
              <a:t>details </a:t>
            </a:r>
            <a:r>
              <a:rPr lang="en-US" sz="1800" spc="-5" dirty="0">
                <a:solidFill>
                  <a:srgbClr val="FFFFFF"/>
                </a:solidFill>
                <a:latin typeface="Carlito"/>
                <a:cs typeface="Carlito"/>
              </a:rPr>
              <a:t>of </a:t>
            </a:r>
            <a:r>
              <a:rPr lang="en-US" sz="1800" spc="-15" dirty="0">
                <a:solidFill>
                  <a:srgbClr val="FFFFFF"/>
                </a:solidFill>
                <a:latin typeface="Carlito"/>
                <a:cs typeface="Carlito"/>
              </a:rPr>
              <a:t>outward </a:t>
            </a:r>
            <a:r>
              <a:rPr lang="en-US" sz="1800" spc="-10" dirty="0">
                <a:solidFill>
                  <a:srgbClr val="FFFFFF"/>
                </a:solidFill>
                <a:latin typeface="Carlito"/>
                <a:cs typeface="Carlito"/>
              </a:rPr>
              <a:t>supplies under</a:t>
            </a:r>
            <a:r>
              <a:rPr lang="en-US" sz="1800" spc="-100" dirty="0">
                <a:solidFill>
                  <a:srgbClr val="FFFFFF"/>
                </a:solidFill>
                <a:latin typeface="Carlito"/>
                <a:cs typeface="Carlito"/>
              </a:rPr>
              <a:t> </a:t>
            </a:r>
            <a:r>
              <a:rPr lang="en-US" sz="1800" spc="-5" dirty="0">
                <a:solidFill>
                  <a:srgbClr val="FFFFFF"/>
                </a:solidFill>
                <a:latin typeface="Carlito"/>
                <a:cs typeface="Carlito"/>
              </a:rPr>
              <a:t>subsection</a:t>
            </a:r>
            <a:r>
              <a:rPr lang="en-US" sz="1800" dirty="0">
                <a:latin typeface="Carlito"/>
                <a:cs typeface="Carlito"/>
              </a:rPr>
              <a:t>(1) </a:t>
            </a:r>
            <a:r>
              <a:rPr lang="en-US" sz="1800" spc="-5" dirty="0">
                <a:solidFill>
                  <a:srgbClr val="FFFFFF"/>
                </a:solidFill>
                <a:latin typeface="Carlito"/>
                <a:cs typeface="Carlito"/>
              </a:rPr>
              <a:t>of section </a:t>
            </a:r>
            <a:r>
              <a:rPr lang="en-US" sz="1800" spc="-10" dirty="0">
                <a:solidFill>
                  <a:srgbClr val="FFFFFF"/>
                </a:solidFill>
                <a:latin typeface="Carlito"/>
                <a:cs typeface="Carlito"/>
              </a:rPr>
              <a:t>37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5" dirty="0">
                <a:solidFill>
                  <a:srgbClr val="FFFFFF"/>
                </a:solidFill>
                <a:latin typeface="Carlito"/>
                <a:cs typeface="Carlito"/>
              </a:rPr>
              <a:t>said </a:t>
            </a:r>
            <a:r>
              <a:rPr lang="en-US" sz="1800" spc="-10" dirty="0">
                <a:solidFill>
                  <a:srgbClr val="FFFFFF"/>
                </a:solidFill>
                <a:latin typeface="Carlito"/>
                <a:cs typeface="Carlito"/>
              </a:rPr>
              <a:t>tax period</a:t>
            </a:r>
          </a:p>
          <a:p>
            <a:pPr marL="71120" algn="just">
              <a:lnSpc>
                <a:spcPct val="100000"/>
              </a:lnSpc>
              <a:spcBef>
                <a:spcPts val="100"/>
              </a:spcBef>
            </a:pPr>
            <a:endParaRPr lang="en-US" sz="1800" spc="-10" dirty="0">
              <a:solidFill>
                <a:srgbClr val="FFFFFF"/>
              </a:solidFill>
              <a:latin typeface="Carlito"/>
              <a:cs typeface="Carlito"/>
            </a:endParaRPr>
          </a:p>
          <a:p>
            <a:pPr marL="71120" algn="just">
              <a:lnSpc>
                <a:spcPct val="100000"/>
              </a:lnSpc>
              <a:spcBef>
                <a:spcPts val="100"/>
              </a:spcBef>
            </a:pPr>
            <a:r>
              <a:rPr lang="en-US" sz="1800" b="1" spc="-10" dirty="0">
                <a:solidFill>
                  <a:srgbClr val="FFFF00"/>
                </a:solidFill>
                <a:latin typeface="Carlito"/>
                <a:cs typeface="Carlito"/>
              </a:rPr>
              <a:t>Amendment proposed, along</a:t>
            </a:r>
            <a:r>
              <a:rPr lang="en-US" sz="1800" b="1" spc="-35"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a:t>
            </a:r>
            <a:r>
              <a:rPr lang="en-US" sz="1800" b="1" spc="-155" dirty="0">
                <a:solidFill>
                  <a:srgbClr val="FFFF00"/>
                </a:solidFill>
                <a:latin typeface="Carlito"/>
                <a:cs typeface="Carlito"/>
              </a:rPr>
              <a:t> </a:t>
            </a:r>
            <a:r>
              <a:rPr lang="en-US" sz="1800" b="1" spc="-10" dirty="0">
                <a:solidFill>
                  <a:srgbClr val="FFFF00"/>
                </a:solidFill>
                <a:latin typeface="Carlito"/>
                <a:cs typeface="Carlito"/>
              </a:rPr>
              <a:t>Council</a:t>
            </a:r>
            <a:r>
              <a:rPr lang="en-US" sz="1800" dirty="0">
                <a:latin typeface="Carlito"/>
                <a:cs typeface="Carlito"/>
              </a:rPr>
              <a:t> </a:t>
            </a:r>
            <a:r>
              <a:rPr lang="en-US" sz="1800" b="1" spc="-5" dirty="0">
                <a:solidFill>
                  <a:srgbClr val="FFFF00"/>
                </a:solidFill>
                <a:latin typeface="Carlito"/>
                <a:cs typeface="Carlito"/>
              </a:rPr>
              <a:t>Meeting)</a:t>
            </a:r>
          </a:p>
          <a:p>
            <a:pPr marL="425450" marR="49530" indent="-353695" algn="just">
              <a:lnSpc>
                <a:spcPct val="101499"/>
              </a:lnSpc>
            </a:pPr>
            <a:r>
              <a:rPr lang="en-US" sz="1800" spc="-10" dirty="0">
                <a:solidFill>
                  <a:srgbClr val="FFFFFF"/>
                </a:solidFill>
                <a:latin typeface="Carlito"/>
                <a:cs typeface="Carlito"/>
              </a:rPr>
              <a:t>iii. </a:t>
            </a:r>
            <a:r>
              <a:rPr lang="en-US" sz="1800" spc="-5" dirty="0">
                <a:solidFill>
                  <a:srgbClr val="FFFFFF"/>
                </a:solidFill>
                <a:latin typeface="Carlito"/>
                <a:cs typeface="Carlito"/>
              </a:rPr>
              <a:t>Sub-section </a:t>
            </a:r>
            <a:r>
              <a:rPr lang="en-US" sz="1800" spc="-15" dirty="0">
                <a:solidFill>
                  <a:srgbClr val="FFFFFF"/>
                </a:solidFill>
                <a:latin typeface="Carlito"/>
                <a:cs typeface="Carlito"/>
              </a:rPr>
              <a:t>10: </a:t>
            </a:r>
            <a:r>
              <a:rPr lang="en-US" sz="1800" spc="-10" dirty="0">
                <a:solidFill>
                  <a:srgbClr val="FFFFFF"/>
                </a:solidFill>
                <a:latin typeface="Carlito"/>
                <a:cs typeface="Carlito"/>
              </a:rPr>
              <a:t>Making furnishing  </a:t>
            </a:r>
            <a:r>
              <a:rPr lang="en-US" sz="1800" dirty="0">
                <a:solidFill>
                  <a:srgbClr val="FFFFFF"/>
                </a:solidFill>
                <a:latin typeface="Carlito"/>
                <a:cs typeface="Carlito"/>
              </a:rPr>
              <a:t>of </a:t>
            </a:r>
            <a:r>
              <a:rPr lang="en-US" sz="1800" spc="-5" dirty="0">
                <a:solidFill>
                  <a:srgbClr val="FFFFFF"/>
                </a:solidFill>
                <a:latin typeface="Carlito"/>
                <a:cs typeface="Carlito"/>
              </a:rPr>
              <a:t>GSTR-1 </a:t>
            </a:r>
            <a:r>
              <a:rPr lang="en-US" sz="1800" spc="-10" dirty="0">
                <a:solidFill>
                  <a:srgbClr val="FFFFFF"/>
                </a:solidFill>
                <a:latin typeface="Carlito"/>
                <a:cs typeface="Carlito"/>
              </a:rPr>
              <a:t>mandatory </a:t>
            </a:r>
            <a:r>
              <a:rPr lang="en-US" sz="1800" spc="-5" dirty="0">
                <a:solidFill>
                  <a:srgbClr val="FFFFFF"/>
                </a:solidFill>
                <a:latin typeface="Carlito"/>
                <a:cs typeface="Carlito"/>
              </a:rPr>
              <a:t>before  </a:t>
            </a:r>
            <a:r>
              <a:rPr lang="en-US" sz="1800" spc="-10" dirty="0">
                <a:solidFill>
                  <a:srgbClr val="FFFFFF"/>
                </a:solidFill>
                <a:latin typeface="Carlito"/>
                <a:cs typeface="Carlito"/>
              </a:rPr>
              <a:t>filing</a:t>
            </a:r>
            <a:r>
              <a:rPr lang="en-US" sz="1800" spc="110" dirty="0">
                <a:solidFill>
                  <a:srgbClr val="FFFFFF"/>
                </a:solidFill>
                <a:latin typeface="Carlito"/>
                <a:cs typeface="Carlito"/>
              </a:rPr>
              <a:t> </a:t>
            </a:r>
            <a:r>
              <a:rPr lang="en-US" sz="1800" dirty="0">
                <a:solidFill>
                  <a:srgbClr val="FFFFFF"/>
                </a:solidFill>
                <a:latin typeface="Carlito"/>
                <a:cs typeface="Carlito"/>
              </a:rPr>
              <a:t>of</a:t>
            </a:r>
            <a:r>
              <a:rPr lang="en-US" sz="1800" dirty="0">
                <a:latin typeface="Carlito"/>
                <a:cs typeface="Carlito"/>
              </a:rPr>
              <a:t> </a:t>
            </a:r>
            <a:r>
              <a:rPr lang="en-US" sz="1800" spc="-15" dirty="0">
                <a:solidFill>
                  <a:srgbClr val="FFFFFF"/>
                </a:solidFill>
                <a:latin typeface="Carlito"/>
                <a:cs typeface="Carlito"/>
              </a:rPr>
              <a:t>return </a:t>
            </a:r>
            <a:r>
              <a:rPr lang="en-US" sz="1800" spc="-10" dirty="0">
                <a:solidFill>
                  <a:srgbClr val="FFFFFF"/>
                </a:solidFill>
                <a:latin typeface="Carlito"/>
                <a:cs typeface="Carlito"/>
              </a:rPr>
              <a:t>in </a:t>
            </a:r>
            <a:r>
              <a:rPr lang="en-US" sz="1800" spc="-5" dirty="0">
                <a:solidFill>
                  <a:srgbClr val="FFFFFF"/>
                </a:solidFill>
                <a:latin typeface="Carlito"/>
                <a:cs typeface="Carlito"/>
              </a:rPr>
              <a:t>Form</a:t>
            </a:r>
            <a:r>
              <a:rPr lang="en-US" sz="1800" spc="-10" dirty="0">
                <a:solidFill>
                  <a:srgbClr val="FFFFFF"/>
                </a:solidFill>
                <a:latin typeface="Carlito"/>
                <a:cs typeface="Carlito"/>
              </a:rPr>
              <a:t> </a:t>
            </a:r>
            <a:r>
              <a:rPr lang="en-US" sz="1800" spc="-5" dirty="0">
                <a:solidFill>
                  <a:srgbClr val="FFFFFF"/>
                </a:solidFill>
                <a:latin typeface="Carlito"/>
                <a:cs typeface="Carlito"/>
              </a:rPr>
              <a:t>GSTR-3B.</a:t>
            </a:r>
            <a:endParaRPr lang="en-US" sz="1800" dirty="0">
              <a:latin typeface="Carlito"/>
              <a:cs typeface="Carlito"/>
            </a:endParaRPr>
          </a:p>
          <a:p>
            <a:pPr marL="67310" algn="just">
              <a:lnSpc>
                <a:spcPct val="100000"/>
              </a:lnSpc>
              <a:spcBef>
                <a:spcPts val="190"/>
              </a:spcBef>
            </a:pPr>
            <a:endParaRPr lang="en-US" sz="1800" dirty="0">
              <a:latin typeface="Carlito"/>
              <a:cs typeface="Carlito"/>
            </a:endParaRPr>
          </a:p>
          <a:p>
            <a:pPr marL="70485" marR="49530" indent="51435" algn="just">
              <a:lnSpc>
                <a:spcPct val="107100"/>
              </a:lnSpc>
            </a:pPr>
            <a:endParaRPr lang="en-US" sz="2800" dirty="0">
              <a:latin typeface="Carlito"/>
              <a:cs typeface="Carlito"/>
            </a:endParaRPr>
          </a:p>
          <a:p>
            <a:pPr>
              <a:lnSpc>
                <a:spcPct val="100000"/>
              </a:lnSpc>
            </a:pPr>
            <a:endParaRPr lang="en-US" sz="2800" dirty="0">
              <a:latin typeface="Times New Roman"/>
              <a:cs typeface="Times New Roman"/>
            </a:endParaRPr>
          </a:p>
          <a:p>
            <a:pPr marL="70485" marR="387985" indent="-3175" algn="just">
              <a:lnSpc>
                <a:spcPct val="105800"/>
              </a:lnSpc>
            </a:pPr>
            <a:endParaRPr lang="en-US" sz="2800" dirty="0">
              <a:latin typeface="Carlito"/>
              <a:cs typeface="Carlito"/>
            </a:endParaRPr>
          </a:p>
          <a:p>
            <a:pPr>
              <a:lnSpc>
                <a:spcPct val="100000"/>
              </a:lnSpc>
            </a:pPr>
            <a:endParaRPr lang="en-US" sz="2800" dirty="0">
              <a:latin typeface="Times New Roman"/>
              <a:cs typeface="Times New Roman"/>
            </a:endParaRPr>
          </a:p>
          <a:p>
            <a:endParaRPr lang="en-IN" dirty="0"/>
          </a:p>
        </p:txBody>
      </p:sp>
    </p:spTree>
    <p:extLst>
      <p:ext uri="{BB962C8B-B14F-4D97-AF65-F5344CB8AC3E}">
        <p14:creationId xmlns:p14="http://schemas.microsoft.com/office/powerpoint/2010/main" val="3136818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1B29-0721-49B6-87AF-231704473052}"/>
              </a:ext>
            </a:extLst>
          </p:cNvPr>
          <p:cNvSpPr>
            <a:spLocks noGrp="1"/>
          </p:cNvSpPr>
          <p:nvPr>
            <p:ph type="title"/>
          </p:nvPr>
        </p:nvSpPr>
        <p:spPr>
          <a:xfrm>
            <a:off x="207518" y="152400"/>
            <a:ext cx="5888482" cy="553998"/>
          </a:xfrm>
        </p:spPr>
        <p:txBody>
          <a:bodyPr/>
          <a:lstStyle/>
          <a:p>
            <a:r>
              <a:rPr lang="en-US" sz="3600" dirty="0"/>
              <a:t>Section 41-</a:t>
            </a:r>
            <a:endParaRPr lang="en-IN" sz="3600" dirty="0"/>
          </a:p>
        </p:txBody>
      </p:sp>
      <p:sp>
        <p:nvSpPr>
          <p:cNvPr id="3" name="Text Placeholder 2">
            <a:extLst>
              <a:ext uri="{FF2B5EF4-FFF2-40B4-BE49-F238E27FC236}">
                <a16:creationId xmlns:a16="http://schemas.microsoft.com/office/drawing/2014/main" id="{9588EC66-0756-44B9-8CA5-F8789046FF3A}"/>
              </a:ext>
            </a:extLst>
          </p:cNvPr>
          <p:cNvSpPr>
            <a:spLocks noGrp="1"/>
          </p:cNvSpPr>
          <p:nvPr>
            <p:ph type="body" idx="1"/>
          </p:nvPr>
        </p:nvSpPr>
        <p:spPr>
          <a:xfrm>
            <a:off x="207518" y="914400"/>
            <a:ext cx="11755882" cy="6713633"/>
          </a:xfrm>
        </p:spPr>
        <p:txBody>
          <a:bodyPr/>
          <a:lstStyle/>
          <a:p>
            <a:pPr marL="69850">
              <a:lnSpc>
                <a:spcPct val="100000"/>
              </a:lnSpc>
            </a:pPr>
            <a:r>
              <a:rPr lang="en-IN" sz="1800" b="1" spc="-5" dirty="0">
                <a:solidFill>
                  <a:srgbClr val="FFFF00"/>
                </a:solidFill>
                <a:latin typeface="Carlito"/>
                <a:cs typeface="Carlito"/>
              </a:rPr>
              <a:t>Amendment- </a:t>
            </a:r>
            <a:r>
              <a:rPr lang="en-US" sz="1800" spc="-15" dirty="0">
                <a:solidFill>
                  <a:srgbClr val="FFFFFF"/>
                </a:solidFill>
                <a:latin typeface="Carlito"/>
                <a:cs typeface="Carlito"/>
              </a:rPr>
              <a:t>105. </a:t>
            </a:r>
            <a:r>
              <a:rPr lang="en-US" sz="1800" spc="-25" dirty="0">
                <a:solidFill>
                  <a:srgbClr val="FFFFFF"/>
                </a:solidFill>
                <a:latin typeface="Carlito"/>
                <a:cs typeface="Carlito"/>
              </a:rPr>
              <a:t>For</a:t>
            </a:r>
            <a:r>
              <a:rPr lang="en-US" sz="1800" spc="5" dirty="0">
                <a:solidFill>
                  <a:srgbClr val="FFFFFF"/>
                </a:solidFill>
                <a:latin typeface="Carlito"/>
                <a:cs typeface="Carlito"/>
              </a:rPr>
              <a:t> </a:t>
            </a:r>
            <a:r>
              <a:rPr lang="en-US" sz="1800" spc="-10" dirty="0">
                <a:solidFill>
                  <a:srgbClr val="FFFFFF"/>
                </a:solidFill>
                <a:latin typeface="Carlito"/>
                <a:cs typeface="Carlito"/>
              </a:rPr>
              <a:t>section</a:t>
            </a:r>
            <a:r>
              <a:rPr lang="en-US" sz="1800" dirty="0">
                <a:latin typeface="Carlito"/>
                <a:cs typeface="Carlito"/>
              </a:rPr>
              <a:t> </a:t>
            </a:r>
            <a:r>
              <a:rPr lang="en-US" sz="1800" spc="-10" dirty="0">
                <a:solidFill>
                  <a:srgbClr val="FFFFFF"/>
                </a:solidFill>
                <a:latin typeface="Carlito"/>
                <a:cs typeface="Carlito"/>
              </a:rPr>
              <a:t>41 </a:t>
            </a:r>
            <a:r>
              <a:rPr lang="en-US" sz="1800" spc="-20" dirty="0">
                <a:solidFill>
                  <a:srgbClr val="FFFFFF"/>
                </a:solidFill>
                <a:latin typeface="Carlito"/>
                <a:cs typeface="Carlito"/>
              </a:rPr>
              <a:t>of </a:t>
            </a:r>
            <a:r>
              <a:rPr lang="en-US" sz="1800" spc="-10" dirty="0">
                <a:solidFill>
                  <a:srgbClr val="FFFFFF"/>
                </a:solidFill>
                <a:latin typeface="Carlito"/>
                <a:cs typeface="Carlito"/>
              </a:rPr>
              <a:t>the Central </a:t>
            </a:r>
            <a:r>
              <a:rPr lang="en-US" sz="1800" spc="-1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55" dirty="0">
                <a:solidFill>
                  <a:srgbClr val="FFFFFF"/>
                </a:solidFill>
                <a:latin typeface="Carlito"/>
                <a:cs typeface="Carlito"/>
              </a:rPr>
              <a:t>Tax </a:t>
            </a:r>
            <a:r>
              <a:rPr lang="en-US" sz="1800" spc="-5" dirty="0">
                <a:solidFill>
                  <a:srgbClr val="FFFFFF"/>
                </a:solidFill>
                <a:latin typeface="Carlito"/>
                <a:cs typeface="Carlito"/>
              </a:rPr>
              <a:t>Act, </a:t>
            </a:r>
            <a:r>
              <a:rPr lang="en-US" sz="1800" dirty="0">
                <a:solidFill>
                  <a:srgbClr val="FFFFFF"/>
                </a:solidFill>
                <a:latin typeface="Carlito"/>
                <a:cs typeface="Carlito"/>
              </a:rPr>
              <a:t>t</a:t>
            </a:r>
            <a:r>
              <a:rPr lang="en-US" sz="1800" spc="-15" dirty="0">
                <a:solidFill>
                  <a:srgbClr val="FFFFFF"/>
                </a:solidFill>
                <a:latin typeface="Carlito"/>
                <a:cs typeface="Carlito"/>
              </a:rPr>
              <a:t>h</a:t>
            </a:r>
            <a:r>
              <a:rPr lang="en-US" sz="1800" dirty="0">
                <a:solidFill>
                  <a:srgbClr val="FFFFFF"/>
                </a:solidFill>
                <a:latin typeface="Carlito"/>
                <a:cs typeface="Carlito"/>
              </a:rPr>
              <a:t>e  </a:t>
            </a:r>
            <a:r>
              <a:rPr lang="en-US" sz="1800" spc="-15" dirty="0">
                <a:solidFill>
                  <a:srgbClr val="FFFFFF"/>
                </a:solidFill>
                <a:latin typeface="Carlito"/>
                <a:cs typeface="Carlito"/>
              </a:rPr>
              <a:t>following </a:t>
            </a:r>
            <a:r>
              <a:rPr lang="en-US" sz="1800" spc="-10" dirty="0">
                <a:solidFill>
                  <a:srgbClr val="FFFFFF"/>
                </a:solidFill>
                <a:latin typeface="Carlito"/>
                <a:cs typeface="Carlito"/>
              </a:rPr>
              <a:t>section shall</a:t>
            </a:r>
            <a:r>
              <a:rPr lang="en-US" sz="1800" spc="175" dirty="0">
                <a:solidFill>
                  <a:srgbClr val="FFFFFF"/>
                </a:solidFill>
                <a:latin typeface="Carlito"/>
                <a:cs typeface="Carlito"/>
              </a:rPr>
              <a:t> </a:t>
            </a:r>
            <a:r>
              <a:rPr lang="en-US" sz="1800" spc="-10" dirty="0">
                <a:solidFill>
                  <a:srgbClr val="FFFFFF"/>
                </a:solidFill>
                <a:latin typeface="Carlito"/>
                <a:cs typeface="Carlito"/>
              </a:rPr>
              <a:t>be </a:t>
            </a:r>
            <a:r>
              <a:rPr lang="en-US" sz="1800" spc="-5" dirty="0">
                <a:solidFill>
                  <a:srgbClr val="FFFFFF"/>
                </a:solidFill>
                <a:latin typeface="Carlito"/>
                <a:cs typeface="Carlito"/>
              </a:rPr>
              <a:t>s</a:t>
            </a:r>
            <a:r>
              <a:rPr lang="en-US" sz="1800" spc="-15" dirty="0">
                <a:solidFill>
                  <a:srgbClr val="FFFFFF"/>
                </a:solidFill>
                <a:latin typeface="Carlito"/>
                <a:cs typeface="Carlito"/>
              </a:rPr>
              <a:t>u</a:t>
            </a:r>
            <a:r>
              <a:rPr lang="en-US" sz="1800" spc="-10" dirty="0">
                <a:solidFill>
                  <a:srgbClr val="FFFFFF"/>
                </a:solidFill>
                <a:latin typeface="Carlito"/>
                <a:cs typeface="Carlito"/>
              </a:rPr>
              <a:t>b</a:t>
            </a:r>
            <a:r>
              <a:rPr lang="en-US" sz="1800" spc="-5" dirty="0">
                <a:solidFill>
                  <a:srgbClr val="FFFFFF"/>
                </a:solidFill>
                <a:latin typeface="Carlito"/>
                <a:cs typeface="Carlito"/>
              </a:rPr>
              <a:t>s</a:t>
            </a:r>
            <a:r>
              <a:rPr lang="en-US" sz="1800" spc="-10" dirty="0">
                <a:solidFill>
                  <a:srgbClr val="FFFFFF"/>
                </a:solidFill>
                <a:latin typeface="Carlito"/>
                <a:cs typeface="Carlito"/>
              </a:rPr>
              <a:t>ti</a:t>
            </a:r>
            <a:r>
              <a:rPr lang="en-US" sz="1800" dirty="0">
                <a:solidFill>
                  <a:srgbClr val="FFFFFF"/>
                </a:solidFill>
                <a:latin typeface="Carlito"/>
                <a:cs typeface="Carlito"/>
              </a:rPr>
              <a:t>t</a:t>
            </a:r>
            <a:r>
              <a:rPr lang="en-US" sz="1800" spc="-15" dirty="0">
                <a:solidFill>
                  <a:srgbClr val="FFFFFF"/>
                </a:solidFill>
                <a:latin typeface="Carlito"/>
                <a:cs typeface="Carlito"/>
              </a:rPr>
              <a:t>u</a:t>
            </a:r>
            <a:r>
              <a:rPr lang="en-US" sz="1800" dirty="0">
                <a:solidFill>
                  <a:srgbClr val="FFFFFF"/>
                </a:solidFill>
                <a:latin typeface="Carlito"/>
                <a:cs typeface="Carlito"/>
              </a:rPr>
              <a:t>te</a:t>
            </a:r>
            <a:r>
              <a:rPr lang="en-US" sz="1800" spc="-10" dirty="0">
                <a:solidFill>
                  <a:srgbClr val="FFFFFF"/>
                </a:solidFill>
                <a:latin typeface="Carlito"/>
                <a:cs typeface="Carlito"/>
              </a:rPr>
              <a:t>d</a:t>
            </a:r>
            <a:r>
              <a:rPr lang="en-US" sz="1800" dirty="0">
                <a:solidFill>
                  <a:srgbClr val="FFFFFF"/>
                </a:solidFill>
                <a:latin typeface="Carlito"/>
                <a:cs typeface="Carlito"/>
              </a:rPr>
              <a:t>,  </a:t>
            </a:r>
            <a:r>
              <a:rPr lang="en-US" sz="1800" spc="-10" dirty="0">
                <a:solidFill>
                  <a:srgbClr val="FFFFFF"/>
                </a:solidFill>
                <a:latin typeface="Carlito"/>
                <a:cs typeface="Carlito"/>
              </a:rPr>
              <a:t>namely:––</a:t>
            </a:r>
            <a:endParaRPr lang="en-US" sz="1800" dirty="0">
              <a:latin typeface="Carlito"/>
              <a:cs typeface="Carlito"/>
            </a:endParaRPr>
          </a:p>
          <a:p>
            <a:endParaRPr lang="en-IN" sz="1800" dirty="0">
              <a:latin typeface="Carlito"/>
              <a:cs typeface="Carlito"/>
            </a:endParaRPr>
          </a:p>
          <a:p>
            <a:pPr marL="70485" algn="just">
              <a:lnSpc>
                <a:spcPct val="100000"/>
              </a:lnSpc>
            </a:pPr>
            <a:r>
              <a:rPr lang="en-IN" sz="1800" b="1" spc="-5" dirty="0">
                <a:solidFill>
                  <a:srgbClr val="FFFF00"/>
                </a:solidFill>
                <a:latin typeface="Carlito"/>
                <a:cs typeface="Carlito"/>
              </a:rPr>
              <a:t>Impact- </a:t>
            </a:r>
            <a:r>
              <a:rPr lang="en-US" sz="1800" spc="-5" dirty="0">
                <a:solidFill>
                  <a:srgbClr val="FFFFFF"/>
                </a:solidFill>
                <a:latin typeface="Carlito"/>
                <a:cs typeface="Carlito"/>
              </a:rPr>
              <a:t>Earlier Section</a:t>
            </a:r>
            <a:r>
              <a:rPr lang="en-US" sz="1800" spc="-90" dirty="0">
                <a:solidFill>
                  <a:srgbClr val="FFFFFF"/>
                </a:solidFill>
                <a:latin typeface="Carlito"/>
                <a:cs typeface="Carlito"/>
              </a:rPr>
              <a:t> </a:t>
            </a:r>
            <a:r>
              <a:rPr lang="en-US" sz="1800" spc="-10" dirty="0">
                <a:solidFill>
                  <a:srgbClr val="FFFFFF"/>
                </a:solidFill>
                <a:latin typeface="Carlito"/>
                <a:cs typeface="Carlito"/>
              </a:rPr>
              <a:t>41</a:t>
            </a:r>
            <a:endParaRPr lang="en-US" sz="1800" dirty="0">
              <a:latin typeface="Carlito"/>
              <a:cs typeface="Carlito"/>
            </a:endParaRPr>
          </a:p>
          <a:p>
            <a:pPr marL="70485" algn="just">
              <a:lnSpc>
                <a:spcPct val="100000"/>
              </a:lnSpc>
              <a:spcBef>
                <a:spcPts val="890"/>
              </a:spcBef>
            </a:pPr>
            <a:r>
              <a:rPr lang="en-US" sz="1800" strike="sngStrike" spc="-10" dirty="0">
                <a:solidFill>
                  <a:srgbClr val="FFFFFF"/>
                </a:solidFill>
                <a:latin typeface="Carlito"/>
                <a:cs typeface="Carlito"/>
              </a:rPr>
              <a:t>Claim of input </a:t>
            </a:r>
            <a:r>
              <a:rPr lang="en-US" sz="1800" strike="sngStrike" spc="-5" dirty="0">
                <a:solidFill>
                  <a:srgbClr val="FFFFFF"/>
                </a:solidFill>
                <a:latin typeface="Carlito"/>
                <a:cs typeface="Carlito"/>
              </a:rPr>
              <a:t>tax credit </a:t>
            </a:r>
            <a:r>
              <a:rPr lang="en-US" sz="1800" strike="sngStrike" spc="-10" dirty="0">
                <a:solidFill>
                  <a:srgbClr val="FFFFFF"/>
                </a:solidFill>
                <a:latin typeface="Carlito"/>
                <a:cs typeface="Carlito"/>
              </a:rPr>
              <a:t>and provisional </a:t>
            </a:r>
            <a:r>
              <a:rPr lang="en-US" sz="1800" strike="sngStrike" spc="-5" dirty="0">
                <a:solidFill>
                  <a:srgbClr val="FFFFFF"/>
                </a:solidFill>
                <a:latin typeface="Carlito"/>
                <a:cs typeface="Carlito"/>
              </a:rPr>
              <a:t>acceptance</a:t>
            </a:r>
            <a:r>
              <a:rPr lang="en-US" sz="1800" strike="sngStrike" spc="225" dirty="0">
                <a:solidFill>
                  <a:srgbClr val="FFFFFF"/>
                </a:solidFill>
                <a:latin typeface="Carlito"/>
                <a:cs typeface="Carlito"/>
              </a:rPr>
              <a:t> </a:t>
            </a:r>
            <a:r>
              <a:rPr lang="en-US" sz="1800" strike="sngStrike" spc="-10" dirty="0">
                <a:solidFill>
                  <a:srgbClr val="FFFFFF"/>
                </a:solidFill>
                <a:latin typeface="Carlito"/>
                <a:cs typeface="Carlito"/>
              </a:rPr>
              <a:t>thereof.</a:t>
            </a:r>
            <a:r>
              <a:rPr lang="en-US" sz="1800" dirty="0">
                <a:latin typeface="Carlito"/>
                <a:cs typeface="Carlito"/>
              </a:rPr>
              <a:t> </a:t>
            </a:r>
            <a:r>
              <a:rPr lang="en-US" sz="1800" strike="sngStrike" spc="-10" dirty="0">
                <a:solidFill>
                  <a:srgbClr val="FFFFFF"/>
                </a:solidFill>
                <a:latin typeface="Carlito"/>
                <a:cs typeface="Carlito"/>
              </a:rPr>
              <a:t>55 41. </a:t>
            </a:r>
            <a:r>
              <a:rPr lang="en-US" sz="1800" strike="sngStrike" dirty="0">
                <a:solidFill>
                  <a:srgbClr val="FFFFFF"/>
                </a:solidFill>
                <a:latin typeface="Carlito"/>
                <a:cs typeface="Carlito"/>
              </a:rPr>
              <a:t>(1) </a:t>
            </a:r>
            <a:r>
              <a:rPr lang="en-US" sz="1800" strike="sngStrike" spc="-5" dirty="0">
                <a:solidFill>
                  <a:srgbClr val="FFFFFF"/>
                </a:solidFill>
                <a:latin typeface="Carlito"/>
                <a:cs typeface="Carlito"/>
              </a:rPr>
              <a:t>Every registered </a:t>
            </a:r>
            <a:r>
              <a:rPr lang="en-US" sz="1800" strike="sngStrike" spc="-10" dirty="0">
                <a:solidFill>
                  <a:srgbClr val="FFFFFF"/>
                </a:solidFill>
                <a:latin typeface="Carlito"/>
                <a:cs typeface="Carlito"/>
              </a:rPr>
              <a:t>person </a:t>
            </a:r>
            <a:r>
              <a:rPr lang="en-US" sz="1800" strike="sngStrike" spc="-5" dirty="0">
                <a:solidFill>
                  <a:srgbClr val="FFFFFF"/>
                </a:solidFill>
                <a:latin typeface="Carlito"/>
                <a:cs typeface="Carlito"/>
              </a:rPr>
              <a:t>shall, subject to such conditions</a:t>
            </a:r>
            <a:r>
              <a:rPr lang="en-US" sz="1800" strike="noStrike" spc="-5" dirty="0">
                <a:solidFill>
                  <a:srgbClr val="FFFFFF"/>
                </a:solidFill>
                <a:latin typeface="Carlito"/>
                <a:cs typeface="Carlito"/>
              </a:rPr>
              <a:t> </a:t>
            </a:r>
            <a:r>
              <a:rPr lang="en-US" sz="1800" strike="sngStrike" dirty="0">
                <a:solidFill>
                  <a:srgbClr val="FFFFFF"/>
                </a:solidFill>
                <a:latin typeface="Carlito"/>
                <a:cs typeface="Carlito"/>
              </a:rPr>
              <a:t>and  </a:t>
            </a:r>
            <a:r>
              <a:rPr lang="en-US" sz="1800" strike="sngStrike" spc="-10" dirty="0">
                <a:solidFill>
                  <a:srgbClr val="FFFFFF"/>
                </a:solidFill>
                <a:latin typeface="Carlito"/>
                <a:cs typeface="Carlito"/>
              </a:rPr>
              <a:t>restrictions </a:t>
            </a:r>
            <a:r>
              <a:rPr lang="en-US" sz="1800" strike="sngStrike" spc="-5" dirty="0">
                <a:solidFill>
                  <a:srgbClr val="FFFFFF"/>
                </a:solidFill>
                <a:latin typeface="Carlito"/>
                <a:cs typeface="Carlito"/>
              </a:rPr>
              <a:t>as may </a:t>
            </a:r>
            <a:r>
              <a:rPr lang="en-US" sz="1800" strike="sngStrike" spc="-10" dirty="0">
                <a:solidFill>
                  <a:srgbClr val="FFFFFF"/>
                </a:solidFill>
                <a:latin typeface="Carlito"/>
                <a:cs typeface="Carlito"/>
              </a:rPr>
              <a:t>be prescribed, be </a:t>
            </a:r>
            <a:r>
              <a:rPr lang="en-US" sz="1800" strike="sngStrike" spc="-5" dirty="0">
                <a:solidFill>
                  <a:srgbClr val="FFFFFF"/>
                </a:solidFill>
                <a:latin typeface="Carlito"/>
                <a:cs typeface="Carlito"/>
              </a:rPr>
              <a:t>entitled </a:t>
            </a:r>
            <a:r>
              <a:rPr lang="en-US" sz="1800" strike="sngStrike" spc="5" dirty="0">
                <a:solidFill>
                  <a:srgbClr val="FFFFFF"/>
                </a:solidFill>
                <a:latin typeface="Carlito"/>
                <a:cs typeface="Carlito"/>
              </a:rPr>
              <a:t>to </a:t>
            </a:r>
            <a:r>
              <a:rPr lang="en-US" sz="1800" strike="sngStrike" dirty="0">
                <a:solidFill>
                  <a:srgbClr val="FFFFFF"/>
                </a:solidFill>
                <a:latin typeface="Carlito"/>
                <a:cs typeface="Carlito"/>
              </a:rPr>
              <a:t>take </a:t>
            </a:r>
            <a:r>
              <a:rPr lang="en-US" sz="1800" strike="sngStrike" spc="-10" dirty="0">
                <a:solidFill>
                  <a:srgbClr val="FFFFFF"/>
                </a:solidFill>
                <a:latin typeface="Carlito"/>
                <a:cs typeface="Carlito"/>
              </a:rPr>
              <a:t>the </a:t>
            </a:r>
            <a:r>
              <a:rPr lang="en-US" sz="1800" strike="sngStrike" spc="-5" dirty="0">
                <a:solidFill>
                  <a:srgbClr val="FFFFFF"/>
                </a:solidFill>
                <a:latin typeface="Carlito"/>
                <a:cs typeface="Carlito"/>
              </a:rPr>
              <a:t>credit</a:t>
            </a:r>
            <a:r>
              <a:rPr lang="en-US" sz="1800" strike="noStrike" spc="-5" dirty="0">
                <a:solidFill>
                  <a:srgbClr val="FFFFFF"/>
                </a:solidFill>
                <a:latin typeface="Carlito"/>
                <a:cs typeface="Carlito"/>
              </a:rPr>
              <a:t> </a:t>
            </a:r>
            <a:r>
              <a:rPr lang="en-US" sz="1800" strike="sngStrike" spc="-10" dirty="0">
                <a:solidFill>
                  <a:srgbClr val="FFFFFF"/>
                </a:solidFill>
                <a:latin typeface="Carlito"/>
                <a:cs typeface="Carlito"/>
              </a:rPr>
              <a:t>of eligible  </a:t>
            </a:r>
            <a:r>
              <a:rPr lang="en-US" sz="1800" strike="sngStrike" spc="-5" dirty="0">
                <a:solidFill>
                  <a:srgbClr val="FFFFFF"/>
                </a:solidFill>
                <a:latin typeface="Carlito"/>
                <a:cs typeface="Carlito"/>
              </a:rPr>
              <a:t>input tax, as self-assessed, </a:t>
            </a:r>
            <a:r>
              <a:rPr lang="en-US" sz="1800" strike="sngStrike" spc="-10" dirty="0">
                <a:solidFill>
                  <a:srgbClr val="FFFFFF"/>
                </a:solidFill>
                <a:latin typeface="Carlito"/>
                <a:cs typeface="Carlito"/>
              </a:rPr>
              <a:t>in his </a:t>
            </a:r>
            <a:r>
              <a:rPr lang="en-US" sz="1800" strike="sngStrike" spc="-5" dirty="0">
                <a:solidFill>
                  <a:srgbClr val="FFFFFF"/>
                </a:solidFill>
                <a:latin typeface="Carlito"/>
                <a:cs typeface="Carlito"/>
              </a:rPr>
              <a:t>return </a:t>
            </a:r>
            <a:r>
              <a:rPr lang="en-US" sz="1800" strike="sngStrike" dirty="0">
                <a:solidFill>
                  <a:srgbClr val="FFFFFF"/>
                </a:solidFill>
                <a:latin typeface="Carlito"/>
                <a:cs typeface="Carlito"/>
              </a:rPr>
              <a:t>and </a:t>
            </a:r>
            <a:r>
              <a:rPr lang="en-US" sz="1800" strike="sngStrike" spc="-10" dirty="0">
                <a:solidFill>
                  <a:srgbClr val="FFFFFF"/>
                </a:solidFill>
                <a:latin typeface="Carlito"/>
                <a:cs typeface="Carlito"/>
              </a:rPr>
              <a:t>such </a:t>
            </a:r>
            <a:r>
              <a:rPr lang="en-US" sz="1800" strike="sngStrike" spc="-5" dirty="0">
                <a:solidFill>
                  <a:srgbClr val="FFFFFF"/>
                </a:solidFill>
                <a:latin typeface="Carlito"/>
                <a:cs typeface="Carlito"/>
              </a:rPr>
              <a:t>amount</a:t>
            </a:r>
            <a:r>
              <a:rPr lang="en-US" sz="1800" strike="noStrike" spc="-5" dirty="0">
                <a:solidFill>
                  <a:srgbClr val="FFFFFF"/>
                </a:solidFill>
                <a:latin typeface="Carlito"/>
                <a:cs typeface="Carlito"/>
              </a:rPr>
              <a:t> </a:t>
            </a:r>
            <a:r>
              <a:rPr lang="en-US" sz="1800" strike="sngStrike" spc="-5" dirty="0">
                <a:solidFill>
                  <a:srgbClr val="FFFFFF"/>
                </a:solidFill>
                <a:latin typeface="Carlito"/>
                <a:cs typeface="Carlito"/>
              </a:rPr>
              <a:t>shall </a:t>
            </a:r>
            <a:r>
              <a:rPr lang="en-US" sz="1800" strike="sngStrike" spc="-10" dirty="0">
                <a:solidFill>
                  <a:srgbClr val="FFFFFF"/>
                </a:solidFill>
                <a:latin typeface="Carlito"/>
                <a:cs typeface="Carlito"/>
              </a:rPr>
              <a:t>be </a:t>
            </a:r>
            <a:r>
              <a:rPr lang="en-US" sz="1800" strike="sngStrike" spc="-5" dirty="0">
                <a:solidFill>
                  <a:srgbClr val="FFFFFF"/>
                </a:solidFill>
                <a:latin typeface="Carlito"/>
                <a:cs typeface="Carlito"/>
              </a:rPr>
              <a:t>credited  </a:t>
            </a:r>
            <a:r>
              <a:rPr lang="en-US" sz="1800" strike="sngStrike" spc="-10" dirty="0">
                <a:solidFill>
                  <a:srgbClr val="FFFFFF"/>
                </a:solidFill>
                <a:latin typeface="Carlito"/>
                <a:cs typeface="Carlito"/>
              </a:rPr>
              <a:t>on </a:t>
            </a:r>
            <a:r>
              <a:rPr lang="en-US" sz="1800" strike="sngStrike" spc="-5" dirty="0">
                <a:solidFill>
                  <a:srgbClr val="FFFFFF"/>
                </a:solidFill>
                <a:latin typeface="Carlito"/>
                <a:cs typeface="Carlito"/>
              </a:rPr>
              <a:t>a </a:t>
            </a:r>
            <a:r>
              <a:rPr lang="en-US" sz="1800" strike="sngStrike" spc="-10" dirty="0">
                <a:solidFill>
                  <a:srgbClr val="FFFFFF"/>
                </a:solidFill>
                <a:latin typeface="Carlito"/>
                <a:cs typeface="Carlito"/>
              </a:rPr>
              <a:t>provisional basis </a:t>
            </a:r>
            <a:r>
              <a:rPr lang="en-US" sz="1800" strike="sngStrike" spc="-5" dirty="0">
                <a:solidFill>
                  <a:srgbClr val="FFFFFF"/>
                </a:solidFill>
                <a:latin typeface="Carlito"/>
                <a:cs typeface="Carlito"/>
              </a:rPr>
              <a:t>to </a:t>
            </a:r>
            <a:r>
              <a:rPr lang="en-US" sz="1800" strike="sngStrike" spc="-10" dirty="0">
                <a:solidFill>
                  <a:srgbClr val="FFFFFF"/>
                </a:solidFill>
                <a:latin typeface="Carlito"/>
                <a:cs typeface="Carlito"/>
              </a:rPr>
              <a:t>his electronic </a:t>
            </a:r>
            <a:r>
              <a:rPr lang="en-US" sz="1800" strike="sngStrike" spc="-5" dirty="0">
                <a:solidFill>
                  <a:srgbClr val="FFFFFF"/>
                </a:solidFill>
                <a:latin typeface="Carlito"/>
                <a:cs typeface="Carlito"/>
              </a:rPr>
              <a:t>credit</a:t>
            </a:r>
            <a:r>
              <a:rPr lang="en-US" sz="1800" strike="sngStrike" spc="75" dirty="0">
                <a:solidFill>
                  <a:srgbClr val="FFFFFF"/>
                </a:solidFill>
                <a:latin typeface="Carlito"/>
                <a:cs typeface="Carlito"/>
              </a:rPr>
              <a:t> </a:t>
            </a:r>
            <a:r>
              <a:rPr lang="en-US" sz="1800" strike="sngStrike" spc="-30" dirty="0">
                <a:solidFill>
                  <a:srgbClr val="FFFFFF"/>
                </a:solidFill>
                <a:latin typeface="Carlito"/>
                <a:cs typeface="Carlito"/>
              </a:rPr>
              <a:t>ledger.</a:t>
            </a:r>
          </a:p>
          <a:p>
            <a:pPr marL="70485" marR="48895" algn="just">
              <a:lnSpc>
                <a:spcPct val="107200"/>
              </a:lnSpc>
              <a:spcBef>
                <a:spcPts val="730"/>
              </a:spcBef>
            </a:pPr>
            <a:r>
              <a:rPr lang="en-US" sz="1800" spc="-10" dirty="0">
                <a:solidFill>
                  <a:srgbClr val="FFFFFF"/>
                </a:solidFill>
                <a:latin typeface="Carlito"/>
                <a:cs typeface="Carlito"/>
              </a:rPr>
              <a:t>(2) The </a:t>
            </a:r>
            <a:r>
              <a:rPr lang="en-US" sz="1800" spc="-5" dirty="0">
                <a:solidFill>
                  <a:srgbClr val="FFFFFF"/>
                </a:solidFill>
                <a:latin typeface="Carlito"/>
                <a:cs typeface="Carlito"/>
              </a:rPr>
              <a:t>credit referred to </a:t>
            </a:r>
            <a:r>
              <a:rPr lang="en-US" sz="1800" dirty="0">
                <a:solidFill>
                  <a:srgbClr val="FFFFFF"/>
                </a:solidFill>
                <a:latin typeface="Carlito"/>
                <a:cs typeface="Carlito"/>
              </a:rPr>
              <a:t>in </a:t>
            </a:r>
            <a:r>
              <a:rPr lang="en-US" sz="1800" spc="-10" dirty="0">
                <a:solidFill>
                  <a:srgbClr val="FFFFFF"/>
                </a:solidFill>
                <a:latin typeface="Carlito"/>
                <a:cs typeface="Carlito"/>
              </a:rPr>
              <a:t>sub-section </a:t>
            </a:r>
            <a:r>
              <a:rPr lang="en-US" sz="1800" dirty="0">
                <a:solidFill>
                  <a:srgbClr val="FFFFFF"/>
                </a:solidFill>
                <a:latin typeface="Carlito"/>
                <a:cs typeface="Carlito"/>
              </a:rPr>
              <a:t>(1) </a:t>
            </a:r>
            <a:r>
              <a:rPr lang="en-US" sz="1800" spc="-5" dirty="0">
                <a:solidFill>
                  <a:srgbClr val="FFFFFF"/>
                </a:solidFill>
                <a:latin typeface="Carlito"/>
                <a:cs typeface="Carlito"/>
              </a:rPr>
              <a:t>shall </a:t>
            </a:r>
            <a:r>
              <a:rPr lang="en-US" sz="1800" spc="-10" dirty="0">
                <a:solidFill>
                  <a:srgbClr val="FFFFFF"/>
                </a:solidFill>
                <a:latin typeface="Carlito"/>
                <a:cs typeface="Carlito"/>
              </a:rPr>
              <a:t>be </a:t>
            </a:r>
            <a:r>
              <a:rPr lang="en-US" sz="1800" spc="-5" dirty="0" err="1">
                <a:solidFill>
                  <a:srgbClr val="FFFFFF"/>
                </a:solidFill>
                <a:latin typeface="Carlito"/>
                <a:cs typeface="Carlito"/>
              </a:rPr>
              <a:t>utilised</a:t>
            </a:r>
            <a:r>
              <a:rPr lang="en-US" sz="1800" spc="-5" dirty="0">
                <a:solidFill>
                  <a:srgbClr val="FFFFFF"/>
                </a:solidFill>
                <a:latin typeface="Carlito"/>
                <a:cs typeface="Carlito"/>
              </a:rPr>
              <a:t> only </a:t>
            </a:r>
            <a:r>
              <a:rPr lang="en-US" sz="1800" spc="-15" dirty="0">
                <a:solidFill>
                  <a:srgbClr val="FFFFFF"/>
                </a:solidFill>
                <a:latin typeface="Carlito"/>
                <a:cs typeface="Carlito"/>
              </a:rPr>
              <a:t>for </a:t>
            </a:r>
            <a:r>
              <a:rPr lang="en-US" sz="1800" strike="sngStrike" spc="-10" dirty="0">
                <a:solidFill>
                  <a:srgbClr val="FFFFFF"/>
                </a:solidFill>
                <a:latin typeface="Carlito"/>
                <a:cs typeface="Carlito"/>
              </a:rPr>
              <a:t>payment  of </a:t>
            </a:r>
            <a:r>
              <a:rPr lang="en-US" sz="1800" strike="sngStrike" spc="-5" dirty="0">
                <a:solidFill>
                  <a:srgbClr val="FFFFFF"/>
                </a:solidFill>
                <a:latin typeface="Carlito"/>
                <a:cs typeface="Carlito"/>
              </a:rPr>
              <a:t>self-assessed </a:t>
            </a:r>
            <a:r>
              <a:rPr lang="en-US" sz="1800" strike="sngStrike" spc="-10" dirty="0">
                <a:solidFill>
                  <a:srgbClr val="FFFFFF"/>
                </a:solidFill>
                <a:latin typeface="Carlito"/>
                <a:cs typeface="Carlito"/>
              </a:rPr>
              <a:t>output </a:t>
            </a:r>
            <a:r>
              <a:rPr lang="en-US" sz="1800" strike="sngStrike" spc="-5" dirty="0">
                <a:solidFill>
                  <a:srgbClr val="FFFFFF"/>
                </a:solidFill>
                <a:latin typeface="Carlito"/>
                <a:cs typeface="Carlito"/>
              </a:rPr>
              <a:t>tax as </a:t>
            </a:r>
            <a:r>
              <a:rPr lang="en-US" sz="1800" strike="sngStrike" spc="-10" dirty="0">
                <a:solidFill>
                  <a:srgbClr val="FFFFFF"/>
                </a:solidFill>
                <a:latin typeface="Carlito"/>
                <a:cs typeface="Carlito"/>
              </a:rPr>
              <a:t>per the </a:t>
            </a:r>
            <a:r>
              <a:rPr lang="en-US" sz="1800" strike="sngStrike" spc="-5" dirty="0">
                <a:solidFill>
                  <a:srgbClr val="FFFFFF"/>
                </a:solidFill>
                <a:latin typeface="Carlito"/>
                <a:cs typeface="Carlito"/>
              </a:rPr>
              <a:t>return referred to </a:t>
            </a:r>
            <a:r>
              <a:rPr lang="en-US" sz="1800" strike="sngStrike" spc="-10" dirty="0">
                <a:solidFill>
                  <a:srgbClr val="FFFFFF"/>
                </a:solidFill>
                <a:latin typeface="Carlito"/>
                <a:cs typeface="Carlito"/>
              </a:rPr>
              <a:t>in</a:t>
            </a:r>
            <a:r>
              <a:rPr lang="en-US" sz="1800" strike="noStrike" spc="-10" dirty="0">
                <a:solidFill>
                  <a:srgbClr val="FFFFFF"/>
                </a:solidFill>
                <a:latin typeface="Carlito"/>
                <a:cs typeface="Carlito"/>
              </a:rPr>
              <a:t> </a:t>
            </a:r>
            <a:r>
              <a:rPr lang="en-US" sz="1800" strike="sngStrike" spc="-10" dirty="0">
                <a:solidFill>
                  <a:srgbClr val="FFFFFF"/>
                </a:solidFill>
                <a:latin typeface="Carlito"/>
                <a:cs typeface="Carlito"/>
              </a:rPr>
              <a:t>the said sub-  section. </a:t>
            </a:r>
          </a:p>
          <a:p>
            <a:pPr marL="70485" marR="48895" algn="just">
              <a:lnSpc>
                <a:spcPct val="107200"/>
              </a:lnSpc>
              <a:spcBef>
                <a:spcPts val="730"/>
              </a:spcBef>
            </a:pPr>
            <a:r>
              <a:rPr lang="en-US" sz="1800" spc="-10" dirty="0">
                <a:solidFill>
                  <a:srgbClr val="FFFFFF"/>
                </a:solidFill>
                <a:latin typeface="Carlito"/>
                <a:cs typeface="Carlito"/>
              </a:rPr>
              <a:t>“41. </a:t>
            </a:r>
            <a:r>
              <a:rPr lang="en-US" sz="1800" dirty="0">
                <a:solidFill>
                  <a:srgbClr val="FFFFFF"/>
                </a:solidFill>
                <a:latin typeface="Carlito"/>
                <a:cs typeface="Carlito"/>
              </a:rPr>
              <a:t>(1) </a:t>
            </a:r>
            <a:r>
              <a:rPr lang="en-US" sz="1800" spc="-5" dirty="0">
                <a:solidFill>
                  <a:srgbClr val="FFFFFF"/>
                </a:solidFill>
                <a:latin typeface="Carlito"/>
                <a:cs typeface="Carlito"/>
              </a:rPr>
              <a:t>Every registered </a:t>
            </a:r>
            <a:r>
              <a:rPr lang="en-US" sz="1800" spc="-10" dirty="0">
                <a:solidFill>
                  <a:srgbClr val="FFFFFF"/>
                </a:solidFill>
                <a:latin typeface="Carlito"/>
                <a:cs typeface="Carlito"/>
              </a:rPr>
              <a:t>person shall, </a:t>
            </a:r>
            <a:r>
              <a:rPr lang="en-US" sz="1800" spc="-5" dirty="0">
                <a:solidFill>
                  <a:srgbClr val="FFFFFF"/>
                </a:solidFill>
                <a:latin typeface="Carlito"/>
                <a:cs typeface="Carlito"/>
              </a:rPr>
              <a:t>subject to </a:t>
            </a:r>
            <a:r>
              <a:rPr lang="en-US" sz="1800" spc="-10" dirty="0">
                <a:solidFill>
                  <a:srgbClr val="FFFFFF"/>
                </a:solidFill>
                <a:latin typeface="Carlito"/>
                <a:cs typeface="Carlito"/>
              </a:rPr>
              <a:t>such conditions </a:t>
            </a:r>
            <a:r>
              <a:rPr lang="en-US" sz="1800"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spc="-5" dirty="0">
                <a:solidFill>
                  <a:srgbClr val="FFFFFF"/>
                </a:solidFill>
                <a:latin typeface="Carlito"/>
                <a:cs typeface="Carlito"/>
              </a:rPr>
              <a:t>as may </a:t>
            </a:r>
            <a:r>
              <a:rPr lang="en-US" sz="1800" spc="-10" dirty="0">
                <a:solidFill>
                  <a:srgbClr val="FFFFFF"/>
                </a:solidFill>
                <a:latin typeface="Carlito"/>
                <a:cs typeface="Carlito"/>
              </a:rPr>
              <a:t>be prescribed, be entitled </a:t>
            </a:r>
            <a:r>
              <a:rPr lang="en-US" sz="1800" spc="-5" dirty="0">
                <a:solidFill>
                  <a:srgbClr val="FFFFFF"/>
                </a:solidFill>
                <a:latin typeface="Carlito"/>
                <a:cs typeface="Carlito"/>
              </a:rPr>
              <a:t>to avail </a:t>
            </a:r>
            <a:r>
              <a:rPr lang="en-US" sz="1800" dirty="0">
                <a:solidFill>
                  <a:srgbClr val="FFFFFF"/>
                </a:solidFill>
                <a:latin typeface="Carlito"/>
                <a:cs typeface="Carlito"/>
              </a:rPr>
              <a:t>the </a:t>
            </a:r>
            <a:r>
              <a:rPr lang="en-US" sz="1800" spc="-5" dirty="0">
                <a:solidFill>
                  <a:srgbClr val="FFFFFF"/>
                </a:solidFill>
                <a:latin typeface="Carlito"/>
                <a:cs typeface="Carlito"/>
              </a:rPr>
              <a:t>credit </a:t>
            </a:r>
            <a:r>
              <a:rPr lang="en-US" sz="1800" dirty="0">
                <a:solidFill>
                  <a:srgbClr val="FFFFFF"/>
                </a:solidFill>
                <a:latin typeface="Carlito"/>
                <a:cs typeface="Carlito"/>
              </a:rPr>
              <a:t>of </a:t>
            </a:r>
            <a:r>
              <a:rPr lang="en-US" sz="1800" spc="-5" dirty="0">
                <a:solidFill>
                  <a:srgbClr val="FFFFFF"/>
                </a:solidFill>
                <a:latin typeface="Carlito"/>
                <a:cs typeface="Carlito"/>
              </a:rPr>
              <a:t>eligible  </a:t>
            </a:r>
            <a:r>
              <a:rPr lang="en-US" sz="1800" spc="-10" dirty="0">
                <a:solidFill>
                  <a:srgbClr val="FFFFFF"/>
                </a:solidFill>
                <a:latin typeface="Carlito"/>
                <a:cs typeface="Carlito"/>
              </a:rPr>
              <a:t>input </a:t>
            </a:r>
            <a:r>
              <a:rPr lang="en-US" sz="1800" spc="-5" dirty="0">
                <a:solidFill>
                  <a:srgbClr val="FFFFFF"/>
                </a:solidFill>
                <a:latin typeface="Carlito"/>
                <a:cs typeface="Carlito"/>
              </a:rPr>
              <a:t>tax, as self-assessed, </a:t>
            </a:r>
            <a:r>
              <a:rPr lang="en-US" sz="1800" spc="-10" dirty="0">
                <a:solidFill>
                  <a:srgbClr val="FFFFFF"/>
                </a:solidFill>
                <a:latin typeface="Carlito"/>
                <a:cs typeface="Carlito"/>
              </a:rPr>
              <a:t>in </a:t>
            </a:r>
            <a:r>
              <a:rPr lang="en-US" sz="1800" spc="-5" dirty="0">
                <a:solidFill>
                  <a:srgbClr val="FFFFFF"/>
                </a:solidFill>
                <a:latin typeface="Carlito"/>
                <a:cs typeface="Carlito"/>
              </a:rPr>
              <a:t>his return and </a:t>
            </a:r>
            <a:r>
              <a:rPr lang="en-US" sz="1800" spc="-10" dirty="0">
                <a:solidFill>
                  <a:srgbClr val="FFFFFF"/>
                </a:solidFill>
                <a:latin typeface="Carlito"/>
                <a:cs typeface="Carlito"/>
              </a:rPr>
              <a:t>such </a:t>
            </a:r>
            <a:r>
              <a:rPr lang="en-US" sz="1800" spc="-5" dirty="0">
                <a:solidFill>
                  <a:srgbClr val="FFFFFF"/>
                </a:solidFill>
                <a:latin typeface="Carlito"/>
                <a:cs typeface="Carlito"/>
              </a:rPr>
              <a:t>amount shall </a:t>
            </a:r>
            <a:r>
              <a:rPr lang="en-US" sz="1800" spc="-10" dirty="0">
                <a:solidFill>
                  <a:srgbClr val="FFFFFF"/>
                </a:solidFill>
                <a:latin typeface="Carlito"/>
                <a:cs typeface="Carlito"/>
              </a:rPr>
              <a:t>be </a:t>
            </a:r>
            <a:r>
              <a:rPr lang="en-US" sz="1800" spc="-5" dirty="0">
                <a:solidFill>
                  <a:srgbClr val="FFFFFF"/>
                </a:solidFill>
                <a:latin typeface="Carlito"/>
                <a:cs typeface="Carlito"/>
              </a:rPr>
              <a:t>credited  to </a:t>
            </a:r>
            <a:r>
              <a:rPr lang="en-US" sz="1800" spc="-10" dirty="0">
                <a:solidFill>
                  <a:srgbClr val="FFFFFF"/>
                </a:solidFill>
                <a:latin typeface="Carlito"/>
                <a:cs typeface="Carlito"/>
              </a:rPr>
              <a:t>his electronic </a:t>
            </a:r>
            <a:r>
              <a:rPr lang="en-US" sz="1800" spc="-5" dirty="0">
                <a:solidFill>
                  <a:srgbClr val="FFFFFF"/>
                </a:solidFill>
                <a:latin typeface="Carlito"/>
                <a:cs typeface="Carlito"/>
              </a:rPr>
              <a:t>credit</a:t>
            </a:r>
            <a:r>
              <a:rPr lang="en-US" sz="1800" dirty="0">
                <a:solidFill>
                  <a:srgbClr val="FFFFFF"/>
                </a:solidFill>
                <a:latin typeface="Carlito"/>
                <a:cs typeface="Carlito"/>
              </a:rPr>
              <a:t> </a:t>
            </a:r>
            <a:r>
              <a:rPr lang="en-US" sz="1800" spc="-30" dirty="0">
                <a:solidFill>
                  <a:srgbClr val="FFFFFF"/>
                </a:solidFill>
                <a:latin typeface="Carlito"/>
                <a:cs typeface="Carlito"/>
              </a:rPr>
              <a:t>ledger.</a:t>
            </a:r>
            <a:endParaRPr lang="en-US" sz="1800" dirty="0">
              <a:latin typeface="Carlito"/>
              <a:cs typeface="Carlito"/>
            </a:endParaRPr>
          </a:p>
          <a:p>
            <a:pPr marL="70485" algn="just">
              <a:lnSpc>
                <a:spcPct val="100000"/>
              </a:lnSpc>
              <a:spcBef>
                <a:spcPts val="915"/>
              </a:spcBef>
            </a:pPr>
            <a:r>
              <a:rPr lang="en-US" sz="1800" spc="-10" dirty="0">
                <a:solidFill>
                  <a:srgbClr val="FFFFFF"/>
                </a:solidFill>
                <a:latin typeface="Carlito"/>
                <a:cs typeface="Carlito"/>
              </a:rPr>
              <a:t>(2)</a:t>
            </a:r>
            <a:r>
              <a:rPr lang="en-US" sz="1800" spc="130" dirty="0">
                <a:solidFill>
                  <a:srgbClr val="FFFFFF"/>
                </a:solidFill>
                <a:latin typeface="Carlito"/>
                <a:cs typeface="Carlito"/>
              </a:rPr>
              <a:t> </a:t>
            </a:r>
            <a:r>
              <a:rPr lang="en-US" sz="1800" spc="-20" dirty="0">
                <a:solidFill>
                  <a:srgbClr val="FFFFFF"/>
                </a:solidFill>
                <a:latin typeface="Carlito"/>
                <a:cs typeface="Carlito"/>
              </a:rPr>
              <a:t>The</a:t>
            </a:r>
            <a:r>
              <a:rPr lang="en-US" sz="1800" spc="100" dirty="0">
                <a:solidFill>
                  <a:srgbClr val="FFFFFF"/>
                </a:solidFill>
                <a:latin typeface="Carlito"/>
                <a:cs typeface="Carlito"/>
              </a:rPr>
              <a:t> </a:t>
            </a:r>
            <a:r>
              <a:rPr lang="en-US" sz="1800" spc="-5" dirty="0">
                <a:solidFill>
                  <a:srgbClr val="FFFFFF"/>
                </a:solidFill>
                <a:latin typeface="Carlito"/>
                <a:cs typeface="Carlito"/>
              </a:rPr>
              <a:t>credit</a:t>
            </a:r>
            <a:r>
              <a:rPr lang="en-US" sz="1800" spc="114" dirty="0">
                <a:solidFill>
                  <a:srgbClr val="FFFFFF"/>
                </a:solidFill>
                <a:latin typeface="Carlito"/>
                <a:cs typeface="Carlito"/>
              </a:rPr>
              <a:t> </a:t>
            </a:r>
            <a:r>
              <a:rPr lang="en-US" sz="1800" spc="-10" dirty="0">
                <a:solidFill>
                  <a:srgbClr val="FFFFFF"/>
                </a:solidFill>
                <a:latin typeface="Carlito"/>
                <a:cs typeface="Carlito"/>
              </a:rPr>
              <a:t>of</a:t>
            </a:r>
            <a:r>
              <a:rPr lang="en-US" sz="1800" spc="80" dirty="0">
                <a:solidFill>
                  <a:srgbClr val="FFFFFF"/>
                </a:solidFill>
                <a:latin typeface="Carlito"/>
                <a:cs typeface="Carlito"/>
              </a:rPr>
              <a:t> </a:t>
            </a:r>
            <a:r>
              <a:rPr lang="en-US" sz="1800" spc="-10" dirty="0">
                <a:solidFill>
                  <a:srgbClr val="FFFFFF"/>
                </a:solidFill>
                <a:latin typeface="Carlito"/>
                <a:cs typeface="Carlito"/>
              </a:rPr>
              <a:t>input</a:t>
            </a:r>
            <a:r>
              <a:rPr lang="en-US" sz="1800" spc="114" dirty="0">
                <a:solidFill>
                  <a:srgbClr val="FFFFFF"/>
                </a:solidFill>
                <a:latin typeface="Carlito"/>
                <a:cs typeface="Carlito"/>
              </a:rPr>
              <a:t> </a:t>
            </a:r>
            <a:r>
              <a:rPr lang="en-US" sz="1800" spc="-5" dirty="0">
                <a:solidFill>
                  <a:srgbClr val="FFFFFF"/>
                </a:solidFill>
                <a:latin typeface="Carlito"/>
                <a:cs typeface="Carlito"/>
              </a:rPr>
              <a:t>tax</a:t>
            </a:r>
            <a:r>
              <a:rPr lang="en-US" sz="1800" spc="85" dirty="0">
                <a:solidFill>
                  <a:srgbClr val="FFFFFF"/>
                </a:solidFill>
                <a:latin typeface="Carlito"/>
                <a:cs typeface="Carlito"/>
              </a:rPr>
              <a:t> </a:t>
            </a:r>
            <a:r>
              <a:rPr lang="en-US" sz="1800" spc="-5" dirty="0">
                <a:solidFill>
                  <a:srgbClr val="FFFFFF"/>
                </a:solidFill>
                <a:latin typeface="Carlito"/>
                <a:cs typeface="Carlito"/>
              </a:rPr>
              <a:t>availed</a:t>
            </a:r>
            <a:r>
              <a:rPr lang="en-US" sz="1800" spc="114" dirty="0">
                <a:solidFill>
                  <a:srgbClr val="FFFFFF"/>
                </a:solidFill>
                <a:latin typeface="Carlito"/>
                <a:cs typeface="Carlito"/>
              </a:rPr>
              <a:t> </a:t>
            </a:r>
            <a:r>
              <a:rPr lang="en-US" sz="1800" spc="5" dirty="0">
                <a:solidFill>
                  <a:srgbClr val="FFFFFF"/>
                </a:solidFill>
                <a:latin typeface="Carlito"/>
                <a:cs typeface="Carlito"/>
              </a:rPr>
              <a:t>by</a:t>
            </a:r>
            <a:r>
              <a:rPr lang="en-US" sz="1800" spc="80" dirty="0">
                <a:solidFill>
                  <a:srgbClr val="FFFFFF"/>
                </a:solidFill>
                <a:latin typeface="Carlito"/>
                <a:cs typeface="Carlito"/>
              </a:rPr>
              <a:t> </a:t>
            </a:r>
            <a:r>
              <a:rPr lang="en-US" sz="1800" spc="-5" dirty="0">
                <a:solidFill>
                  <a:srgbClr val="FFFFFF"/>
                </a:solidFill>
                <a:latin typeface="Carlito"/>
                <a:cs typeface="Carlito"/>
              </a:rPr>
              <a:t>a</a:t>
            </a:r>
            <a:r>
              <a:rPr lang="en-US" sz="1800" spc="120" dirty="0">
                <a:solidFill>
                  <a:srgbClr val="FFFFFF"/>
                </a:solidFill>
                <a:latin typeface="Carlito"/>
                <a:cs typeface="Carlito"/>
              </a:rPr>
              <a:t> </a:t>
            </a:r>
            <a:r>
              <a:rPr lang="en-US" sz="1800" spc="-5" dirty="0">
                <a:solidFill>
                  <a:srgbClr val="FFFFFF"/>
                </a:solidFill>
                <a:latin typeface="Carlito"/>
                <a:cs typeface="Carlito"/>
              </a:rPr>
              <a:t>registered</a:t>
            </a:r>
            <a:r>
              <a:rPr lang="en-US" sz="1800" spc="90" dirty="0">
                <a:solidFill>
                  <a:srgbClr val="FFFFFF"/>
                </a:solidFill>
                <a:latin typeface="Carlito"/>
                <a:cs typeface="Carlito"/>
              </a:rPr>
              <a:t> </a:t>
            </a:r>
            <a:r>
              <a:rPr lang="en-US" sz="1800" spc="-10" dirty="0">
                <a:solidFill>
                  <a:srgbClr val="FFFFFF"/>
                </a:solidFill>
                <a:latin typeface="Carlito"/>
                <a:cs typeface="Carlito"/>
              </a:rPr>
              <a:t>person</a:t>
            </a:r>
            <a:r>
              <a:rPr lang="en-US" sz="1800" spc="110" dirty="0">
                <a:solidFill>
                  <a:srgbClr val="FFFFFF"/>
                </a:solidFill>
                <a:latin typeface="Carlito"/>
                <a:cs typeface="Carlito"/>
              </a:rPr>
              <a:t> </a:t>
            </a:r>
            <a:r>
              <a:rPr lang="en-US" sz="1800" spc="-10" dirty="0">
                <a:solidFill>
                  <a:srgbClr val="FFFFFF"/>
                </a:solidFill>
                <a:latin typeface="Carlito"/>
                <a:cs typeface="Carlito"/>
              </a:rPr>
              <a:t>under</a:t>
            </a:r>
            <a:r>
              <a:rPr lang="en-US" sz="1800" spc="229" dirty="0">
                <a:solidFill>
                  <a:srgbClr val="FFFFFF"/>
                </a:solidFill>
                <a:latin typeface="Carlito"/>
                <a:cs typeface="Carlito"/>
              </a:rPr>
              <a:t> </a:t>
            </a:r>
            <a:r>
              <a:rPr lang="en-US" sz="1800" spc="-10" dirty="0">
                <a:solidFill>
                  <a:srgbClr val="FFFFFF"/>
                </a:solidFill>
                <a:latin typeface="Carlito"/>
                <a:cs typeface="Carlito"/>
              </a:rPr>
              <a:t>sub-section</a:t>
            </a:r>
            <a:r>
              <a:rPr lang="en-US" sz="1800" dirty="0">
                <a:latin typeface="Carlito"/>
                <a:cs typeface="Carlito"/>
              </a:rPr>
              <a:t> </a:t>
            </a:r>
            <a:r>
              <a:rPr lang="en-US" sz="1800" spc="-10" dirty="0">
                <a:solidFill>
                  <a:srgbClr val="FFFFFF"/>
                </a:solidFill>
                <a:latin typeface="Carlito"/>
                <a:cs typeface="Carlito"/>
              </a:rPr>
              <a:t>(1) in </a:t>
            </a:r>
            <a:r>
              <a:rPr lang="en-US" sz="1800" spc="-5" dirty="0">
                <a:solidFill>
                  <a:srgbClr val="FFFFFF"/>
                </a:solidFill>
                <a:latin typeface="Carlito"/>
                <a:cs typeface="Carlito"/>
              </a:rPr>
              <a:t>respect </a:t>
            </a:r>
            <a:r>
              <a:rPr lang="en-US" sz="1800" spc="-10" dirty="0">
                <a:solidFill>
                  <a:srgbClr val="FFFFFF"/>
                </a:solidFill>
                <a:latin typeface="Carlito"/>
                <a:cs typeface="Carlito"/>
              </a:rPr>
              <a:t>of such </a:t>
            </a:r>
            <a:r>
              <a:rPr lang="en-US" sz="1800" spc="-5" dirty="0">
                <a:solidFill>
                  <a:srgbClr val="FFFFFF"/>
                </a:solidFill>
                <a:latin typeface="Carlito"/>
                <a:cs typeface="Carlito"/>
              </a:rPr>
              <a:t>supplies </a:t>
            </a:r>
            <a:r>
              <a:rPr lang="en-US" sz="1800" dirty="0">
                <a:solidFill>
                  <a:srgbClr val="FFFFFF"/>
                </a:solidFill>
                <a:latin typeface="Carlito"/>
                <a:cs typeface="Carlito"/>
              </a:rPr>
              <a:t>of </a:t>
            </a:r>
            <a:r>
              <a:rPr lang="en-US" sz="1800" spc="-10" dirty="0">
                <a:solidFill>
                  <a:srgbClr val="FFFFFF"/>
                </a:solidFill>
                <a:latin typeface="Carlito"/>
                <a:cs typeface="Carlito"/>
              </a:rPr>
              <a:t>goods or </a:t>
            </a:r>
            <a:r>
              <a:rPr lang="en-US" sz="1800" spc="-5" dirty="0">
                <a:solidFill>
                  <a:srgbClr val="FFFFFF"/>
                </a:solidFill>
                <a:latin typeface="Carlito"/>
                <a:cs typeface="Carlito"/>
              </a:rPr>
              <a:t>services </a:t>
            </a:r>
            <a:r>
              <a:rPr lang="en-US" sz="1800" spc="-10" dirty="0">
                <a:solidFill>
                  <a:srgbClr val="FFFFFF"/>
                </a:solidFill>
                <a:latin typeface="Carlito"/>
                <a:cs typeface="Carlito"/>
              </a:rPr>
              <a:t>or </a:t>
            </a:r>
            <a:r>
              <a:rPr lang="en-US" sz="1800" spc="-5" dirty="0">
                <a:solidFill>
                  <a:srgbClr val="FFFFFF"/>
                </a:solidFill>
                <a:latin typeface="Carlito"/>
                <a:cs typeface="Carlito"/>
              </a:rPr>
              <a:t>both, </a:t>
            </a:r>
            <a:r>
              <a:rPr lang="en-US" sz="1800" spc="-10" dirty="0">
                <a:solidFill>
                  <a:srgbClr val="FFFFFF"/>
                </a:solidFill>
                <a:latin typeface="Carlito"/>
                <a:cs typeface="Carlito"/>
              </a:rPr>
              <a:t>the </a:t>
            </a:r>
            <a:r>
              <a:rPr lang="en-US" sz="1800" spc="-5" dirty="0">
                <a:solidFill>
                  <a:srgbClr val="FFFFFF"/>
                </a:solidFill>
                <a:latin typeface="Carlito"/>
                <a:cs typeface="Carlito"/>
              </a:rPr>
              <a:t>tax payable  </a:t>
            </a:r>
            <a:r>
              <a:rPr lang="en-US" sz="1800" spc="-10" dirty="0">
                <a:solidFill>
                  <a:srgbClr val="FFFFFF"/>
                </a:solidFill>
                <a:latin typeface="Carlito"/>
                <a:cs typeface="Carlito"/>
              </a:rPr>
              <a:t>whereon has </a:t>
            </a:r>
            <a:r>
              <a:rPr lang="en-US" sz="1800" spc="-15" dirty="0">
                <a:solidFill>
                  <a:srgbClr val="FFFFFF"/>
                </a:solidFill>
                <a:latin typeface="Carlito"/>
                <a:cs typeface="Carlito"/>
              </a:rPr>
              <a:t>not </a:t>
            </a:r>
            <a:r>
              <a:rPr lang="en-US" sz="1800" dirty="0">
                <a:solidFill>
                  <a:srgbClr val="FFFFFF"/>
                </a:solidFill>
                <a:latin typeface="Carlito"/>
                <a:cs typeface="Carlito"/>
              </a:rPr>
              <a:t>been </a:t>
            </a:r>
            <a:r>
              <a:rPr lang="en-US" sz="1800" spc="-5" dirty="0">
                <a:solidFill>
                  <a:srgbClr val="FFFFFF"/>
                </a:solidFill>
                <a:latin typeface="Carlito"/>
                <a:cs typeface="Carlito"/>
              </a:rPr>
              <a:t>paid </a:t>
            </a:r>
            <a:r>
              <a:rPr lang="en-US" sz="1800" spc="-10" dirty="0">
                <a:solidFill>
                  <a:srgbClr val="FFFFFF"/>
                </a:solidFill>
                <a:latin typeface="Carlito"/>
                <a:cs typeface="Carlito"/>
              </a:rPr>
              <a:t>by </a:t>
            </a:r>
            <a:r>
              <a:rPr lang="en-US" sz="1800" dirty="0">
                <a:solidFill>
                  <a:srgbClr val="FFFFFF"/>
                </a:solidFill>
                <a:latin typeface="Carlito"/>
                <a:cs typeface="Carlito"/>
              </a:rPr>
              <a:t>the </a:t>
            </a:r>
            <a:r>
              <a:rPr lang="en-US" sz="1800" spc="-25" dirty="0">
                <a:solidFill>
                  <a:srgbClr val="FFFFFF"/>
                </a:solidFill>
                <a:latin typeface="Carlito"/>
                <a:cs typeface="Carlito"/>
              </a:rPr>
              <a:t>supplier, </a:t>
            </a:r>
            <a:r>
              <a:rPr lang="en-US" sz="1800" spc="-5" dirty="0">
                <a:solidFill>
                  <a:srgbClr val="FFFFFF"/>
                </a:solidFill>
                <a:latin typeface="Carlito"/>
                <a:cs typeface="Carlito"/>
              </a:rPr>
              <a:t>shall </a:t>
            </a:r>
            <a:r>
              <a:rPr lang="en-US" sz="1800" spc="-10" dirty="0">
                <a:solidFill>
                  <a:srgbClr val="FFFFFF"/>
                </a:solidFill>
                <a:latin typeface="Carlito"/>
                <a:cs typeface="Carlito"/>
              </a:rPr>
              <a:t>be </a:t>
            </a:r>
            <a:r>
              <a:rPr lang="en-US" sz="1800" spc="-5" dirty="0">
                <a:solidFill>
                  <a:srgbClr val="FFFFFF"/>
                </a:solidFill>
                <a:latin typeface="Carlito"/>
                <a:cs typeface="Carlito"/>
              </a:rPr>
              <a:t>reversed </a:t>
            </a:r>
            <a:r>
              <a:rPr lang="en-US" sz="1800" dirty="0">
                <a:solidFill>
                  <a:srgbClr val="FFFFFF"/>
                </a:solidFill>
                <a:latin typeface="Carlito"/>
                <a:cs typeface="Carlito"/>
              </a:rPr>
              <a:t>along </a:t>
            </a:r>
            <a:r>
              <a:rPr lang="en-US" sz="1800" spc="-5" dirty="0">
                <a:solidFill>
                  <a:srgbClr val="FFFFFF"/>
                </a:solidFill>
                <a:latin typeface="Carlito"/>
                <a:cs typeface="Carlito"/>
              </a:rPr>
              <a:t>with  </a:t>
            </a:r>
            <a:r>
              <a:rPr lang="en-US" sz="1800" spc="-10" dirty="0">
                <a:solidFill>
                  <a:srgbClr val="FFFFFF"/>
                </a:solidFill>
                <a:latin typeface="Carlito"/>
                <a:cs typeface="Carlito"/>
              </a:rPr>
              <a:t>applicable </a:t>
            </a:r>
            <a:r>
              <a:rPr lang="en-US" sz="1800" spc="-5" dirty="0">
                <a:solidFill>
                  <a:srgbClr val="FFFFFF"/>
                </a:solidFill>
                <a:latin typeface="Carlito"/>
                <a:cs typeface="Carlito"/>
              </a:rPr>
              <a:t>interest, </a:t>
            </a:r>
            <a:r>
              <a:rPr lang="en-US" sz="1800" spc="-10" dirty="0">
                <a:solidFill>
                  <a:srgbClr val="FFFFFF"/>
                </a:solidFill>
                <a:latin typeface="Carlito"/>
                <a:cs typeface="Carlito"/>
              </a:rPr>
              <a:t>by the said person in </a:t>
            </a:r>
            <a:r>
              <a:rPr lang="en-US" sz="1800" spc="-5" dirty="0">
                <a:solidFill>
                  <a:srgbClr val="FFFFFF"/>
                </a:solidFill>
                <a:latin typeface="Carlito"/>
                <a:cs typeface="Carlito"/>
              </a:rPr>
              <a:t>such </a:t>
            </a:r>
            <a:r>
              <a:rPr lang="en-US" sz="1800" spc="-10" dirty="0">
                <a:solidFill>
                  <a:srgbClr val="FFFFFF"/>
                </a:solidFill>
                <a:latin typeface="Carlito"/>
                <a:cs typeface="Carlito"/>
              </a:rPr>
              <a:t>manner </a:t>
            </a:r>
            <a:r>
              <a:rPr lang="en-US" sz="1800" spc="-5" dirty="0">
                <a:solidFill>
                  <a:srgbClr val="FFFFFF"/>
                </a:solidFill>
                <a:latin typeface="Carlito"/>
                <a:cs typeface="Carlito"/>
              </a:rPr>
              <a:t>as may </a:t>
            </a:r>
            <a:r>
              <a:rPr lang="en-US" sz="1800" spc="-10" dirty="0">
                <a:solidFill>
                  <a:srgbClr val="FFFFFF"/>
                </a:solidFill>
                <a:latin typeface="Carlito"/>
                <a:cs typeface="Carlito"/>
              </a:rPr>
              <a:t>be</a:t>
            </a:r>
            <a:r>
              <a:rPr lang="en-US" sz="1800" spc="10" dirty="0">
                <a:solidFill>
                  <a:srgbClr val="FFFFFF"/>
                </a:solidFill>
                <a:latin typeface="Carlito"/>
                <a:cs typeface="Carlito"/>
              </a:rPr>
              <a:t> </a:t>
            </a:r>
            <a:r>
              <a:rPr lang="en-US" sz="1800" spc="-10" dirty="0">
                <a:solidFill>
                  <a:srgbClr val="FFFFFF"/>
                </a:solidFill>
                <a:latin typeface="Carlito"/>
                <a:cs typeface="Carlito"/>
              </a:rPr>
              <a:t>prescribed:</a:t>
            </a:r>
            <a:endParaRPr lang="en-US" sz="1800" dirty="0">
              <a:latin typeface="Carlito"/>
              <a:cs typeface="Carlito"/>
            </a:endParaRPr>
          </a:p>
          <a:p>
            <a:pPr marL="70485" marR="46990" algn="just">
              <a:lnSpc>
                <a:spcPct val="107700"/>
              </a:lnSpc>
              <a:spcBef>
                <a:spcPts val="770"/>
              </a:spcBef>
            </a:pPr>
            <a:r>
              <a:rPr lang="en-US" sz="1800" spc="-10" dirty="0">
                <a:solidFill>
                  <a:srgbClr val="FFFFFF"/>
                </a:solidFill>
                <a:latin typeface="Carlito"/>
                <a:cs typeface="Carlito"/>
              </a:rPr>
              <a:t>Provided that </a:t>
            </a:r>
            <a:r>
              <a:rPr lang="en-US" sz="1800" spc="-5" dirty="0">
                <a:solidFill>
                  <a:srgbClr val="FFFFFF"/>
                </a:solidFill>
                <a:latin typeface="Carlito"/>
                <a:cs typeface="Carlito"/>
              </a:rPr>
              <a:t>where </a:t>
            </a:r>
            <a:r>
              <a:rPr lang="en-US" sz="1800" spc="-15" dirty="0">
                <a:solidFill>
                  <a:srgbClr val="FFFFFF"/>
                </a:solidFill>
                <a:latin typeface="Carlito"/>
                <a:cs typeface="Carlito"/>
              </a:rPr>
              <a:t>the </a:t>
            </a:r>
            <a:r>
              <a:rPr lang="en-US" sz="1800" spc="-10" dirty="0">
                <a:solidFill>
                  <a:srgbClr val="FFFFFF"/>
                </a:solidFill>
                <a:latin typeface="Carlito"/>
                <a:cs typeface="Carlito"/>
              </a:rPr>
              <a:t>said </a:t>
            </a:r>
            <a:r>
              <a:rPr lang="en-US" sz="1800" spc="-5" dirty="0">
                <a:solidFill>
                  <a:srgbClr val="FFFFFF"/>
                </a:solidFill>
                <a:latin typeface="Carlito"/>
                <a:cs typeface="Carlito"/>
              </a:rPr>
              <a:t>supplier makes </a:t>
            </a:r>
            <a:r>
              <a:rPr lang="en-US" sz="1800" spc="-10" dirty="0">
                <a:solidFill>
                  <a:srgbClr val="FFFFFF"/>
                </a:solidFill>
                <a:latin typeface="Carlito"/>
                <a:cs typeface="Carlito"/>
              </a:rPr>
              <a:t>payment </a:t>
            </a:r>
            <a:r>
              <a:rPr lang="en-US" sz="1800" dirty="0">
                <a:solidFill>
                  <a:srgbClr val="FFFFFF"/>
                </a:solidFill>
                <a:latin typeface="Carlito"/>
                <a:cs typeface="Carlito"/>
              </a:rPr>
              <a:t>of </a:t>
            </a:r>
            <a:r>
              <a:rPr lang="en-US" sz="1800" spc="-10" dirty="0">
                <a:solidFill>
                  <a:srgbClr val="FFFFFF"/>
                </a:solidFill>
                <a:latin typeface="Carlito"/>
                <a:cs typeface="Carlito"/>
              </a:rPr>
              <a:t>the </a:t>
            </a:r>
            <a:r>
              <a:rPr lang="en-US" sz="1800" spc="-5" dirty="0">
                <a:solidFill>
                  <a:srgbClr val="FFFFFF"/>
                </a:solidFill>
                <a:latin typeface="Carlito"/>
                <a:cs typeface="Carlito"/>
              </a:rPr>
              <a:t>tax </a:t>
            </a:r>
            <a:r>
              <a:rPr lang="en-US" sz="1800" spc="-10" dirty="0">
                <a:solidFill>
                  <a:srgbClr val="FFFFFF"/>
                </a:solidFill>
                <a:latin typeface="Carlito"/>
                <a:cs typeface="Carlito"/>
              </a:rPr>
              <a:t>payable </a:t>
            </a:r>
            <a:r>
              <a:rPr lang="en-US" sz="1800" spc="5" dirty="0">
                <a:solidFill>
                  <a:srgbClr val="FFFFFF"/>
                </a:solidFill>
                <a:latin typeface="Carlito"/>
                <a:cs typeface="Carlito"/>
              </a:rPr>
              <a:t>in </a:t>
            </a:r>
            <a:r>
              <a:rPr lang="en-US" sz="1800" spc="-10" dirty="0">
                <a:solidFill>
                  <a:srgbClr val="FFFFFF"/>
                </a:solidFill>
                <a:latin typeface="Carlito"/>
                <a:cs typeface="Carlito"/>
              </a:rPr>
              <a:t>respect of the </a:t>
            </a:r>
            <a:r>
              <a:rPr lang="en-US" sz="1800" spc="-5" dirty="0">
                <a:solidFill>
                  <a:srgbClr val="FFFFFF"/>
                </a:solidFill>
                <a:latin typeface="Carlito"/>
                <a:cs typeface="Carlito"/>
              </a:rPr>
              <a:t>aforesaid supplies, </a:t>
            </a:r>
            <a:r>
              <a:rPr lang="en-US" sz="1800" dirty="0">
                <a:solidFill>
                  <a:srgbClr val="FFFFFF"/>
                </a:solidFill>
                <a:latin typeface="Carlito"/>
                <a:cs typeface="Carlito"/>
              </a:rPr>
              <a:t>the </a:t>
            </a:r>
            <a:r>
              <a:rPr lang="en-US" sz="1800" spc="-10" dirty="0">
                <a:solidFill>
                  <a:srgbClr val="FFFFFF"/>
                </a:solidFill>
                <a:latin typeface="Carlito"/>
                <a:cs typeface="Carlito"/>
              </a:rPr>
              <a:t>said </a:t>
            </a:r>
            <a:r>
              <a:rPr lang="en-US" sz="1800" spc="-5" dirty="0">
                <a:solidFill>
                  <a:srgbClr val="FFFFFF"/>
                </a:solidFill>
                <a:latin typeface="Carlito"/>
                <a:cs typeface="Carlito"/>
              </a:rPr>
              <a:t>registered </a:t>
            </a:r>
            <a:r>
              <a:rPr lang="en-US" sz="1800" spc="-10" dirty="0">
                <a:solidFill>
                  <a:srgbClr val="FFFFFF"/>
                </a:solidFill>
                <a:latin typeface="Carlito"/>
                <a:cs typeface="Carlito"/>
              </a:rPr>
              <a:t>person </a:t>
            </a:r>
            <a:r>
              <a:rPr lang="en-US" sz="1800" spc="-5" dirty="0">
                <a:solidFill>
                  <a:srgbClr val="FFFFFF"/>
                </a:solidFill>
                <a:latin typeface="Carlito"/>
                <a:cs typeface="Carlito"/>
              </a:rPr>
              <a:t>may re-avail </a:t>
            </a:r>
            <a:r>
              <a:rPr lang="en-US" sz="1800" spc="-10" dirty="0">
                <a:solidFill>
                  <a:srgbClr val="FFFFFF"/>
                </a:solidFill>
                <a:latin typeface="Carlito"/>
                <a:cs typeface="Carlito"/>
              </a:rPr>
              <a:t>the  amount of </a:t>
            </a:r>
            <a:r>
              <a:rPr lang="en-US" sz="1800" spc="-5" dirty="0">
                <a:solidFill>
                  <a:srgbClr val="FFFFFF"/>
                </a:solidFill>
                <a:latin typeface="Carlito"/>
                <a:cs typeface="Carlito"/>
              </a:rPr>
              <a:t>credit reversed </a:t>
            </a:r>
            <a:r>
              <a:rPr lang="en-US" sz="1800" spc="-10" dirty="0">
                <a:solidFill>
                  <a:srgbClr val="FFFFFF"/>
                </a:solidFill>
                <a:latin typeface="Carlito"/>
                <a:cs typeface="Carlito"/>
              </a:rPr>
              <a:t>by him in such manner </a:t>
            </a:r>
            <a:r>
              <a:rPr lang="en-US" sz="1800" spc="-5" dirty="0">
                <a:solidFill>
                  <a:srgbClr val="FFFFFF"/>
                </a:solidFill>
                <a:latin typeface="Carlito"/>
                <a:cs typeface="Carlito"/>
              </a:rPr>
              <a:t>as may </a:t>
            </a:r>
            <a:r>
              <a:rPr lang="en-US" sz="1800" spc="-10" dirty="0">
                <a:solidFill>
                  <a:srgbClr val="FFFFFF"/>
                </a:solidFill>
                <a:latin typeface="Carlito"/>
                <a:cs typeface="Carlito"/>
              </a:rPr>
              <a:t>be</a:t>
            </a:r>
            <a:r>
              <a:rPr lang="en-US" sz="1800" spc="85" dirty="0">
                <a:solidFill>
                  <a:srgbClr val="FFFFFF"/>
                </a:solidFill>
                <a:latin typeface="Carlito"/>
                <a:cs typeface="Carlito"/>
              </a:rPr>
              <a:t> </a:t>
            </a:r>
            <a:r>
              <a:rPr lang="en-US" sz="1800" spc="-5" dirty="0">
                <a:solidFill>
                  <a:srgbClr val="FFFFFF"/>
                </a:solidFill>
                <a:latin typeface="Carlito"/>
                <a:cs typeface="Carlito"/>
              </a:rPr>
              <a:t>prescribed.”.</a:t>
            </a:r>
          </a:p>
          <a:p>
            <a:pPr marL="70485" marR="48895" algn="just">
              <a:lnSpc>
                <a:spcPct val="107200"/>
              </a:lnSpc>
              <a:spcBef>
                <a:spcPts val="730"/>
              </a:spcBef>
            </a:pPr>
            <a:endParaRPr lang="en-US" sz="1800" dirty="0">
              <a:latin typeface="Carlito"/>
              <a:cs typeface="Carlito"/>
            </a:endParaRPr>
          </a:p>
          <a:p>
            <a:pPr marL="70485" marR="48895" algn="just">
              <a:lnSpc>
                <a:spcPct val="107200"/>
              </a:lnSpc>
              <a:spcBef>
                <a:spcPts val="730"/>
              </a:spcBef>
            </a:pPr>
            <a:endParaRPr lang="en-US" sz="1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9955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80694" y="990422"/>
            <a:ext cx="10887710" cy="1222375"/>
          </a:xfrm>
          <a:prstGeom prst="rect">
            <a:avLst/>
          </a:prstGeom>
        </p:spPr>
        <p:txBody>
          <a:bodyPr vert="horz" wrap="square" lIns="0" tIns="56515" rIns="0" bIns="0" rtlCol="0">
            <a:spAutoFit/>
          </a:bodyPr>
          <a:lstStyle/>
          <a:p>
            <a:pPr marL="40005" marR="5080" indent="-27940" algn="just">
              <a:lnSpc>
                <a:spcPct val="90000"/>
              </a:lnSpc>
              <a:spcBef>
                <a:spcPts val="445"/>
              </a:spcBef>
            </a:pPr>
            <a:r>
              <a:rPr sz="2800" spc="55" dirty="0">
                <a:solidFill>
                  <a:srgbClr val="FFFF00"/>
                </a:solidFill>
              </a:rPr>
              <a:t>It</a:t>
            </a:r>
            <a:r>
              <a:rPr sz="2800" spc="-215" dirty="0">
                <a:solidFill>
                  <a:srgbClr val="FFFF00"/>
                </a:solidFill>
              </a:rPr>
              <a:t> </a:t>
            </a:r>
            <a:r>
              <a:rPr sz="2800" spc="-120" dirty="0">
                <a:solidFill>
                  <a:srgbClr val="FFFF00"/>
                </a:solidFill>
              </a:rPr>
              <a:t>is</a:t>
            </a:r>
            <a:r>
              <a:rPr sz="2800" spc="-220" dirty="0">
                <a:solidFill>
                  <a:srgbClr val="FFFF00"/>
                </a:solidFill>
              </a:rPr>
              <a:t> </a:t>
            </a:r>
            <a:r>
              <a:rPr sz="2800" spc="-110" dirty="0">
                <a:solidFill>
                  <a:srgbClr val="FFFF00"/>
                </a:solidFill>
              </a:rPr>
              <a:t>advisable</a:t>
            </a:r>
            <a:r>
              <a:rPr sz="2800" spc="-229" dirty="0">
                <a:solidFill>
                  <a:srgbClr val="FFFF00"/>
                </a:solidFill>
              </a:rPr>
              <a:t> </a:t>
            </a:r>
            <a:r>
              <a:rPr sz="2800" spc="70" dirty="0">
                <a:solidFill>
                  <a:srgbClr val="FFFF00"/>
                </a:solidFill>
              </a:rPr>
              <a:t>to</a:t>
            </a:r>
            <a:r>
              <a:rPr sz="2800" spc="-240" dirty="0">
                <a:solidFill>
                  <a:srgbClr val="FFFF00"/>
                </a:solidFill>
              </a:rPr>
              <a:t> </a:t>
            </a:r>
            <a:r>
              <a:rPr sz="2800" spc="-60" dirty="0">
                <a:solidFill>
                  <a:srgbClr val="FFFF00"/>
                </a:solidFill>
              </a:rPr>
              <a:t>do</a:t>
            </a:r>
            <a:r>
              <a:rPr sz="2800" spc="-229" dirty="0">
                <a:solidFill>
                  <a:srgbClr val="FFFF00"/>
                </a:solidFill>
              </a:rPr>
              <a:t> </a:t>
            </a:r>
            <a:r>
              <a:rPr sz="2800" spc="-10" dirty="0">
                <a:solidFill>
                  <a:srgbClr val="FFFF00"/>
                </a:solidFill>
              </a:rPr>
              <a:t>the</a:t>
            </a:r>
            <a:r>
              <a:rPr sz="2800" spc="-260" dirty="0">
                <a:solidFill>
                  <a:srgbClr val="FFFF00"/>
                </a:solidFill>
              </a:rPr>
              <a:t> </a:t>
            </a:r>
            <a:r>
              <a:rPr sz="2800" spc="-15" dirty="0">
                <a:solidFill>
                  <a:srgbClr val="FFFF00"/>
                </a:solidFill>
              </a:rPr>
              <a:t>following</a:t>
            </a:r>
            <a:r>
              <a:rPr sz="2800" spc="-229" dirty="0">
                <a:solidFill>
                  <a:srgbClr val="FFFF00"/>
                </a:solidFill>
              </a:rPr>
              <a:t> </a:t>
            </a:r>
            <a:r>
              <a:rPr sz="2800" spc="-114" dirty="0">
                <a:solidFill>
                  <a:srgbClr val="FFFF00"/>
                </a:solidFill>
              </a:rPr>
              <a:t>tasks</a:t>
            </a:r>
            <a:r>
              <a:rPr sz="2800" spc="-225" dirty="0">
                <a:solidFill>
                  <a:srgbClr val="FFFF00"/>
                </a:solidFill>
              </a:rPr>
              <a:t> </a:t>
            </a:r>
            <a:r>
              <a:rPr sz="2800" spc="-110" dirty="0">
                <a:solidFill>
                  <a:srgbClr val="FFFF00"/>
                </a:solidFill>
              </a:rPr>
              <a:t>and</a:t>
            </a:r>
            <a:r>
              <a:rPr sz="2800" spc="-215" dirty="0">
                <a:solidFill>
                  <a:srgbClr val="FFFF00"/>
                </a:solidFill>
              </a:rPr>
              <a:t> </a:t>
            </a:r>
            <a:r>
              <a:rPr sz="2800" spc="-120" dirty="0">
                <a:solidFill>
                  <a:srgbClr val="FFFF00"/>
                </a:solidFill>
              </a:rPr>
              <a:t>keep</a:t>
            </a:r>
            <a:r>
              <a:rPr sz="2800" spc="-229" dirty="0">
                <a:solidFill>
                  <a:srgbClr val="FFFF00"/>
                </a:solidFill>
              </a:rPr>
              <a:t> </a:t>
            </a:r>
            <a:r>
              <a:rPr sz="2800" spc="-10" dirty="0">
                <a:solidFill>
                  <a:srgbClr val="FFFF00"/>
                </a:solidFill>
              </a:rPr>
              <a:t>the</a:t>
            </a:r>
            <a:r>
              <a:rPr sz="2800" spc="-260" dirty="0">
                <a:solidFill>
                  <a:srgbClr val="FFFF00"/>
                </a:solidFill>
              </a:rPr>
              <a:t> </a:t>
            </a:r>
            <a:r>
              <a:rPr sz="2800" spc="-70" dirty="0">
                <a:solidFill>
                  <a:srgbClr val="FFFF00"/>
                </a:solidFill>
              </a:rPr>
              <a:t>suitable</a:t>
            </a:r>
            <a:r>
              <a:rPr sz="2800" spc="-240" dirty="0">
                <a:solidFill>
                  <a:srgbClr val="FFFF00"/>
                </a:solidFill>
              </a:rPr>
              <a:t> </a:t>
            </a:r>
            <a:r>
              <a:rPr sz="2800" spc="-60" dirty="0">
                <a:solidFill>
                  <a:srgbClr val="FFFF00"/>
                </a:solidFill>
              </a:rPr>
              <a:t>documentary  </a:t>
            </a:r>
            <a:r>
              <a:rPr sz="2800" spc="-130" dirty="0">
                <a:solidFill>
                  <a:srgbClr val="FFFF00"/>
                </a:solidFill>
              </a:rPr>
              <a:t>evidences</a:t>
            </a:r>
            <a:r>
              <a:rPr sz="2800" spc="-254" dirty="0">
                <a:solidFill>
                  <a:srgbClr val="FFFF00"/>
                </a:solidFill>
              </a:rPr>
              <a:t> </a:t>
            </a:r>
            <a:r>
              <a:rPr sz="2800" spc="-95" dirty="0">
                <a:solidFill>
                  <a:srgbClr val="FFFF00"/>
                </a:solidFill>
              </a:rPr>
              <a:t>ready</a:t>
            </a:r>
            <a:r>
              <a:rPr sz="2800" spc="-220" dirty="0">
                <a:solidFill>
                  <a:srgbClr val="FFFF00"/>
                </a:solidFill>
              </a:rPr>
              <a:t> </a:t>
            </a:r>
            <a:r>
              <a:rPr sz="2800" spc="15" dirty="0">
                <a:solidFill>
                  <a:srgbClr val="FFFF00"/>
                </a:solidFill>
              </a:rPr>
              <a:t>for</a:t>
            </a:r>
            <a:r>
              <a:rPr sz="2800" spc="-204" dirty="0">
                <a:solidFill>
                  <a:srgbClr val="FFFF00"/>
                </a:solidFill>
              </a:rPr>
              <a:t> </a:t>
            </a:r>
            <a:r>
              <a:rPr sz="2800" spc="-80" dirty="0">
                <a:solidFill>
                  <a:srgbClr val="FFFF00"/>
                </a:solidFill>
              </a:rPr>
              <a:t>accounting</a:t>
            </a:r>
            <a:r>
              <a:rPr sz="2800" spc="-240" dirty="0">
                <a:solidFill>
                  <a:srgbClr val="FFFF00"/>
                </a:solidFill>
              </a:rPr>
              <a:t> </a:t>
            </a:r>
            <a:r>
              <a:rPr sz="2800" spc="-120" dirty="0">
                <a:solidFill>
                  <a:srgbClr val="FFFF00"/>
                </a:solidFill>
              </a:rPr>
              <a:t>purposes,</a:t>
            </a:r>
            <a:r>
              <a:rPr sz="2800" spc="-225" dirty="0">
                <a:solidFill>
                  <a:srgbClr val="FFFF00"/>
                </a:solidFill>
              </a:rPr>
              <a:t> </a:t>
            </a:r>
            <a:r>
              <a:rPr sz="2800" spc="-25" dirty="0">
                <a:solidFill>
                  <a:srgbClr val="FFFF00"/>
                </a:solidFill>
              </a:rPr>
              <a:t>audit</a:t>
            </a:r>
            <a:r>
              <a:rPr sz="2800" spc="-229" dirty="0">
                <a:solidFill>
                  <a:srgbClr val="FFFF00"/>
                </a:solidFill>
              </a:rPr>
              <a:t> </a:t>
            </a:r>
            <a:r>
              <a:rPr sz="2800" spc="-120" dirty="0">
                <a:solidFill>
                  <a:srgbClr val="FFFF00"/>
                </a:solidFill>
              </a:rPr>
              <a:t>purposes,</a:t>
            </a:r>
            <a:r>
              <a:rPr sz="2800" spc="-200" dirty="0">
                <a:solidFill>
                  <a:srgbClr val="FFFF00"/>
                </a:solidFill>
              </a:rPr>
              <a:t> </a:t>
            </a:r>
            <a:r>
              <a:rPr sz="2800" spc="-105" dirty="0">
                <a:solidFill>
                  <a:srgbClr val="FFFF00"/>
                </a:solidFill>
              </a:rPr>
              <a:t>any</a:t>
            </a:r>
            <a:r>
              <a:rPr sz="2800" spc="-245" dirty="0">
                <a:solidFill>
                  <a:srgbClr val="FFFF00"/>
                </a:solidFill>
              </a:rPr>
              <a:t> </a:t>
            </a:r>
            <a:r>
              <a:rPr sz="2800" spc="-155" dirty="0">
                <a:solidFill>
                  <a:srgbClr val="FFFF00"/>
                </a:solidFill>
              </a:rPr>
              <a:t>assessment  </a:t>
            </a:r>
            <a:r>
              <a:rPr sz="2800" spc="-130" dirty="0">
                <a:solidFill>
                  <a:srgbClr val="FFFF00"/>
                </a:solidFill>
              </a:rPr>
              <a:t>purposes</a:t>
            </a:r>
            <a:endParaRPr sz="2800"/>
          </a:p>
        </p:txBody>
      </p:sp>
      <p:sp>
        <p:nvSpPr>
          <p:cNvPr id="4" name="object 4"/>
          <p:cNvSpPr/>
          <p:nvPr/>
        </p:nvSpPr>
        <p:spPr>
          <a:xfrm>
            <a:off x="2242311" y="1870964"/>
            <a:ext cx="9357741" cy="3418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8246" y="3285616"/>
            <a:ext cx="10320858" cy="3836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43803" y="2277491"/>
            <a:ext cx="1357249" cy="31508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9204" y="3930522"/>
            <a:ext cx="88290" cy="8826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4926" y="3847465"/>
            <a:ext cx="3095104" cy="33312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39204" y="4439539"/>
            <a:ext cx="88290" cy="8826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78434" y="4356480"/>
            <a:ext cx="3614140" cy="33312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39204" y="4951603"/>
            <a:ext cx="88290" cy="88265"/>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469722" y="4868545"/>
            <a:ext cx="3409492" cy="256412"/>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39204" y="5463666"/>
            <a:ext cx="88290" cy="88265"/>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478434" y="5380609"/>
            <a:ext cx="3016732" cy="256451"/>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F3108-4C34-4AE9-950A-D9961CDA3A00}"/>
              </a:ext>
            </a:extLst>
          </p:cNvPr>
          <p:cNvSpPr>
            <a:spLocks noGrp="1"/>
          </p:cNvSpPr>
          <p:nvPr>
            <p:ph type="body" idx="1"/>
          </p:nvPr>
        </p:nvSpPr>
        <p:spPr>
          <a:xfrm>
            <a:off x="152400" y="304800"/>
            <a:ext cx="11887200" cy="2538900"/>
          </a:xfrm>
        </p:spPr>
        <p:txBody>
          <a:bodyPr/>
          <a:lstStyle/>
          <a:p>
            <a:pPr marL="70485" marR="46990" algn="just">
              <a:lnSpc>
                <a:spcPct val="107700"/>
              </a:lnSpc>
              <a:spcBef>
                <a:spcPts val="770"/>
              </a:spcBef>
            </a:pPr>
            <a:r>
              <a:rPr lang="en-US" sz="1800" b="1" spc="-5" dirty="0">
                <a:solidFill>
                  <a:srgbClr val="FFFF00"/>
                </a:solidFill>
                <a:latin typeface="Carlito"/>
                <a:cs typeface="Carlito"/>
              </a:rPr>
              <a:t>Amendment proposed, along </a:t>
            </a:r>
            <a:r>
              <a:rPr lang="en-US" sz="1800" b="1" spc="-10" dirty="0">
                <a:solidFill>
                  <a:srgbClr val="FFFF00"/>
                </a:solidFill>
                <a:latin typeface="Carlito"/>
                <a:cs typeface="Carlito"/>
              </a:rPr>
              <a:t>with </a:t>
            </a:r>
            <a:r>
              <a:rPr lang="en-US" sz="1800" b="1" spc="-5" dirty="0">
                <a:solidFill>
                  <a:srgbClr val="FFFF00"/>
                </a:solidFill>
                <a:latin typeface="Carlito"/>
                <a:cs typeface="Carlito"/>
              </a:rPr>
              <a:t>rationale</a:t>
            </a:r>
            <a:r>
              <a:rPr lang="en-US" sz="1800" b="1" spc="-160" dirty="0">
                <a:solidFill>
                  <a:srgbClr val="FFFF00"/>
                </a:solidFill>
                <a:latin typeface="Carlito"/>
                <a:cs typeface="Carlito"/>
              </a:rPr>
              <a:t> </a:t>
            </a:r>
            <a:r>
              <a:rPr lang="en-US" sz="1800" b="1" spc="-5" dirty="0">
                <a:solidFill>
                  <a:srgbClr val="FFFF00"/>
                </a:solidFill>
                <a:latin typeface="Carlito"/>
                <a:cs typeface="Carlito"/>
              </a:rPr>
              <a:t>(As  per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 Council</a:t>
            </a:r>
            <a:r>
              <a:rPr lang="en-US" sz="1800" b="1" spc="-95" dirty="0">
                <a:solidFill>
                  <a:srgbClr val="FFFF00"/>
                </a:solidFill>
                <a:latin typeface="Carlito"/>
                <a:cs typeface="Carlito"/>
              </a:rPr>
              <a:t> </a:t>
            </a:r>
            <a:r>
              <a:rPr lang="en-US" sz="1800" b="1" spc="-5" dirty="0">
                <a:solidFill>
                  <a:srgbClr val="FFFF00"/>
                </a:solidFill>
                <a:latin typeface="Carlito"/>
                <a:cs typeface="Carlito"/>
              </a:rPr>
              <a:t>Meeting)</a:t>
            </a:r>
          </a:p>
          <a:p>
            <a:pPr marL="70485" marR="46990" algn="just">
              <a:lnSpc>
                <a:spcPct val="107700"/>
              </a:lnSpc>
              <a:spcBef>
                <a:spcPts val="770"/>
              </a:spcBef>
            </a:pPr>
            <a:endParaRPr lang="en-US" sz="1800" dirty="0">
              <a:latin typeface="Carlito"/>
              <a:cs typeface="Carlito"/>
            </a:endParaRPr>
          </a:p>
          <a:p>
            <a:pPr marL="471170" marR="49530" indent="-400050" algn="just">
              <a:lnSpc>
                <a:spcPct val="102499"/>
              </a:lnSpc>
              <a:buAutoNum type="romanLcPeriod"/>
              <a:tabLst>
                <a:tab pos="471805" algn="l"/>
              </a:tabLst>
            </a:pPr>
            <a:r>
              <a:rPr lang="en-US" sz="1800" spc="-10" dirty="0">
                <a:solidFill>
                  <a:srgbClr val="FFFFFF"/>
                </a:solidFill>
                <a:latin typeface="Carlito"/>
                <a:cs typeface="Carlito"/>
              </a:rPr>
              <a:t>Sub-section </a:t>
            </a:r>
            <a:r>
              <a:rPr lang="en-US" sz="1800" dirty="0">
                <a:solidFill>
                  <a:srgbClr val="FFFFFF"/>
                </a:solidFill>
                <a:latin typeface="Carlito"/>
                <a:cs typeface="Carlito"/>
              </a:rPr>
              <a:t>1: </a:t>
            </a:r>
            <a:r>
              <a:rPr lang="en-US" sz="1800" spc="-5" dirty="0">
                <a:solidFill>
                  <a:srgbClr val="FFFFFF"/>
                </a:solidFill>
                <a:latin typeface="Carlito"/>
                <a:cs typeface="Carlito"/>
              </a:rPr>
              <a:t>Amendment to </a:t>
            </a:r>
            <a:r>
              <a:rPr lang="en-US" sz="1800" dirty="0">
                <a:solidFill>
                  <a:srgbClr val="FFFFFF"/>
                </a:solidFill>
                <a:latin typeface="Carlito"/>
                <a:cs typeface="Carlito"/>
              </a:rPr>
              <a:t>do away </a:t>
            </a:r>
            <a:r>
              <a:rPr lang="en-US" sz="1800" spc="-5" dirty="0">
                <a:solidFill>
                  <a:srgbClr val="FFFFFF"/>
                </a:solidFill>
                <a:latin typeface="Carlito"/>
                <a:cs typeface="Carlito"/>
              </a:rPr>
              <a:t>with </a:t>
            </a:r>
            <a:r>
              <a:rPr lang="en-US" sz="1800" spc="-10" dirty="0">
                <a:solidFill>
                  <a:srgbClr val="FFFFFF"/>
                </a:solidFill>
                <a:latin typeface="Carlito"/>
                <a:cs typeface="Carlito"/>
              </a:rPr>
              <a:t>the  </a:t>
            </a:r>
            <a:r>
              <a:rPr lang="en-US" sz="1800" spc="-5" dirty="0">
                <a:solidFill>
                  <a:srgbClr val="FFFFFF"/>
                </a:solidFill>
                <a:latin typeface="Carlito"/>
                <a:cs typeface="Carlito"/>
              </a:rPr>
              <a:t>word </a:t>
            </a:r>
            <a:r>
              <a:rPr lang="en-US" sz="1800" spc="-15" dirty="0">
                <a:solidFill>
                  <a:srgbClr val="FFFFFF"/>
                </a:solidFill>
                <a:latin typeface="Carlito"/>
                <a:cs typeface="Carlito"/>
              </a:rPr>
              <a:t>―claim </a:t>
            </a:r>
            <a:r>
              <a:rPr lang="en-US" sz="1800" spc="-10" dirty="0">
                <a:solidFill>
                  <a:srgbClr val="FFFFFF"/>
                </a:solidFill>
                <a:latin typeface="Carlito"/>
                <a:cs typeface="Carlito"/>
              </a:rPr>
              <a:t>and bring in the concept </a:t>
            </a:r>
            <a:r>
              <a:rPr lang="en-US" sz="1800" spc="-20" dirty="0">
                <a:solidFill>
                  <a:srgbClr val="FFFFFF"/>
                </a:solidFill>
                <a:latin typeface="Carlito"/>
                <a:cs typeface="Carlito"/>
              </a:rPr>
              <a:t>of  </a:t>
            </a:r>
            <a:r>
              <a:rPr lang="en-US" sz="1800" spc="-10" dirty="0" err="1">
                <a:solidFill>
                  <a:srgbClr val="FFFFFF"/>
                </a:solidFill>
                <a:latin typeface="Carlito"/>
                <a:cs typeface="Carlito"/>
              </a:rPr>
              <a:t>availment</a:t>
            </a:r>
            <a:r>
              <a:rPr lang="en-US" sz="1800" spc="-10" dirty="0">
                <a:solidFill>
                  <a:srgbClr val="FFFFFF"/>
                </a:solidFill>
                <a:latin typeface="Carlito"/>
                <a:cs typeface="Carlito"/>
              </a:rPr>
              <a:t>; and </a:t>
            </a:r>
            <a:r>
              <a:rPr lang="en-US" sz="1800" spc="-5" dirty="0">
                <a:solidFill>
                  <a:srgbClr val="FFFFFF"/>
                </a:solidFill>
                <a:latin typeface="Carlito"/>
                <a:cs typeface="Carlito"/>
              </a:rPr>
              <a:t>also, </a:t>
            </a:r>
            <a:r>
              <a:rPr lang="en-US" sz="1800" spc="5" dirty="0">
                <a:solidFill>
                  <a:srgbClr val="FFFFFF"/>
                </a:solidFill>
                <a:latin typeface="Carlito"/>
                <a:cs typeface="Carlito"/>
              </a:rPr>
              <a:t>to </a:t>
            </a:r>
            <a:r>
              <a:rPr lang="en-US" sz="1800" spc="-10" dirty="0">
                <a:solidFill>
                  <a:srgbClr val="FFFFFF"/>
                </a:solidFill>
                <a:latin typeface="Carlito"/>
                <a:cs typeface="Carlito"/>
              </a:rPr>
              <a:t>remove the concept </a:t>
            </a:r>
            <a:r>
              <a:rPr lang="en-US" sz="1800" spc="-20" dirty="0">
                <a:solidFill>
                  <a:srgbClr val="FFFFFF"/>
                </a:solidFill>
                <a:latin typeface="Carlito"/>
                <a:cs typeface="Carlito"/>
              </a:rPr>
              <a:t>of  </a:t>
            </a:r>
            <a:r>
              <a:rPr lang="en-US" sz="1800" spc="-10" dirty="0">
                <a:solidFill>
                  <a:srgbClr val="FFFFFF"/>
                </a:solidFill>
                <a:latin typeface="Carlito"/>
                <a:cs typeface="Carlito"/>
              </a:rPr>
              <a:t>provisional </a:t>
            </a:r>
            <a:r>
              <a:rPr lang="en-US" sz="1800" spc="-5" dirty="0" err="1">
                <a:solidFill>
                  <a:srgbClr val="FFFFFF"/>
                </a:solidFill>
                <a:latin typeface="Carlito"/>
                <a:cs typeface="Carlito"/>
              </a:rPr>
              <a:t>availment</a:t>
            </a:r>
            <a:r>
              <a:rPr lang="en-US" sz="1800" spc="-5" dirty="0">
                <a:solidFill>
                  <a:srgbClr val="FFFFFF"/>
                </a:solidFill>
                <a:latin typeface="Carlito"/>
                <a:cs typeface="Carlito"/>
              </a:rPr>
              <a:t> </a:t>
            </a:r>
            <a:r>
              <a:rPr lang="en-US" sz="1800" dirty="0">
                <a:solidFill>
                  <a:srgbClr val="FFFFFF"/>
                </a:solidFill>
                <a:latin typeface="Carlito"/>
                <a:cs typeface="Carlito"/>
              </a:rPr>
              <a:t>of </a:t>
            </a:r>
            <a:r>
              <a:rPr lang="en-US" sz="1800" spc="-5" dirty="0">
                <a:solidFill>
                  <a:srgbClr val="FFFFFF"/>
                </a:solidFill>
                <a:latin typeface="Carlito"/>
                <a:cs typeface="Carlito"/>
              </a:rPr>
              <a:t>ITC </a:t>
            </a:r>
            <a:r>
              <a:rPr lang="en-US" sz="1800" spc="-10" dirty="0">
                <a:solidFill>
                  <a:srgbClr val="FFFFFF"/>
                </a:solidFill>
                <a:latin typeface="Carlito"/>
                <a:cs typeface="Carlito"/>
              </a:rPr>
              <a:t>in </a:t>
            </a:r>
            <a:r>
              <a:rPr lang="en-US" sz="1800" spc="-5" dirty="0">
                <a:solidFill>
                  <a:srgbClr val="FFFFFF"/>
                </a:solidFill>
                <a:latin typeface="Carlito"/>
                <a:cs typeface="Carlito"/>
              </a:rPr>
              <a:t>this </a:t>
            </a:r>
            <a:r>
              <a:rPr lang="en-US" sz="1800" spc="-10" dirty="0">
                <a:solidFill>
                  <a:srgbClr val="FFFFFF"/>
                </a:solidFill>
                <a:latin typeface="Carlito"/>
                <a:cs typeface="Carlito"/>
              </a:rPr>
              <a:t>section. The  concept of </a:t>
            </a:r>
            <a:r>
              <a:rPr lang="en-US" sz="1800" spc="-5" dirty="0">
                <a:solidFill>
                  <a:srgbClr val="FFFFFF"/>
                </a:solidFill>
                <a:latin typeface="Carlito"/>
                <a:cs typeface="Carlito"/>
              </a:rPr>
              <a:t>provisional </a:t>
            </a:r>
            <a:r>
              <a:rPr lang="en-US" sz="1800" spc="-5" dirty="0" err="1">
                <a:solidFill>
                  <a:srgbClr val="FFFFFF"/>
                </a:solidFill>
                <a:latin typeface="Carlito"/>
                <a:cs typeface="Carlito"/>
              </a:rPr>
              <a:t>availment</a:t>
            </a:r>
            <a:r>
              <a:rPr lang="en-US" sz="1800" spc="-5" dirty="0">
                <a:solidFill>
                  <a:srgbClr val="FFFFFF"/>
                </a:solidFill>
                <a:latin typeface="Carlito"/>
                <a:cs typeface="Carlito"/>
              </a:rPr>
              <a:t> </a:t>
            </a:r>
            <a:r>
              <a:rPr lang="en-US" sz="1800" dirty="0">
                <a:solidFill>
                  <a:srgbClr val="FFFFFF"/>
                </a:solidFill>
                <a:latin typeface="Carlito"/>
                <a:cs typeface="Carlito"/>
              </a:rPr>
              <a:t>was </a:t>
            </a:r>
            <a:r>
              <a:rPr lang="en-US" sz="1800" spc="-5" dirty="0">
                <a:solidFill>
                  <a:srgbClr val="FFFFFF"/>
                </a:solidFill>
                <a:latin typeface="Carlito"/>
                <a:cs typeface="Carlito"/>
              </a:rPr>
              <a:t>there </a:t>
            </a:r>
            <a:r>
              <a:rPr lang="en-US" sz="1800" spc="-15" dirty="0">
                <a:solidFill>
                  <a:srgbClr val="FFFFFF"/>
                </a:solidFill>
                <a:latin typeface="Carlito"/>
                <a:cs typeface="Carlito"/>
              </a:rPr>
              <a:t>in  </a:t>
            </a:r>
            <a:r>
              <a:rPr lang="en-US" sz="1800" spc="-5" dirty="0">
                <a:solidFill>
                  <a:srgbClr val="FFFFFF"/>
                </a:solidFill>
                <a:latin typeface="Carlito"/>
                <a:cs typeface="Carlito"/>
              </a:rPr>
              <a:t>GSTR-1/2/3</a:t>
            </a:r>
            <a:r>
              <a:rPr lang="en-US" sz="1800" dirty="0">
                <a:solidFill>
                  <a:srgbClr val="FFFFFF"/>
                </a:solidFill>
                <a:latin typeface="Carlito"/>
                <a:cs typeface="Carlito"/>
              </a:rPr>
              <a:t> </a:t>
            </a:r>
            <a:r>
              <a:rPr lang="en-US" sz="1800" spc="-10" dirty="0">
                <a:solidFill>
                  <a:srgbClr val="FFFFFF"/>
                </a:solidFill>
                <a:latin typeface="Carlito"/>
                <a:cs typeface="Carlito"/>
              </a:rPr>
              <a:t>model.</a:t>
            </a:r>
          </a:p>
          <a:p>
            <a:pPr marL="471170" marR="49530" indent="-400050" algn="just">
              <a:lnSpc>
                <a:spcPct val="102499"/>
              </a:lnSpc>
              <a:buAutoNum type="romanLcPeriod"/>
              <a:tabLst>
                <a:tab pos="471805" algn="l"/>
              </a:tabLst>
            </a:pPr>
            <a:endParaRPr lang="en-US" sz="1800" dirty="0">
              <a:latin typeface="Carlito"/>
              <a:cs typeface="Carlito"/>
            </a:endParaRPr>
          </a:p>
          <a:p>
            <a:pPr marL="471170" indent="-400050" algn="just">
              <a:lnSpc>
                <a:spcPct val="100000"/>
              </a:lnSpc>
              <a:spcBef>
                <a:spcPts val="45"/>
              </a:spcBef>
              <a:buAutoNum type="romanLcPeriod"/>
              <a:tabLst>
                <a:tab pos="471805" algn="l"/>
              </a:tabLst>
            </a:pPr>
            <a:r>
              <a:rPr lang="en-US" sz="1800" spc="-10" dirty="0">
                <a:solidFill>
                  <a:srgbClr val="FFFFFF"/>
                </a:solidFill>
                <a:latin typeface="Carlito"/>
                <a:cs typeface="Carlito"/>
              </a:rPr>
              <a:t>Sub-section </a:t>
            </a:r>
            <a:r>
              <a:rPr lang="en-US" sz="1800" dirty="0">
                <a:solidFill>
                  <a:srgbClr val="FFFFFF"/>
                </a:solidFill>
                <a:latin typeface="Carlito"/>
                <a:cs typeface="Carlito"/>
              </a:rPr>
              <a:t>2: </a:t>
            </a:r>
            <a:r>
              <a:rPr lang="en-US" sz="1800" spc="-5" dirty="0">
                <a:solidFill>
                  <a:srgbClr val="FFFFFF"/>
                </a:solidFill>
                <a:latin typeface="Carlito"/>
                <a:cs typeface="Carlito"/>
              </a:rPr>
              <a:t>May </a:t>
            </a:r>
            <a:r>
              <a:rPr lang="en-US" sz="1800" spc="-10" dirty="0">
                <a:solidFill>
                  <a:srgbClr val="FFFFFF"/>
                </a:solidFill>
                <a:latin typeface="Carlito"/>
                <a:cs typeface="Carlito"/>
              </a:rPr>
              <a:t>be removed </a:t>
            </a:r>
            <a:r>
              <a:rPr lang="en-US" sz="1800" spc="-5" dirty="0">
                <a:solidFill>
                  <a:srgbClr val="FFFFFF"/>
                </a:solidFill>
                <a:latin typeface="Carlito"/>
                <a:cs typeface="Carlito"/>
              </a:rPr>
              <a:t>as </a:t>
            </a:r>
            <a:r>
              <a:rPr lang="en-US" sz="1800" spc="-10" dirty="0">
                <a:solidFill>
                  <a:srgbClr val="FFFFFF"/>
                </a:solidFill>
                <a:latin typeface="Carlito"/>
                <a:cs typeface="Carlito"/>
              </a:rPr>
              <a:t>the</a:t>
            </a:r>
            <a:r>
              <a:rPr lang="en-US" sz="1800" spc="70" dirty="0">
                <a:solidFill>
                  <a:srgbClr val="FFFFFF"/>
                </a:solidFill>
                <a:latin typeface="Carlito"/>
                <a:cs typeface="Carlito"/>
              </a:rPr>
              <a:t> </a:t>
            </a:r>
            <a:r>
              <a:rPr lang="en-US" sz="1800" dirty="0">
                <a:solidFill>
                  <a:srgbClr val="FFFFFF"/>
                </a:solidFill>
                <a:latin typeface="Carlito"/>
                <a:cs typeface="Carlito"/>
              </a:rPr>
              <a:t>said</a:t>
            </a:r>
            <a:r>
              <a:rPr lang="en-US" sz="1800" dirty="0">
                <a:latin typeface="Carlito"/>
                <a:cs typeface="Carlito"/>
              </a:rPr>
              <a:t> </a:t>
            </a:r>
            <a:r>
              <a:rPr lang="en-US" sz="1800" spc="-5" dirty="0">
                <a:solidFill>
                  <a:srgbClr val="FFFFFF"/>
                </a:solidFill>
                <a:latin typeface="Carlito"/>
                <a:cs typeface="Carlito"/>
              </a:rPr>
              <a:t>requirement </a:t>
            </a:r>
            <a:r>
              <a:rPr lang="en-US" sz="1800" spc="-10" dirty="0">
                <a:solidFill>
                  <a:srgbClr val="FFFFFF"/>
                </a:solidFill>
                <a:latin typeface="Carlito"/>
                <a:cs typeface="Carlito"/>
              </a:rPr>
              <a:t>is </a:t>
            </a:r>
            <a:r>
              <a:rPr lang="en-US" sz="1800" spc="-5" dirty="0">
                <a:solidFill>
                  <a:srgbClr val="FFFFFF"/>
                </a:solidFill>
                <a:latin typeface="Carlito"/>
                <a:cs typeface="Carlito"/>
              </a:rPr>
              <a:t>already </a:t>
            </a:r>
            <a:r>
              <a:rPr lang="en-US" sz="1800" spc="-10" dirty="0">
                <a:solidFill>
                  <a:srgbClr val="FFFFFF"/>
                </a:solidFill>
                <a:latin typeface="Carlito"/>
                <a:cs typeface="Carlito"/>
              </a:rPr>
              <a:t>flowing from section</a:t>
            </a:r>
            <a:r>
              <a:rPr lang="en-US" sz="1800" spc="30" dirty="0">
                <a:solidFill>
                  <a:srgbClr val="FFFFFF"/>
                </a:solidFill>
                <a:latin typeface="Carlito"/>
                <a:cs typeface="Carlito"/>
              </a:rPr>
              <a:t> </a:t>
            </a:r>
            <a:r>
              <a:rPr lang="en-US" sz="1800" spc="-10" dirty="0">
                <a:solidFill>
                  <a:srgbClr val="FFFFFF"/>
                </a:solidFill>
                <a:latin typeface="Carlito"/>
                <a:cs typeface="Carlito"/>
              </a:rPr>
              <a:t>49.</a:t>
            </a:r>
            <a:endParaRPr lang="en-US" sz="1800" dirty="0">
              <a:latin typeface="Carlito"/>
              <a:cs typeface="Carlito"/>
            </a:endParaRPr>
          </a:p>
          <a:p>
            <a:endParaRPr lang="en-IN" dirty="0"/>
          </a:p>
        </p:txBody>
      </p:sp>
    </p:spTree>
    <p:extLst>
      <p:ext uri="{BB962C8B-B14F-4D97-AF65-F5344CB8AC3E}">
        <p14:creationId xmlns:p14="http://schemas.microsoft.com/office/powerpoint/2010/main" val="3918023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34C5-5E09-4BD5-B8F1-38CFF4A660C8}"/>
              </a:ext>
            </a:extLst>
          </p:cNvPr>
          <p:cNvSpPr>
            <a:spLocks noGrp="1"/>
          </p:cNvSpPr>
          <p:nvPr>
            <p:ph type="title"/>
          </p:nvPr>
        </p:nvSpPr>
        <p:spPr>
          <a:xfrm>
            <a:off x="207518" y="152400"/>
            <a:ext cx="5888482" cy="553998"/>
          </a:xfrm>
        </p:spPr>
        <p:txBody>
          <a:bodyPr/>
          <a:lstStyle/>
          <a:p>
            <a:r>
              <a:rPr lang="en-US" sz="3600" dirty="0"/>
              <a:t>Section 42, 43 and 43A-</a:t>
            </a:r>
            <a:endParaRPr lang="en-IN" sz="3600" dirty="0"/>
          </a:p>
        </p:txBody>
      </p:sp>
      <p:sp>
        <p:nvSpPr>
          <p:cNvPr id="3" name="Text Placeholder 2">
            <a:extLst>
              <a:ext uri="{FF2B5EF4-FFF2-40B4-BE49-F238E27FC236}">
                <a16:creationId xmlns:a16="http://schemas.microsoft.com/office/drawing/2014/main" id="{5F16E7B8-DC00-4456-9947-A06F1EC01279}"/>
              </a:ext>
            </a:extLst>
          </p:cNvPr>
          <p:cNvSpPr>
            <a:spLocks noGrp="1"/>
          </p:cNvSpPr>
          <p:nvPr>
            <p:ph type="body" idx="1"/>
          </p:nvPr>
        </p:nvSpPr>
        <p:spPr>
          <a:xfrm>
            <a:off x="218059" y="706398"/>
            <a:ext cx="11755882" cy="8498930"/>
          </a:xfrm>
        </p:spPr>
        <p:txBody>
          <a:bodyPr/>
          <a:lstStyle/>
          <a:p>
            <a:pPr algn="l"/>
            <a:r>
              <a:rPr lang="en-IN" sz="1800" b="1" spc="-10" dirty="0">
                <a:solidFill>
                  <a:srgbClr val="FFFF00"/>
                </a:solidFill>
                <a:latin typeface="Carlito"/>
                <a:cs typeface="Carlito"/>
              </a:rPr>
              <a:t>Amendment- </a:t>
            </a:r>
          </a:p>
          <a:p>
            <a:pPr algn="l"/>
            <a:r>
              <a:rPr lang="en-US" sz="1800" spc="-10" dirty="0">
                <a:solidFill>
                  <a:srgbClr val="FFFFFF"/>
                </a:solidFill>
                <a:latin typeface="Carlito"/>
                <a:cs typeface="Carlito"/>
              </a:rPr>
              <a:t>Section 42, 43 and 43A</a:t>
            </a:r>
            <a:r>
              <a:rPr lang="en-US" sz="1800" spc="-50" dirty="0">
                <a:solidFill>
                  <a:srgbClr val="FFFFFF"/>
                </a:solidFill>
                <a:latin typeface="Carlito"/>
                <a:cs typeface="Carlito"/>
              </a:rPr>
              <a:t> </a:t>
            </a:r>
            <a:r>
              <a:rPr lang="en-US" sz="1800" spc="-10" dirty="0">
                <a:solidFill>
                  <a:srgbClr val="FFFFFF"/>
                </a:solidFill>
                <a:latin typeface="Carlito"/>
                <a:cs typeface="Carlito"/>
              </a:rPr>
              <a:t>omitted</a:t>
            </a:r>
          </a:p>
          <a:p>
            <a:pPr algn="l"/>
            <a:endParaRPr lang="en-US" sz="1800" spc="-10" dirty="0">
              <a:solidFill>
                <a:srgbClr val="FFFFFF"/>
              </a:solidFill>
              <a:latin typeface="Carlito"/>
              <a:cs typeface="Carlito"/>
            </a:endParaRPr>
          </a:p>
          <a:p>
            <a:pPr marL="71120" marR="427990">
              <a:lnSpc>
                <a:spcPct val="106200"/>
              </a:lnSpc>
            </a:pPr>
            <a:r>
              <a:rPr lang="en-IN" sz="1800" b="1" spc="-5" dirty="0">
                <a:solidFill>
                  <a:srgbClr val="FFFF00"/>
                </a:solidFill>
                <a:latin typeface="Carlito"/>
                <a:cs typeface="Carlito"/>
              </a:rPr>
              <a:t>Impact</a:t>
            </a:r>
            <a:r>
              <a:rPr lang="en-IN" sz="1800" b="1" dirty="0">
                <a:latin typeface="Carlito"/>
                <a:cs typeface="Carlito"/>
              </a:rPr>
              <a:t>- </a:t>
            </a:r>
          </a:p>
          <a:p>
            <a:pPr marL="71120" marR="427990">
              <a:lnSpc>
                <a:spcPct val="106200"/>
              </a:lnSpc>
            </a:pPr>
            <a:r>
              <a:rPr lang="en-US" sz="1800" spc="-10" dirty="0">
                <a:solidFill>
                  <a:srgbClr val="FFFFFF"/>
                </a:solidFill>
                <a:latin typeface="Carlito"/>
                <a:cs typeface="Carlito"/>
              </a:rPr>
              <a:t>Section 42-Matching, </a:t>
            </a:r>
            <a:r>
              <a:rPr lang="en-US" sz="1800" spc="-5" dirty="0">
                <a:solidFill>
                  <a:srgbClr val="FFFFFF"/>
                </a:solidFill>
                <a:latin typeface="Carlito"/>
                <a:cs typeface="Carlito"/>
              </a:rPr>
              <a:t>reversal </a:t>
            </a:r>
            <a:r>
              <a:rPr lang="en-US" sz="1800" spc="-10" dirty="0">
                <a:solidFill>
                  <a:srgbClr val="FFFFFF"/>
                </a:solidFill>
                <a:latin typeface="Carlito"/>
                <a:cs typeface="Carlito"/>
              </a:rPr>
              <a:t>and </a:t>
            </a:r>
            <a:r>
              <a:rPr lang="en-US" sz="1800" spc="-5" dirty="0">
                <a:solidFill>
                  <a:srgbClr val="FFFFFF"/>
                </a:solidFill>
                <a:latin typeface="Carlito"/>
                <a:cs typeface="Carlito"/>
              </a:rPr>
              <a:t>reclaim </a:t>
            </a:r>
            <a:r>
              <a:rPr lang="en-US" sz="1800" spc="-10" dirty="0">
                <a:solidFill>
                  <a:srgbClr val="FFFFFF"/>
                </a:solidFill>
                <a:latin typeface="Carlito"/>
                <a:cs typeface="Carlito"/>
              </a:rPr>
              <a:t>of input  </a:t>
            </a:r>
            <a:r>
              <a:rPr lang="en-US" sz="1800" spc="-5" dirty="0">
                <a:solidFill>
                  <a:srgbClr val="FFFFFF"/>
                </a:solidFill>
                <a:latin typeface="Carlito"/>
                <a:cs typeface="Carlito"/>
              </a:rPr>
              <a:t>tax</a:t>
            </a:r>
            <a:r>
              <a:rPr lang="en-US" sz="1800" spc="-45" dirty="0">
                <a:solidFill>
                  <a:srgbClr val="FFFFFF"/>
                </a:solidFill>
                <a:latin typeface="Carlito"/>
                <a:cs typeface="Carlito"/>
              </a:rPr>
              <a:t> </a:t>
            </a:r>
            <a:r>
              <a:rPr lang="en-US" sz="1800" spc="-5" dirty="0">
                <a:solidFill>
                  <a:srgbClr val="FFFFFF"/>
                </a:solidFill>
                <a:latin typeface="Carlito"/>
                <a:cs typeface="Carlito"/>
              </a:rPr>
              <a:t>credit</a:t>
            </a:r>
            <a:endParaRPr lang="en-US" sz="1800" dirty="0">
              <a:latin typeface="Carlito"/>
              <a:cs typeface="Carlito"/>
            </a:endParaRPr>
          </a:p>
          <a:p>
            <a:pPr marL="71120" marR="70485">
              <a:lnSpc>
                <a:spcPct val="106200"/>
              </a:lnSpc>
              <a:spcBef>
                <a:spcPts val="745"/>
              </a:spcBef>
              <a:tabLst>
                <a:tab pos="796290" algn="l"/>
                <a:tab pos="1939289" algn="l"/>
                <a:tab pos="2713990" algn="l"/>
                <a:tab pos="3164840" algn="l"/>
                <a:tab pos="3905885" algn="l"/>
              </a:tabLst>
            </a:pPr>
            <a:r>
              <a:rPr lang="en-US" sz="1800" dirty="0">
                <a:solidFill>
                  <a:srgbClr val="FFFFFF"/>
                </a:solidFill>
                <a:latin typeface="Carlito"/>
                <a:cs typeface="Carlito"/>
              </a:rPr>
              <a:t>Se</a:t>
            </a:r>
            <a:r>
              <a:rPr lang="en-US" sz="1800" spc="5" dirty="0">
                <a:solidFill>
                  <a:srgbClr val="FFFFFF"/>
                </a:solidFill>
                <a:latin typeface="Carlito"/>
                <a:cs typeface="Carlito"/>
              </a:rPr>
              <a:t>c</a:t>
            </a:r>
            <a:r>
              <a:rPr lang="en-US" sz="1800" dirty="0">
                <a:solidFill>
                  <a:srgbClr val="FFFFFF"/>
                </a:solidFill>
                <a:latin typeface="Carlito"/>
                <a:cs typeface="Carlito"/>
              </a:rPr>
              <a:t>t</a:t>
            </a:r>
            <a:r>
              <a:rPr lang="en-US" sz="1800" spc="-15" dirty="0">
                <a:solidFill>
                  <a:srgbClr val="FFFFFF"/>
                </a:solidFill>
                <a:latin typeface="Carlito"/>
                <a:cs typeface="Carlito"/>
              </a:rPr>
              <a:t>io</a:t>
            </a:r>
            <a:r>
              <a:rPr lang="en-US" sz="1800" dirty="0">
                <a:solidFill>
                  <a:srgbClr val="FFFFFF"/>
                </a:solidFill>
                <a:latin typeface="Carlito"/>
                <a:cs typeface="Carlito"/>
              </a:rPr>
              <a:t>n </a:t>
            </a:r>
            <a:r>
              <a:rPr lang="en-US" sz="1800" spc="-10" dirty="0">
                <a:solidFill>
                  <a:srgbClr val="FFFFFF"/>
                </a:solidFill>
                <a:latin typeface="Carlito"/>
                <a:cs typeface="Carlito"/>
              </a:rPr>
              <a:t>43</a:t>
            </a:r>
            <a:r>
              <a:rPr lang="en-US" sz="1800" spc="10" dirty="0">
                <a:solidFill>
                  <a:srgbClr val="FFFFFF"/>
                </a:solidFill>
                <a:latin typeface="Carlito"/>
                <a:cs typeface="Carlito"/>
              </a:rPr>
              <a:t>- </a:t>
            </a:r>
            <a:r>
              <a:rPr lang="en-US" sz="1800" spc="-5" dirty="0">
                <a:solidFill>
                  <a:srgbClr val="FFFFFF"/>
                </a:solidFill>
                <a:latin typeface="Carlito"/>
                <a:cs typeface="Carlito"/>
              </a:rPr>
              <a:t>M</a:t>
            </a:r>
            <a:r>
              <a:rPr lang="en-US" sz="1800" dirty="0">
                <a:solidFill>
                  <a:srgbClr val="FFFFFF"/>
                </a:solidFill>
                <a:latin typeface="Carlito"/>
                <a:cs typeface="Carlito"/>
              </a:rPr>
              <a:t>a</a:t>
            </a:r>
            <a:r>
              <a:rPr lang="en-US" sz="1800" spc="-5" dirty="0">
                <a:solidFill>
                  <a:srgbClr val="FFFFFF"/>
                </a:solidFill>
                <a:latin typeface="Carlito"/>
                <a:cs typeface="Carlito"/>
              </a:rPr>
              <a:t>t</a:t>
            </a:r>
            <a:r>
              <a:rPr lang="en-US" sz="1800" dirty="0">
                <a:solidFill>
                  <a:srgbClr val="FFFFFF"/>
                </a:solidFill>
                <a:latin typeface="Carlito"/>
                <a:cs typeface="Carlito"/>
              </a:rPr>
              <a:t>c</a:t>
            </a:r>
            <a:r>
              <a:rPr lang="en-US" sz="1800" spc="-10" dirty="0">
                <a:solidFill>
                  <a:srgbClr val="FFFFFF"/>
                </a:solidFill>
                <a:latin typeface="Carlito"/>
                <a:cs typeface="Carlito"/>
              </a:rPr>
              <a:t>hing</a:t>
            </a:r>
            <a:r>
              <a:rPr lang="en-US" sz="1800" dirty="0">
                <a:solidFill>
                  <a:srgbClr val="FFFFFF"/>
                </a:solidFill>
                <a:latin typeface="Carlito"/>
                <a:cs typeface="Carlito"/>
              </a:rPr>
              <a:t>, </a:t>
            </a:r>
            <a:r>
              <a:rPr lang="en-US" sz="1800" spc="5" dirty="0">
                <a:solidFill>
                  <a:srgbClr val="FFFFFF"/>
                </a:solidFill>
                <a:latin typeface="Carlito"/>
                <a:cs typeface="Carlito"/>
              </a:rPr>
              <a:t>r</a:t>
            </a:r>
            <a:r>
              <a:rPr lang="en-US" sz="1800" dirty="0">
                <a:solidFill>
                  <a:srgbClr val="FFFFFF"/>
                </a:solidFill>
                <a:latin typeface="Carlito"/>
                <a:cs typeface="Carlito"/>
              </a:rPr>
              <a:t>e</a:t>
            </a:r>
            <a:r>
              <a:rPr lang="en-US" sz="1800" spc="-10" dirty="0">
                <a:solidFill>
                  <a:srgbClr val="FFFFFF"/>
                </a:solidFill>
                <a:latin typeface="Carlito"/>
                <a:cs typeface="Carlito"/>
              </a:rPr>
              <a:t>v</a:t>
            </a:r>
            <a:r>
              <a:rPr lang="en-US" sz="1800" dirty="0">
                <a:solidFill>
                  <a:srgbClr val="FFFFFF"/>
                </a:solidFill>
                <a:latin typeface="Carlito"/>
                <a:cs typeface="Carlito"/>
              </a:rPr>
              <a:t>e</a:t>
            </a:r>
            <a:r>
              <a:rPr lang="en-US" sz="1800" spc="5" dirty="0">
                <a:solidFill>
                  <a:srgbClr val="FFFFFF"/>
                </a:solidFill>
                <a:latin typeface="Carlito"/>
                <a:cs typeface="Carlito"/>
              </a:rPr>
              <a:t>r</a:t>
            </a:r>
            <a:r>
              <a:rPr lang="en-US" sz="1800" spc="-10" dirty="0">
                <a:solidFill>
                  <a:srgbClr val="FFFFFF"/>
                </a:solidFill>
                <a:latin typeface="Carlito"/>
                <a:cs typeface="Carlito"/>
              </a:rPr>
              <a:t>s</a:t>
            </a:r>
            <a:r>
              <a:rPr lang="en-US" sz="1800" dirty="0">
                <a:solidFill>
                  <a:srgbClr val="FFFFFF"/>
                </a:solidFill>
                <a:latin typeface="Carlito"/>
                <a:cs typeface="Carlito"/>
              </a:rPr>
              <a:t>al 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5" dirty="0">
                <a:solidFill>
                  <a:srgbClr val="FFFFFF"/>
                </a:solidFill>
                <a:latin typeface="Carlito"/>
                <a:cs typeface="Carlito"/>
              </a:rPr>
              <a:t>r</a:t>
            </a:r>
            <a:r>
              <a:rPr lang="en-US" sz="1800" dirty="0">
                <a:solidFill>
                  <a:srgbClr val="FFFFFF"/>
                </a:solidFill>
                <a:latin typeface="Carlito"/>
                <a:cs typeface="Carlito"/>
              </a:rPr>
              <a:t>ec</a:t>
            </a:r>
            <a:r>
              <a:rPr lang="en-US" sz="1800" spc="-10" dirty="0">
                <a:solidFill>
                  <a:srgbClr val="FFFFFF"/>
                </a:solidFill>
                <a:latin typeface="Carlito"/>
                <a:cs typeface="Carlito"/>
              </a:rPr>
              <a:t>l</a:t>
            </a:r>
            <a:r>
              <a:rPr lang="en-US" sz="1800" dirty="0">
                <a:solidFill>
                  <a:srgbClr val="FFFFFF"/>
                </a:solidFill>
                <a:latin typeface="Carlito"/>
                <a:cs typeface="Carlito"/>
              </a:rPr>
              <a:t>a</a:t>
            </a:r>
            <a:r>
              <a:rPr lang="en-US" sz="1800" spc="-10" dirty="0">
                <a:solidFill>
                  <a:srgbClr val="FFFFFF"/>
                </a:solidFill>
                <a:latin typeface="Carlito"/>
                <a:cs typeface="Carlito"/>
              </a:rPr>
              <a:t>i</a:t>
            </a:r>
            <a:r>
              <a:rPr lang="en-US" sz="1800" dirty="0">
                <a:solidFill>
                  <a:srgbClr val="FFFFFF"/>
                </a:solidFill>
                <a:latin typeface="Carlito"/>
                <a:cs typeface="Carlito"/>
              </a:rPr>
              <a:t>m </a:t>
            </a:r>
            <a:r>
              <a:rPr lang="en-US" sz="1800" spc="-15" dirty="0">
                <a:solidFill>
                  <a:srgbClr val="FFFFFF"/>
                </a:solidFill>
                <a:latin typeface="Carlito"/>
                <a:cs typeface="Carlito"/>
              </a:rPr>
              <a:t>o</a:t>
            </a:r>
            <a:r>
              <a:rPr lang="en-US" sz="1800" dirty="0">
                <a:solidFill>
                  <a:srgbClr val="FFFFFF"/>
                </a:solidFill>
                <a:latin typeface="Carlito"/>
                <a:cs typeface="Carlito"/>
              </a:rPr>
              <a:t>f  </a:t>
            </a:r>
            <a:r>
              <a:rPr lang="en-US" sz="1800" spc="-10" dirty="0">
                <a:solidFill>
                  <a:srgbClr val="FFFFFF"/>
                </a:solidFill>
                <a:latin typeface="Carlito"/>
                <a:cs typeface="Carlito"/>
              </a:rPr>
              <a:t>reduction in </a:t>
            </a:r>
            <a:r>
              <a:rPr lang="en-US" sz="1800" spc="-15" dirty="0">
                <a:solidFill>
                  <a:srgbClr val="FFFFFF"/>
                </a:solidFill>
                <a:latin typeface="Carlito"/>
                <a:cs typeface="Carlito"/>
              </a:rPr>
              <a:t>output </a:t>
            </a:r>
            <a:r>
              <a:rPr lang="en-US" sz="1800" spc="-5" dirty="0">
                <a:solidFill>
                  <a:srgbClr val="FFFFFF"/>
                </a:solidFill>
                <a:latin typeface="Carlito"/>
                <a:cs typeface="Carlito"/>
              </a:rPr>
              <a:t>tax</a:t>
            </a:r>
            <a:r>
              <a:rPr lang="en-US" sz="1800" spc="110" dirty="0">
                <a:solidFill>
                  <a:srgbClr val="FFFFFF"/>
                </a:solidFill>
                <a:latin typeface="Carlito"/>
                <a:cs typeface="Carlito"/>
              </a:rPr>
              <a:t> </a:t>
            </a:r>
            <a:r>
              <a:rPr lang="en-US" sz="1800" spc="-10" dirty="0">
                <a:solidFill>
                  <a:srgbClr val="FFFFFF"/>
                </a:solidFill>
                <a:latin typeface="Carlito"/>
                <a:cs typeface="Carlito"/>
              </a:rPr>
              <a:t>liability</a:t>
            </a:r>
            <a:endParaRPr lang="en-US" sz="1800" dirty="0">
              <a:latin typeface="Carlito"/>
              <a:cs typeface="Carlito"/>
            </a:endParaRPr>
          </a:p>
          <a:p>
            <a:pPr marL="71120">
              <a:lnSpc>
                <a:spcPct val="100000"/>
              </a:lnSpc>
              <a:spcBef>
                <a:spcPts val="915"/>
              </a:spcBef>
              <a:tabLst>
                <a:tab pos="750570" algn="l"/>
                <a:tab pos="1964055" algn="l"/>
                <a:tab pos="2314575" algn="l"/>
                <a:tab pos="3183255" algn="l"/>
                <a:tab pos="3783965" algn="l"/>
              </a:tabLst>
            </a:pPr>
            <a:r>
              <a:rPr lang="en-US" sz="1800" spc="-5" dirty="0">
                <a:solidFill>
                  <a:srgbClr val="FFFFFF"/>
                </a:solidFill>
                <a:latin typeface="Carlito"/>
                <a:cs typeface="Carlito"/>
              </a:rPr>
              <a:t>Section </a:t>
            </a:r>
            <a:r>
              <a:rPr lang="en-US" sz="1800" spc="-15" dirty="0">
                <a:solidFill>
                  <a:srgbClr val="FFFFFF"/>
                </a:solidFill>
                <a:latin typeface="Carlito"/>
                <a:cs typeface="Carlito"/>
              </a:rPr>
              <a:t>43A- Procedure	</a:t>
            </a:r>
            <a:r>
              <a:rPr lang="en-US" sz="1800" spc="-10" dirty="0">
                <a:solidFill>
                  <a:srgbClr val="FFFFFF"/>
                </a:solidFill>
                <a:latin typeface="Carlito"/>
                <a:cs typeface="Carlito"/>
              </a:rPr>
              <a:t>for </a:t>
            </a:r>
            <a:r>
              <a:rPr lang="en-US" sz="1800" spc="-15" dirty="0">
                <a:solidFill>
                  <a:srgbClr val="FFFFFF"/>
                </a:solidFill>
                <a:latin typeface="Carlito"/>
                <a:cs typeface="Carlito"/>
              </a:rPr>
              <a:t>furnishing </a:t>
            </a:r>
            <a:r>
              <a:rPr lang="en-US" sz="1800" spc="-5" dirty="0">
                <a:solidFill>
                  <a:srgbClr val="FFFFFF"/>
                </a:solidFill>
                <a:latin typeface="Carlito"/>
                <a:cs typeface="Carlito"/>
              </a:rPr>
              <a:t>return and</a:t>
            </a:r>
            <a:r>
              <a:rPr lang="en-US" sz="1800" dirty="0">
                <a:latin typeface="Carlito"/>
                <a:cs typeface="Carlito"/>
              </a:rPr>
              <a:t> </a:t>
            </a:r>
            <a:r>
              <a:rPr lang="en-US" sz="1800" spc="-10" dirty="0">
                <a:solidFill>
                  <a:srgbClr val="FFFFFF"/>
                </a:solidFill>
                <a:latin typeface="Carlito"/>
                <a:cs typeface="Carlito"/>
              </a:rPr>
              <a:t>availing input </a:t>
            </a:r>
            <a:r>
              <a:rPr lang="en-US" sz="1800" spc="-5" dirty="0">
                <a:solidFill>
                  <a:srgbClr val="FFFFFF"/>
                </a:solidFill>
                <a:latin typeface="Carlito"/>
                <a:cs typeface="Carlito"/>
              </a:rPr>
              <a:t>tax</a:t>
            </a:r>
            <a:r>
              <a:rPr lang="en-US" sz="1800" spc="70" dirty="0">
                <a:solidFill>
                  <a:srgbClr val="FFFFFF"/>
                </a:solidFill>
                <a:latin typeface="Carlito"/>
                <a:cs typeface="Carlito"/>
              </a:rPr>
              <a:t> </a:t>
            </a:r>
            <a:r>
              <a:rPr lang="en-US" sz="1800" spc="-5" dirty="0">
                <a:solidFill>
                  <a:srgbClr val="FFFFFF"/>
                </a:solidFill>
                <a:latin typeface="Carlito"/>
                <a:cs typeface="Carlito"/>
              </a:rPr>
              <a:t>credit</a:t>
            </a:r>
            <a:endParaRPr lang="en-US" sz="1800" b="1" spc="-10" dirty="0">
              <a:solidFill>
                <a:srgbClr val="FFFF00"/>
              </a:solidFill>
              <a:latin typeface="Carlito"/>
              <a:cs typeface="Carlito"/>
            </a:endParaRPr>
          </a:p>
          <a:p>
            <a:pPr marL="71120">
              <a:spcBef>
                <a:spcPts val="915"/>
              </a:spcBef>
              <a:tabLst>
                <a:tab pos="750570" algn="l"/>
                <a:tab pos="1964055" algn="l"/>
                <a:tab pos="2314575" algn="l"/>
                <a:tab pos="3183255" algn="l"/>
                <a:tab pos="3783965" algn="l"/>
              </a:tabLst>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along </a:t>
            </a:r>
            <a:r>
              <a:rPr lang="en-US" sz="1800" b="1" spc="-10" dirty="0">
                <a:solidFill>
                  <a:srgbClr val="FFFF00"/>
                </a:solidFill>
                <a:latin typeface="Carlito"/>
                <a:cs typeface="Carlito"/>
              </a:rPr>
              <a:t>with </a:t>
            </a:r>
            <a:r>
              <a:rPr lang="en-US" sz="1800" b="1" spc="-5" dirty="0">
                <a:solidFill>
                  <a:srgbClr val="FFFF00"/>
                </a:solidFill>
                <a:latin typeface="Carlito"/>
                <a:cs typeface="Carlito"/>
              </a:rPr>
              <a:t>rationale  (As per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 </a:t>
            </a:r>
            <a:r>
              <a:rPr lang="en-US" sz="1800" b="1" dirty="0">
                <a:solidFill>
                  <a:srgbClr val="FFFF00"/>
                </a:solidFill>
                <a:latin typeface="Carlito"/>
                <a:cs typeface="Carlito"/>
              </a:rPr>
              <a:t>Council</a:t>
            </a:r>
            <a:r>
              <a:rPr lang="en-US" sz="1800" b="1" spc="-110" dirty="0">
                <a:solidFill>
                  <a:srgbClr val="FFFF00"/>
                </a:solidFill>
                <a:latin typeface="Carlito"/>
                <a:cs typeface="Carlito"/>
              </a:rPr>
              <a:t> </a:t>
            </a:r>
            <a:r>
              <a:rPr lang="en-US" sz="1800" b="1" spc="-5" dirty="0">
                <a:solidFill>
                  <a:srgbClr val="FFFF00"/>
                </a:solidFill>
                <a:latin typeface="Carlito"/>
                <a:cs typeface="Carlito"/>
              </a:rPr>
              <a:t>Meeting)-</a:t>
            </a:r>
            <a:endParaRPr lang="en-US" sz="1800" dirty="0">
              <a:latin typeface="Carlito"/>
              <a:cs typeface="Carlito"/>
            </a:endParaRPr>
          </a:p>
          <a:p>
            <a:pPr marL="71755" marR="46990">
              <a:lnSpc>
                <a:spcPct val="103099"/>
              </a:lnSpc>
              <a:tabLst>
                <a:tab pos="379730" algn="l"/>
                <a:tab pos="931544" algn="l"/>
                <a:tab pos="1327785" algn="l"/>
                <a:tab pos="1696720" algn="l"/>
                <a:tab pos="2473960" algn="l"/>
                <a:tab pos="3065780" algn="l"/>
              </a:tabLst>
            </a:pPr>
            <a:r>
              <a:rPr lang="en-US" sz="1800" dirty="0">
                <a:solidFill>
                  <a:srgbClr val="FFFFFF"/>
                </a:solidFill>
                <a:latin typeface="Carlito"/>
                <a:cs typeface="Carlito"/>
              </a:rPr>
              <a:t>In   </a:t>
            </a:r>
            <a:r>
              <a:rPr lang="en-US" sz="1800" spc="-10" dirty="0">
                <a:solidFill>
                  <a:srgbClr val="FFFFFF"/>
                </a:solidFill>
                <a:latin typeface="Carlito"/>
                <a:cs typeface="Carlito"/>
              </a:rPr>
              <a:t>view   </a:t>
            </a:r>
            <a:r>
              <a:rPr lang="en-US" sz="1800" dirty="0">
                <a:solidFill>
                  <a:srgbClr val="FFFFFF"/>
                </a:solidFill>
                <a:latin typeface="Carlito"/>
                <a:cs typeface="Carlito"/>
              </a:rPr>
              <a:t>of   </a:t>
            </a:r>
            <a:r>
              <a:rPr lang="en-US" sz="1800" spc="-10" dirty="0">
                <a:solidFill>
                  <a:srgbClr val="FFFFFF"/>
                </a:solidFill>
                <a:latin typeface="Carlito"/>
                <a:cs typeface="Carlito"/>
              </a:rPr>
              <a:t>the   </a:t>
            </a:r>
            <a:r>
              <a:rPr lang="en-US" sz="1800" spc="-5" dirty="0">
                <a:solidFill>
                  <a:srgbClr val="FFFFFF"/>
                </a:solidFill>
                <a:latin typeface="Carlito"/>
                <a:cs typeface="Carlito"/>
              </a:rPr>
              <a:t>removal   </a:t>
            </a:r>
            <a:r>
              <a:rPr lang="en-US" sz="1800" dirty="0">
                <a:solidFill>
                  <a:srgbClr val="FFFFFF"/>
                </a:solidFill>
                <a:latin typeface="Carlito"/>
                <a:cs typeface="Carlito"/>
              </a:rPr>
              <a:t>of   </a:t>
            </a:r>
            <a:r>
              <a:rPr lang="en-US" sz="1800" spc="-10" dirty="0">
                <a:solidFill>
                  <a:srgbClr val="FFFFFF"/>
                </a:solidFill>
                <a:latin typeface="Carlito"/>
                <a:cs typeface="Carlito"/>
              </a:rPr>
              <a:t>the   </a:t>
            </a:r>
            <a:r>
              <a:rPr lang="en-US" sz="1800" spc="-5" dirty="0">
                <a:solidFill>
                  <a:srgbClr val="FFFFFF"/>
                </a:solidFill>
                <a:latin typeface="Carlito"/>
                <a:cs typeface="Carlito"/>
              </a:rPr>
              <a:t>provisional</a:t>
            </a:r>
            <a:r>
              <a:rPr lang="en-US" sz="1800" spc="200" dirty="0">
                <a:solidFill>
                  <a:srgbClr val="FFFFFF"/>
                </a:solidFill>
                <a:latin typeface="Carlito"/>
                <a:cs typeface="Carlito"/>
              </a:rPr>
              <a:t> </a:t>
            </a:r>
            <a:r>
              <a:rPr lang="en-US" sz="1800" spc="-5" dirty="0">
                <a:solidFill>
                  <a:srgbClr val="FFFFFF"/>
                </a:solidFill>
                <a:latin typeface="Carlito"/>
                <a:cs typeface="Carlito"/>
              </a:rPr>
              <a:t>ITC</a:t>
            </a:r>
            <a:r>
              <a:rPr lang="en-US" sz="1800" dirty="0">
                <a:latin typeface="Carlito"/>
                <a:cs typeface="Carlito"/>
              </a:rPr>
              <a:t> </a:t>
            </a:r>
            <a:r>
              <a:rPr lang="en-US" sz="1800" spc="-10" dirty="0" err="1">
                <a:solidFill>
                  <a:srgbClr val="FFFFFF"/>
                </a:solidFill>
                <a:latin typeface="Carlito"/>
                <a:cs typeface="Carlito"/>
              </a:rPr>
              <a:t>availment</a:t>
            </a:r>
            <a:r>
              <a:rPr lang="en-US" sz="1800" spc="-10" dirty="0">
                <a:solidFill>
                  <a:srgbClr val="FFFFFF"/>
                </a:solidFill>
                <a:latin typeface="Carlito"/>
                <a:cs typeface="Carlito"/>
              </a:rPr>
              <a:t>,  </a:t>
            </a:r>
            <a:r>
              <a:rPr lang="en-US" sz="1800" spc="-5" dirty="0">
                <a:solidFill>
                  <a:srgbClr val="FFFFFF"/>
                </a:solidFill>
                <a:latin typeface="Carlito"/>
                <a:cs typeface="Carlito"/>
              </a:rPr>
              <a:t>as  </a:t>
            </a:r>
            <a:r>
              <a:rPr lang="en-US" sz="1800" spc="-10" dirty="0">
                <a:solidFill>
                  <a:srgbClr val="FFFFFF"/>
                </a:solidFill>
                <a:latin typeface="Carlito"/>
                <a:cs typeface="Carlito"/>
              </a:rPr>
              <a:t>proposed  </a:t>
            </a:r>
            <a:r>
              <a:rPr lang="en-US" sz="1800" dirty="0">
                <a:solidFill>
                  <a:srgbClr val="FFFFFF"/>
                </a:solidFill>
                <a:latin typeface="Carlito"/>
                <a:cs typeface="Carlito"/>
              </a:rPr>
              <a:t>in  </a:t>
            </a:r>
            <a:r>
              <a:rPr lang="en-US" sz="1800" spc="-5" dirty="0">
                <a:solidFill>
                  <a:srgbClr val="FFFFFF"/>
                </a:solidFill>
                <a:latin typeface="Carlito"/>
                <a:cs typeface="Carlito"/>
              </a:rPr>
              <a:t>amendment  </a:t>
            </a:r>
            <a:r>
              <a:rPr lang="en-US" sz="1800" spc="5" dirty="0">
                <a:solidFill>
                  <a:srgbClr val="FFFFFF"/>
                </a:solidFill>
                <a:latin typeface="Carlito"/>
                <a:cs typeface="Carlito"/>
              </a:rPr>
              <a:t>to</a:t>
            </a:r>
            <a:r>
              <a:rPr lang="en-US" sz="1800" spc="270" dirty="0">
                <a:solidFill>
                  <a:srgbClr val="FFFFFF"/>
                </a:solidFill>
                <a:latin typeface="Carlito"/>
                <a:cs typeface="Carlito"/>
              </a:rPr>
              <a:t> </a:t>
            </a:r>
            <a:r>
              <a:rPr lang="en-US" sz="1800" spc="-5" dirty="0">
                <a:solidFill>
                  <a:srgbClr val="FFFFFF"/>
                </a:solidFill>
                <a:latin typeface="Carlito"/>
                <a:cs typeface="Carlito"/>
              </a:rPr>
              <a:t>section </a:t>
            </a:r>
            <a:r>
              <a:rPr lang="en-US" sz="1800" spc="-10" dirty="0">
                <a:solidFill>
                  <a:srgbClr val="FFFFFF"/>
                </a:solidFill>
                <a:latin typeface="Carlito"/>
                <a:cs typeface="Carlito"/>
              </a:rPr>
              <a:t>4</a:t>
            </a:r>
            <a:r>
              <a:rPr lang="en-US" sz="1800" dirty="0">
                <a:solidFill>
                  <a:srgbClr val="FFFFFF"/>
                </a:solidFill>
                <a:latin typeface="Carlito"/>
                <a:cs typeface="Carlito"/>
              </a:rPr>
              <a:t>1	a</a:t>
            </a:r>
            <a:r>
              <a:rPr lang="en-US" sz="1800" spc="-10" dirty="0">
                <a:solidFill>
                  <a:srgbClr val="FFFFFF"/>
                </a:solidFill>
                <a:latin typeface="Carlito"/>
                <a:cs typeface="Carlito"/>
              </a:rPr>
              <a:t>b</a:t>
            </a:r>
            <a:r>
              <a:rPr lang="en-US" sz="1800" spc="10" dirty="0">
                <a:solidFill>
                  <a:srgbClr val="FFFFFF"/>
                </a:solidFill>
                <a:latin typeface="Carlito"/>
                <a:cs typeface="Carlito"/>
              </a:rPr>
              <a:t>o</a:t>
            </a:r>
            <a:r>
              <a:rPr lang="en-US" sz="1800" spc="-10" dirty="0">
                <a:solidFill>
                  <a:srgbClr val="FFFFFF"/>
                </a:solidFill>
                <a:latin typeface="Carlito"/>
                <a:cs typeface="Carlito"/>
              </a:rPr>
              <a:t>v</a:t>
            </a:r>
            <a:r>
              <a:rPr lang="en-US" sz="1800" dirty="0">
                <a:solidFill>
                  <a:srgbClr val="FFFFFF"/>
                </a:solidFill>
                <a:latin typeface="Carlito"/>
                <a:cs typeface="Carlito"/>
              </a:rPr>
              <a:t>e	a</a:t>
            </a:r>
            <a:r>
              <a:rPr lang="en-US" sz="1800" spc="-10" dirty="0">
                <a:solidFill>
                  <a:srgbClr val="FFFFFF"/>
                </a:solidFill>
                <a:latin typeface="Carlito"/>
                <a:cs typeface="Carlito"/>
              </a:rPr>
              <a:t>n</a:t>
            </a:r>
            <a:r>
              <a:rPr lang="en-US" sz="1800" dirty="0">
                <a:solidFill>
                  <a:srgbClr val="FFFFFF"/>
                </a:solidFill>
                <a:latin typeface="Carlito"/>
                <a:cs typeface="Carlito"/>
              </a:rPr>
              <a:t>d</a:t>
            </a:r>
          </a:p>
          <a:p>
            <a:pPr marL="71755" marR="46990">
              <a:lnSpc>
                <a:spcPct val="103099"/>
              </a:lnSpc>
              <a:tabLst>
                <a:tab pos="379730" algn="l"/>
                <a:tab pos="931544" algn="l"/>
                <a:tab pos="1327785" algn="l"/>
                <a:tab pos="1696720" algn="l"/>
                <a:tab pos="2473960" algn="l"/>
                <a:tab pos="3065780" algn="l"/>
              </a:tabLst>
            </a:pPr>
            <a:r>
              <a:rPr lang="en-US" sz="1800" dirty="0">
                <a:solidFill>
                  <a:srgbClr val="FFFFFF"/>
                </a:solidFill>
                <a:latin typeface="Carlito"/>
                <a:cs typeface="Carlito"/>
              </a:rPr>
              <a:t>T</a:t>
            </a:r>
            <a:r>
              <a:rPr lang="en-US" sz="1800" spc="-15" dirty="0">
                <a:solidFill>
                  <a:srgbClr val="FFFFFF"/>
                </a:solidFill>
                <a:latin typeface="Carlito"/>
                <a:cs typeface="Carlito"/>
              </a:rPr>
              <a:t>h</a:t>
            </a:r>
            <a:r>
              <a:rPr lang="en-US" sz="1800" dirty="0">
                <a:solidFill>
                  <a:srgbClr val="FFFFFF"/>
                </a:solidFill>
                <a:latin typeface="Carlito"/>
                <a:cs typeface="Carlito"/>
              </a:rPr>
              <a:t>e </a:t>
            </a:r>
            <a:r>
              <a:rPr lang="en-US" sz="1800" spc="-10" dirty="0">
                <a:solidFill>
                  <a:srgbClr val="FFFFFF"/>
                </a:solidFill>
                <a:latin typeface="Carlito"/>
                <a:cs typeface="Carlito"/>
              </a:rPr>
              <a:t>p</a:t>
            </a:r>
            <a:r>
              <a:rPr lang="en-US" sz="1800" dirty="0">
                <a:solidFill>
                  <a:srgbClr val="FFFFFF"/>
                </a:solidFill>
                <a:latin typeface="Carlito"/>
                <a:cs typeface="Carlito"/>
              </a:rPr>
              <a:t>r</a:t>
            </a:r>
            <a:r>
              <a:rPr lang="en-US" sz="1800" spc="-10" dirty="0">
                <a:solidFill>
                  <a:srgbClr val="FFFFFF"/>
                </a:solidFill>
                <a:latin typeface="Carlito"/>
                <a:cs typeface="Carlito"/>
              </a:rPr>
              <a:t>op</a:t>
            </a:r>
            <a:r>
              <a:rPr lang="en-US" sz="1800" spc="-15" dirty="0">
                <a:solidFill>
                  <a:srgbClr val="FFFFFF"/>
                </a:solidFill>
                <a:latin typeface="Carlito"/>
                <a:cs typeface="Carlito"/>
              </a:rPr>
              <a:t>o</a:t>
            </a:r>
            <a:r>
              <a:rPr lang="en-US" sz="1800" spc="-5" dirty="0">
                <a:solidFill>
                  <a:srgbClr val="FFFFFF"/>
                </a:solidFill>
                <a:latin typeface="Carlito"/>
                <a:cs typeface="Carlito"/>
              </a:rPr>
              <a:t>se</a:t>
            </a:r>
            <a:r>
              <a:rPr lang="en-US" sz="1800" dirty="0">
                <a:solidFill>
                  <a:srgbClr val="FFFFFF"/>
                </a:solidFill>
                <a:latin typeface="Carlito"/>
                <a:cs typeface="Carlito"/>
              </a:rPr>
              <a:t>d </a:t>
            </a:r>
            <a:r>
              <a:rPr lang="en-US" sz="1800" spc="5" dirty="0">
                <a:solidFill>
                  <a:srgbClr val="FFFFFF"/>
                </a:solidFill>
                <a:latin typeface="Carlito"/>
                <a:cs typeface="Carlito"/>
              </a:rPr>
              <a:t>[</a:t>
            </a:r>
            <a:r>
              <a:rPr lang="en-US" sz="1800" dirty="0">
                <a:solidFill>
                  <a:srgbClr val="FFFFFF"/>
                </a:solidFill>
                <a:latin typeface="Carlito"/>
                <a:cs typeface="Carlito"/>
              </a:rPr>
              <a:t>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25" dirty="0">
                <a:solidFill>
                  <a:srgbClr val="FFFFFF"/>
                </a:solidFill>
                <a:latin typeface="Carlito"/>
                <a:cs typeface="Carlito"/>
              </a:rPr>
              <a:t>C</a:t>
            </a:r>
            <a:r>
              <a:rPr lang="en-US" sz="1800" spc="-10" dirty="0">
                <a:solidFill>
                  <a:srgbClr val="FFFFFF"/>
                </a:solidFill>
                <a:latin typeface="Carlito"/>
                <a:cs typeface="Carlito"/>
              </a:rPr>
              <a:t>oun</a:t>
            </a:r>
            <a:r>
              <a:rPr lang="en-US" sz="1800" spc="5" dirty="0">
                <a:solidFill>
                  <a:srgbClr val="FFFFFF"/>
                </a:solidFill>
                <a:latin typeface="Carlito"/>
                <a:cs typeface="Carlito"/>
              </a:rPr>
              <a:t>c</a:t>
            </a:r>
            <a:r>
              <a:rPr lang="en-US" sz="1800" spc="15" dirty="0">
                <a:solidFill>
                  <a:srgbClr val="FFFFFF"/>
                </a:solidFill>
                <a:latin typeface="Carlito"/>
                <a:cs typeface="Carlito"/>
              </a:rPr>
              <a:t>i</a:t>
            </a:r>
            <a:r>
              <a:rPr lang="en-US" sz="1800" dirty="0">
                <a:solidFill>
                  <a:srgbClr val="FFFFFF"/>
                </a:solidFill>
                <a:latin typeface="Carlito"/>
                <a:cs typeface="Carlito"/>
              </a:rPr>
              <a:t>l  </a:t>
            </a:r>
            <a:r>
              <a:rPr lang="en-US" sz="1800" spc="-5" dirty="0">
                <a:solidFill>
                  <a:srgbClr val="FFFFFF"/>
                </a:solidFill>
                <a:latin typeface="Carlito"/>
                <a:cs typeface="Carlito"/>
              </a:rPr>
              <a:t>recommended] </a:t>
            </a:r>
            <a:r>
              <a:rPr lang="en-US" sz="1800" spc="-10" dirty="0">
                <a:solidFill>
                  <a:srgbClr val="FFFFFF"/>
                </a:solidFill>
                <a:latin typeface="Carlito"/>
                <a:cs typeface="Carlito"/>
              </a:rPr>
              <a:t>amendment </a:t>
            </a:r>
            <a:r>
              <a:rPr lang="en-US" sz="1800" spc="-5" dirty="0">
                <a:solidFill>
                  <a:srgbClr val="FFFFFF"/>
                </a:solidFill>
                <a:latin typeface="Carlito"/>
                <a:cs typeface="Carlito"/>
              </a:rPr>
              <a:t>to</a:t>
            </a:r>
            <a:r>
              <a:rPr lang="en-US" sz="1800" spc="95" dirty="0">
                <a:solidFill>
                  <a:srgbClr val="FFFFFF"/>
                </a:solidFill>
                <a:latin typeface="Carlito"/>
                <a:cs typeface="Carlito"/>
              </a:rPr>
              <a:t> </a:t>
            </a:r>
            <a:r>
              <a:rPr lang="en-US" sz="1800" spc="-10" dirty="0">
                <a:solidFill>
                  <a:srgbClr val="FFFFFF"/>
                </a:solidFill>
                <a:latin typeface="Carlito"/>
                <a:cs typeface="Carlito"/>
              </a:rPr>
              <a:t>section</a:t>
            </a:r>
            <a:r>
              <a:rPr lang="en-US" sz="1800" dirty="0">
                <a:latin typeface="Carlito"/>
                <a:cs typeface="Carlito"/>
              </a:rPr>
              <a:t> </a:t>
            </a:r>
            <a:r>
              <a:rPr lang="en-US" sz="1800" spc="-10" dirty="0">
                <a:solidFill>
                  <a:srgbClr val="FFFFFF"/>
                </a:solidFill>
                <a:latin typeface="Carlito"/>
                <a:cs typeface="Carlito"/>
              </a:rPr>
              <a:t>16 (2) </a:t>
            </a:r>
            <a:r>
              <a:rPr lang="en-US" sz="1800" spc="-5" dirty="0">
                <a:solidFill>
                  <a:srgbClr val="FFFFFF"/>
                </a:solidFill>
                <a:latin typeface="Carlito"/>
                <a:cs typeface="Carlito"/>
              </a:rPr>
              <a:t>which </a:t>
            </a:r>
            <a:r>
              <a:rPr lang="en-US" sz="1800" spc="-10" dirty="0">
                <a:solidFill>
                  <a:srgbClr val="FFFFFF"/>
                </a:solidFill>
                <a:latin typeface="Carlito"/>
                <a:cs typeface="Carlito"/>
              </a:rPr>
              <a:t>envisages </a:t>
            </a:r>
            <a:r>
              <a:rPr lang="en-US" sz="1800" spc="-5" dirty="0">
                <a:solidFill>
                  <a:srgbClr val="FFFFFF"/>
                </a:solidFill>
                <a:latin typeface="Carlito"/>
                <a:cs typeface="Carlito"/>
              </a:rPr>
              <a:t>that ITC </a:t>
            </a:r>
            <a:r>
              <a:rPr lang="en-US" sz="1800" spc="-10" dirty="0">
                <a:solidFill>
                  <a:srgbClr val="FFFFFF"/>
                </a:solidFill>
                <a:latin typeface="Carlito"/>
                <a:cs typeface="Carlito"/>
              </a:rPr>
              <a:t>shall </a:t>
            </a:r>
            <a:r>
              <a:rPr lang="en-US" sz="1800" spc="-15" dirty="0">
                <a:solidFill>
                  <a:srgbClr val="FFFFFF"/>
                </a:solidFill>
                <a:latin typeface="Carlito"/>
                <a:cs typeface="Carlito"/>
              </a:rPr>
              <a:t>be  </a:t>
            </a:r>
            <a:r>
              <a:rPr lang="en-US" sz="1800" spc="-10" dirty="0">
                <a:solidFill>
                  <a:srgbClr val="FFFFFF"/>
                </a:solidFill>
                <a:latin typeface="Carlito"/>
                <a:cs typeface="Carlito"/>
              </a:rPr>
              <a:t>available on </a:t>
            </a:r>
            <a:r>
              <a:rPr lang="en-US" sz="1800" spc="-5" dirty="0">
                <a:solidFill>
                  <a:srgbClr val="FFFFFF"/>
                </a:solidFill>
                <a:latin typeface="Carlito"/>
                <a:cs typeface="Carlito"/>
              </a:rPr>
              <a:t>a </a:t>
            </a:r>
            <a:r>
              <a:rPr lang="en-US" sz="1800" dirty="0">
                <a:solidFill>
                  <a:srgbClr val="FFFFFF"/>
                </a:solidFill>
                <a:latin typeface="Carlito"/>
                <a:cs typeface="Carlito"/>
              </a:rPr>
              <a:t>supply </a:t>
            </a:r>
            <a:r>
              <a:rPr lang="en-US" sz="1800" spc="-10" dirty="0">
                <a:solidFill>
                  <a:srgbClr val="FFFFFF"/>
                </a:solidFill>
                <a:latin typeface="Carlito"/>
                <a:cs typeface="Carlito"/>
              </a:rPr>
              <a:t>only </a:t>
            </a:r>
            <a:r>
              <a:rPr lang="en-US" sz="1800" spc="-5" dirty="0">
                <a:solidFill>
                  <a:srgbClr val="FFFFFF"/>
                </a:solidFill>
                <a:latin typeface="Carlito"/>
                <a:cs typeface="Carlito"/>
              </a:rPr>
              <a:t>when </a:t>
            </a:r>
            <a:r>
              <a:rPr lang="en-US" sz="1800" dirty="0">
                <a:solidFill>
                  <a:srgbClr val="FFFFFF"/>
                </a:solidFill>
                <a:latin typeface="Carlito"/>
                <a:cs typeface="Carlito"/>
              </a:rPr>
              <a:t>the </a:t>
            </a:r>
            <a:r>
              <a:rPr lang="en-US" sz="1800" spc="-10" dirty="0">
                <a:solidFill>
                  <a:srgbClr val="FFFFFF"/>
                </a:solidFill>
                <a:latin typeface="Carlito"/>
                <a:cs typeface="Carlito"/>
              </a:rPr>
              <a:t>same has </a:t>
            </a:r>
            <a:r>
              <a:rPr lang="en-US" sz="1800" spc="-5" dirty="0">
                <a:solidFill>
                  <a:srgbClr val="FFFFFF"/>
                </a:solidFill>
                <a:latin typeface="Carlito"/>
                <a:cs typeface="Carlito"/>
              </a:rPr>
              <a:t>been  declared/   </a:t>
            </a:r>
            <a:r>
              <a:rPr lang="en-US" sz="1800" spc="-10" dirty="0">
                <a:solidFill>
                  <a:srgbClr val="FFFFFF"/>
                </a:solidFill>
                <a:latin typeface="Carlito"/>
                <a:cs typeface="Carlito"/>
              </a:rPr>
              <a:t>communicated   by</a:t>
            </a:r>
            <a:r>
              <a:rPr lang="en-US" sz="1800" spc="100" dirty="0">
                <a:solidFill>
                  <a:srgbClr val="FFFFFF"/>
                </a:solidFill>
                <a:latin typeface="Carlito"/>
                <a:cs typeface="Carlito"/>
              </a:rPr>
              <a:t> </a:t>
            </a:r>
            <a:r>
              <a:rPr lang="en-US" sz="1800" spc="-10" dirty="0">
                <a:solidFill>
                  <a:srgbClr val="FFFFFF"/>
                </a:solidFill>
                <a:latin typeface="Carlito"/>
                <a:cs typeface="Carlito"/>
              </a:rPr>
              <a:t>the </a:t>
            </a:r>
            <a:r>
              <a:rPr lang="en-US" sz="1800" spc="140" dirty="0">
                <a:solidFill>
                  <a:srgbClr val="FFFFFF"/>
                </a:solidFill>
                <a:latin typeface="Carlito"/>
                <a:cs typeface="Carlito"/>
              </a:rPr>
              <a:t> </a:t>
            </a:r>
            <a:r>
              <a:rPr lang="en-US" sz="1800" spc="-10" dirty="0">
                <a:solidFill>
                  <a:srgbClr val="FFFFFF"/>
                </a:solidFill>
                <a:latin typeface="Carlito"/>
                <a:cs typeface="Carlito"/>
              </a:rPr>
              <a:t>supplier in </a:t>
            </a:r>
            <a:r>
              <a:rPr lang="en-US" sz="1800" spc="-5" dirty="0">
                <a:solidFill>
                  <a:srgbClr val="FFFFFF"/>
                </a:solidFill>
                <a:latin typeface="Carlito"/>
                <a:cs typeface="Carlito"/>
              </a:rPr>
              <a:t>his  GSTR-1, </a:t>
            </a:r>
            <a:r>
              <a:rPr lang="en-US" sz="1800" spc="-10" dirty="0">
                <a:solidFill>
                  <a:srgbClr val="FFFFFF"/>
                </a:solidFill>
                <a:latin typeface="Carlito"/>
                <a:cs typeface="Carlito"/>
              </a:rPr>
              <a:t>the </a:t>
            </a:r>
            <a:r>
              <a:rPr lang="en-US" sz="1800" spc="-5" dirty="0">
                <a:solidFill>
                  <a:srgbClr val="FFFFFF"/>
                </a:solidFill>
                <a:latin typeface="Carlito"/>
                <a:cs typeface="Carlito"/>
              </a:rPr>
              <a:t>existing </a:t>
            </a:r>
            <a:r>
              <a:rPr lang="en-US" sz="1800" spc="-10" dirty="0">
                <a:solidFill>
                  <a:srgbClr val="FFFFFF"/>
                </a:solidFill>
                <a:latin typeface="Carlito"/>
                <a:cs typeface="Carlito"/>
              </a:rPr>
              <a:t>section </a:t>
            </a:r>
            <a:r>
              <a:rPr lang="en-US" sz="1800" spc="5" dirty="0">
                <a:solidFill>
                  <a:srgbClr val="FFFFFF"/>
                </a:solidFill>
                <a:latin typeface="Carlito"/>
                <a:cs typeface="Carlito"/>
              </a:rPr>
              <a:t>42 </a:t>
            </a:r>
            <a:r>
              <a:rPr lang="en-US" sz="1800" spc="-5" dirty="0">
                <a:solidFill>
                  <a:srgbClr val="FFFFFF"/>
                </a:solidFill>
                <a:latin typeface="Carlito"/>
                <a:cs typeface="Carlito"/>
              </a:rPr>
              <a:t>may </a:t>
            </a:r>
            <a:r>
              <a:rPr lang="en-US" sz="1800" spc="-10" dirty="0">
                <a:solidFill>
                  <a:srgbClr val="FFFFFF"/>
                </a:solidFill>
                <a:latin typeface="Carlito"/>
                <a:cs typeface="Carlito"/>
              </a:rPr>
              <a:t>be </a:t>
            </a:r>
            <a:r>
              <a:rPr lang="en-US" sz="1800" spc="-5" dirty="0">
                <a:solidFill>
                  <a:srgbClr val="FFFFFF"/>
                </a:solidFill>
                <a:latin typeface="Carlito"/>
                <a:cs typeface="Carlito"/>
              </a:rPr>
              <a:t>omitted as  a</a:t>
            </a:r>
            <a:r>
              <a:rPr lang="en-US" sz="1800" spc="15" dirty="0">
                <a:solidFill>
                  <a:srgbClr val="FFFFFF"/>
                </a:solidFill>
                <a:latin typeface="Carlito"/>
                <a:cs typeface="Carlito"/>
              </a:rPr>
              <a:t> </a:t>
            </a:r>
            <a:r>
              <a:rPr lang="en-US" sz="1800" spc="-10" dirty="0">
                <a:solidFill>
                  <a:srgbClr val="FFFFFF"/>
                </a:solidFill>
                <a:latin typeface="Carlito"/>
                <a:cs typeface="Carlito"/>
              </a:rPr>
              <a:t>whole.</a:t>
            </a:r>
          </a:p>
          <a:p>
            <a:pPr marL="71755" marR="46990">
              <a:lnSpc>
                <a:spcPct val="103099"/>
              </a:lnSpc>
              <a:tabLst>
                <a:tab pos="379730" algn="l"/>
                <a:tab pos="931544" algn="l"/>
                <a:tab pos="1327785" algn="l"/>
                <a:tab pos="1696720" algn="l"/>
                <a:tab pos="2473960" algn="l"/>
                <a:tab pos="3065780" algn="l"/>
              </a:tabLst>
            </a:pPr>
            <a:endParaRPr lang="en-US" sz="1800" spc="-10" dirty="0">
              <a:solidFill>
                <a:srgbClr val="FFFFFF"/>
              </a:solidFill>
              <a:latin typeface="Carlito"/>
              <a:cs typeface="Carlito"/>
            </a:endParaRPr>
          </a:p>
          <a:p>
            <a:pPr marL="71755" marR="50800" algn="just">
              <a:tabLst>
                <a:tab pos="3157220" algn="l"/>
              </a:tabLst>
            </a:pPr>
            <a:r>
              <a:rPr lang="en-US" sz="1800" spc="-10" dirty="0">
                <a:solidFill>
                  <a:srgbClr val="FFFFFF"/>
                </a:solidFill>
                <a:latin typeface="Carlito"/>
                <a:cs typeface="Carlito"/>
              </a:rPr>
              <a:t>The existing section 43 </a:t>
            </a:r>
            <a:r>
              <a:rPr lang="en-US" sz="1800" spc="-5" dirty="0">
                <a:solidFill>
                  <a:srgbClr val="FFFFFF"/>
                </a:solidFill>
                <a:latin typeface="Carlito"/>
                <a:cs typeface="Carlito"/>
              </a:rPr>
              <a:t>may </a:t>
            </a:r>
            <a:r>
              <a:rPr lang="en-US" sz="1800" spc="-10" dirty="0">
                <a:solidFill>
                  <a:srgbClr val="FFFFFF"/>
                </a:solidFill>
                <a:latin typeface="Carlito"/>
                <a:cs typeface="Carlito"/>
              </a:rPr>
              <a:t>be omitted </a:t>
            </a:r>
            <a:r>
              <a:rPr lang="en-US" sz="1800" spc="-5" dirty="0">
                <a:solidFill>
                  <a:srgbClr val="FFFFFF"/>
                </a:solidFill>
                <a:latin typeface="Carlito"/>
                <a:cs typeface="Carlito"/>
              </a:rPr>
              <a:t>as a </a:t>
            </a:r>
            <a:r>
              <a:rPr lang="en-US" sz="1800" spc="-10" dirty="0">
                <a:solidFill>
                  <a:srgbClr val="FFFFFF"/>
                </a:solidFill>
                <a:latin typeface="Carlito"/>
                <a:cs typeface="Carlito"/>
              </a:rPr>
              <a:t>whole  </a:t>
            </a:r>
            <a:r>
              <a:rPr lang="en-US" sz="1800" spc="-5" dirty="0">
                <a:solidFill>
                  <a:srgbClr val="FFFFFF"/>
                </a:solidFill>
                <a:latin typeface="Carlito"/>
                <a:cs typeface="Carlito"/>
              </a:rPr>
              <a:t>as </a:t>
            </a:r>
            <a:r>
              <a:rPr lang="en-US" sz="1800" spc="-10" dirty="0">
                <a:solidFill>
                  <a:srgbClr val="FFFFFF"/>
                </a:solidFill>
                <a:latin typeface="Carlito"/>
                <a:cs typeface="Carlito"/>
              </a:rPr>
              <a:t>the </a:t>
            </a:r>
            <a:r>
              <a:rPr lang="en-US" sz="1800" spc="-5" dirty="0">
                <a:solidFill>
                  <a:srgbClr val="FFFFFF"/>
                </a:solidFill>
                <a:latin typeface="Carlito"/>
                <a:cs typeface="Carlito"/>
              </a:rPr>
              <a:t>concept </a:t>
            </a:r>
            <a:r>
              <a:rPr lang="en-US" sz="1800" dirty="0">
                <a:solidFill>
                  <a:srgbClr val="FFFFFF"/>
                </a:solidFill>
                <a:latin typeface="Carlito"/>
                <a:cs typeface="Carlito"/>
              </a:rPr>
              <a:t>of </a:t>
            </a:r>
            <a:r>
              <a:rPr lang="en-US" sz="1800" spc="-5" dirty="0">
                <a:solidFill>
                  <a:srgbClr val="FFFFFF"/>
                </a:solidFill>
                <a:latin typeface="Carlito"/>
                <a:cs typeface="Carlito"/>
              </a:rPr>
              <a:t>2-way </a:t>
            </a:r>
            <a:r>
              <a:rPr lang="en-US" sz="1800" spc="-10" dirty="0">
                <a:solidFill>
                  <a:srgbClr val="FFFFFF"/>
                </a:solidFill>
                <a:latin typeface="Carlito"/>
                <a:cs typeface="Carlito"/>
              </a:rPr>
              <a:t>communication proposed  in </a:t>
            </a:r>
            <a:r>
              <a:rPr lang="en-US" sz="1800" spc="-5" dirty="0">
                <a:solidFill>
                  <a:srgbClr val="FFFFFF"/>
                </a:solidFill>
                <a:latin typeface="Carlito"/>
                <a:cs typeface="Carlito"/>
              </a:rPr>
              <a:t>earlier </a:t>
            </a:r>
            <a:r>
              <a:rPr lang="en-US" sz="1800" spc="-10" dirty="0">
                <a:solidFill>
                  <a:srgbClr val="FFFFFF"/>
                </a:solidFill>
                <a:latin typeface="Carlito"/>
                <a:cs typeface="Carlito"/>
              </a:rPr>
              <a:t>GSTR1/2/3 </a:t>
            </a:r>
            <a:r>
              <a:rPr lang="en-US" sz="1800" spc="-5" dirty="0">
                <a:solidFill>
                  <a:srgbClr val="FFFFFF"/>
                </a:solidFill>
                <a:latin typeface="Carlito"/>
                <a:cs typeface="Carlito"/>
              </a:rPr>
              <a:t>model </a:t>
            </a:r>
            <a:r>
              <a:rPr lang="en-US" sz="1800" spc="-10" dirty="0">
                <a:solidFill>
                  <a:srgbClr val="FFFFFF"/>
                </a:solidFill>
                <a:latin typeface="Carlito"/>
                <a:cs typeface="Carlito"/>
              </a:rPr>
              <a:t>is proposed </a:t>
            </a:r>
            <a:r>
              <a:rPr lang="en-US" sz="1800" spc="-5" dirty="0">
                <a:solidFill>
                  <a:srgbClr val="FFFFFF"/>
                </a:solidFill>
                <a:latin typeface="Carlito"/>
                <a:cs typeface="Carlito"/>
              </a:rPr>
              <a:t>to </a:t>
            </a:r>
            <a:r>
              <a:rPr lang="en-US" sz="1800" spc="-10" dirty="0">
                <a:solidFill>
                  <a:srgbClr val="FFFFFF"/>
                </a:solidFill>
                <a:latin typeface="Carlito"/>
                <a:cs typeface="Carlito"/>
              </a:rPr>
              <a:t>be </a:t>
            </a:r>
            <a:r>
              <a:rPr lang="en-US" sz="1800" spc="-5" dirty="0">
                <a:solidFill>
                  <a:srgbClr val="FFFFFF"/>
                </a:solidFill>
                <a:latin typeface="Carlito"/>
                <a:cs typeface="Carlito"/>
              </a:rPr>
              <a:t>done  </a:t>
            </a:r>
            <a:r>
              <a:rPr lang="en-US" sz="1800" spc="-10" dirty="0">
                <a:solidFill>
                  <a:srgbClr val="FFFFFF"/>
                </a:solidFill>
                <a:latin typeface="Carlito"/>
                <a:cs typeface="Carlito"/>
              </a:rPr>
              <a:t>away </a:t>
            </a:r>
            <a:r>
              <a:rPr lang="en-US" sz="1800" spc="-5" dirty="0">
                <a:solidFill>
                  <a:srgbClr val="FFFFFF"/>
                </a:solidFill>
                <a:latin typeface="Carlito"/>
                <a:cs typeface="Carlito"/>
              </a:rPr>
              <a:t>with </a:t>
            </a:r>
            <a:r>
              <a:rPr lang="en-US" sz="1800" spc="-10" dirty="0">
                <a:solidFill>
                  <a:srgbClr val="FFFFFF"/>
                </a:solidFill>
                <a:latin typeface="Carlito"/>
                <a:cs typeface="Carlito"/>
              </a:rPr>
              <a:t>and </a:t>
            </a:r>
            <a:r>
              <a:rPr lang="en-US" sz="1800" spc="-5" dirty="0">
                <a:solidFill>
                  <a:srgbClr val="FFFFFF"/>
                </a:solidFill>
                <a:latin typeface="Carlito"/>
                <a:cs typeface="Carlito"/>
              </a:rPr>
              <a:t>liability </a:t>
            </a:r>
            <a:r>
              <a:rPr lang="en-US" sz="1800" spc="5" dirty="0">
                <a:solidFill>
                  <a:srgbClr val="FFFFFF"/>
                </a:solidFill>
                <a:latin typeface="Carlito"/>
                <a:cs typeface="Carlito"/>
              </a:rPr>
              <a:t>to</a:t>
            </a:r>
            <a:r>
              <a:rPr lang="en-US" sz="1800" spc="300" dirty="0">
                <a:solidFill>
                  <a:srgbClr val="FFFFFF"/>
                </a:solidFill>
                <a:latin typeface="Carlito"/>
                <a:cs typeface="Carlito"/>
              </a:rPr>
              <a:t> </a:t>
            </a:r>
            <a:r>
              <a:rPr lang="en-US" sz="1800" spc="-10" dirty="0">
                <a:solidFill>
                  <a:srgbClr val="FFFFFF"/>
                </a:solidFill>
                <a:latin typeface="Carlito"/>
                <a:cs typeface="Carlito"/>
              </a:rPr>
              <a:t>be </a:t>
            </a:r>
            <a:r>
              <a:rPr lang="en-US" sz="1800" spc="-5" dirty="0">
                <a:solidFill>
                  <a:srgbClr val="FFFFFF"/>
                </a:solidFill>
                <a:latin typeface="Carlito"/>
                <a:cs typeface="Carlito"/>
              </a:rPr>
              <a:t>determined </a:t>
            </a:r>
            <a:r>
              <a:rPr lang="en-US" sz="1800" dirty="0">
                <a:solidFill>
                  <a:srgbClr val="FFFFFF"/>
                </a:solidFill>
                <a:latin typeface="Carlito"/>
                <a:cs typeface="Carlito"/>
              </a:rPr>
              <a:t>on </a:t>
            </a:r>
            <a:r>
              <a:rPr lang="en-US" sz="1800" spc="-5" dirty="0">
                <a:solidFill>
                  <a:srgbClr val="FFFFFF"/>
                </a:solidFill>
                <a:latin typeface="Carlito"/>
                <a:cs typeface="Carlito"/>
              </a:rPr>
              <a:t>self-  assessment </a:t>
            </a:r>
            <a:r>
              <a:rPr lang="en-US" sz="1800" spc="-10" dirty="0">
                <a:solidFill>
                  <a:srgbClr val="FFFFFF"/>
                </a:solidFill>
                <a:latin typeface="Carlito"/>
                <a:cs typeface="Carlito"/>
              </a:rPr>
              <a:t>basis. </a:t>
            </a:r>
            <a:r>
              <a:rPr lang="en-US" sz="1800" spc="-25" dirty="0">
                <a:solidFill>
                  <a:srgbClr val="FFFFFF"/>
                </a:solidFill>
                <a:latin typeface="Carlito"/>
                <a:cs typeface="Carlito"/>
              </a:rPr>
              <a:t>Further, </a:t>
            </a:r>
            <a:r>
              <a:rPr lang="en-US" sz="1800" spc="-5" dirty="0">
                <a:solidFill>
                  <a:srgbClr val="FFFFFF"/>
                </a:solidFill>
                <a:latin typeface="Carlito"/>
                <a:cs typeface="Carlito"/>
              </a:rPr>
              <a:t>Credit </a:t>
            </a:r>
            <a:r>
              <a:rPr lang="en-US" sz="1800" spc="-10" dirty="0">
                <a:solidFill>
                  <a:srgbClr val="FFFFFF"/>
                </a:solidFill>
                <a:latin typeface="Carlito"/>
                <a:cs typeface="Carlito"/>
              </a:rPr>
              <a:t>note </a:t>
            </a:r>
            <a:r>
              <a:rPr lang="en-US" sz="1800" spc="-5" dirty="0">
                <a:solidFill>
                  <a:srgbClr val="FFFFFF"/>
                </a:solidFill>
                <a:latin typeface="Carlito"/>
                <a:cs typeface="Carlito"/>
              </a:rPr>
              <a:t>and  duplication related checks </a:t>
            </a:r>
            <a:r>
              <a:rPr lang="en-US" sz="1800" spc="-10" dirty="0">
                <a:solidFill>
                  <a:srgbClr val="FFFFFF"/>
                </a:solidFill>
                <a:latin typeface="Carlito"/>
                <a:cs typeface="Carlito"/>
              </a:rPr>
              <a:t>have </a:t>
            </a:r>
            <a:r>
              <a:rPr lang="en-US" sz="1800" spc="-5" dirty="0">
                <a:solidFill>
                  <a:srgbClr val="FFFFFF"/>
                </a:solidFill>
                <a:latin typeface="Carlito"/>
                <a:cs typeface="Carlito"/>
              </a:rPr>
              <a:t>already been  </a:t>
            </a:r>
            <a:r>
              <a:rPr lang="en-US" sz="1800" spc="-10" dirty="0">
                <a:solidFill>
                  <a:srgbClr val="FFFFFF"/>
                </a:solidFill>
                <a:latin typeface="Carlito"/>
                <a:cs typeface="Carlito"/>
              </a:rPr>
              <a:t>incorporated in the </a:t>
            </a:r>
            <a:r>
              <a:rPr lang="en-US" sz="1800" spc="-5" dirty="0">
                <a:solidFill>
                  <a:srgbClr val="FFFFFF"/>
                </a:solidFill>
                <a:latin typeface="Carlito"/>
                <a:cs typeface="Carlito"/>
              </a:rPr>
              <a:t>GSTR-2B</a:t>
            </a:r>
            <a:r>
              <a:rPr lang="en-US" sz="1800" spc="70" dirty="0">
                <a:solidFill>
                  <a:srgbClr val="FFFFFF"/>
                </a:solidFill>
                <a:latin typeface="Carlito"/>
                <a:cs typeface="Carlito"/>
              </a:rPr>
              <a:t> </a:t>
            </a:r>
            <a:r>
              <a:rPr lang="en-US" sz="1800" spc="-5" dirty="0">
                <a:solidFill>
                  <a:srgbClr val="FFFFFF"/>
                </a:solidFill>
                <a:latin typeface="Carlito"/>
                <a:cs typeface="Carlito"/>
              </a:rPr>
              <a:t>statement.</a:t>
            </a:r>
          </a:p>
          <a:p>
            <a:pPr marL="71755" marR="50800" algn="just">
              <a:tabLst>
                <a:tab pos="3157220" algn="l"/>
              </a:tabLst>
            </a:pPr>
            <a:endParaRPr lang="en-US" sz="1800" spc="-10" dirty="0">
              <a:solidFill>
                <a:srgbClr val="FFFFFF"/>
              </a:solidFill>
              <a:latin typeface="Carlito"/>
              <a:cs typeface="Carlito"/>
            </a:endParaRPr>
          </a:p>
          <a:p>
            <a:pPr marL="71755" marR="50800" algn="just">
              <a:tabLst>
                <a:tab pos="3157220" algn="l"/>
              </a:tabLst>
            </a:pPr>
            <a:r>
              <a:rPr lang="en-US" sz="1800" spc="-10" dirty="0">
                <a:solidFill>
                  <a:srgbClr val="FFFFFF"/>
                </a:solidFill>
                <a:latin typeface="Carlito"/>
                <a:cs typeface="Carlito"/>
              </a:rPr>
              <a:t>The proposed </a:t>
            </a:r>
            <a:r>
              <a:rPr lang="en-US" sz="1800" spc="-5" dirty="0">
                <a:solidFill>
                  <a:srgbClr val="FFFFFF"/>
                </a:solidFill>
                <a:latin typeface="Carlito"/>
                <a:cs typeface="Carlito"/>
              </a:rPr>
              <a:t>section may </a:t>
            </a:r>
            <a:r>
              <a:rPr lang="en-US" sz="1800" spc="-10" dirty="0">
                <a:solidFill>
                  <a:srgbClr val="FFFFFF"/>
                </a:solidFill>
                <a:latin typeface="Carlito"/>
                <a:cs typeface="Carlito"/>
              </a:rPr>
              <a:t>be </a:t>
            </a:r>
            <a:r>
              <a:rPr lang="en-US" sz="1800" spc="-5" dirty="0">
                <a:solidFill>
                  <a:srgbClr val="FFFFFF"/>
                </a:solidFill>
                <a:latin typeface="Carlito"/>
                <a:cs typeface="Carlito"/>
              </a:rPr>
              <a:t>omitted as </a:t>
            </a:r>
            <a:r>
              <a:rPr lang="en-US" sz="1800" spc="-10" dirty="0">
                <a:solidFill>
                  <a:srgbClr val="FFFFFF"/>
                </a:solidFill>
                <a:latin typeface="Carlito"/>
                <a:cs typeface="Carlito"/>
              </a:rPr>
              <a:t>whole.  Relevant provisions </a:t>
            </a:r>
            <a:r>
              <a:rPr lang="en-US" sz="1800" dirty="0">
                <a:solidFill>
                  <a:srgbClr val="FFFFFF"/>
                </a:solidFill>
                <a:latin typeface="Carlito"/>
                <a:cs typeface="Carlito"/>
              </a:rPr>
              <a:t>of </a:t>
            </a:r>
            <a:r>
              <a:rPr lang="en-US" sz="1800" spc="-10" dirty="0">
                <a:solidFill>
                  <a:srgbClr val="FFFFFF"/>
                </a:solidFill>
                <a:latin typeface="Carlito"/>
                <a:cs typeface="Carlito"/>
              </a:rPr>
              <a:t>section </a:t>
            </a:r>
            <a:r>
              <a:rPr lang="en-US" sz="1800" spc="-5" dirty="0">
                <a:solidFill>
                  <a:srgbClr val="FFFFFF"/>
                </a:solidFill>
                <a:latin typeface="Carlito"/>
                <a:cs typeface="Carlito"/>
              </a:rPr>
              <a:t>43A </a:t>
            </a:r>
            <a:r>
              <a:rPr lang="en-US" sz="1800" spc="-10" dirty="0">
                <a:solidFill>
                  <a:srgbClr val="FFFFFF"/>
                </a:solidFill>
                <a:latin typeface="Carlito"/>
                <a:cs typeface="Carlito"/>
              </a:rPr>
              <a:t>have </a:t>
            </a:r>
            <a:r>
              <a:rPr lang="en-US" sz="1800" spc="-5" dirty="0">
                <a:solidFill>
                  <a:srgbClr val="FFFFFF"/>
                </a:solidFill>
                <a:latin typeface="Carlito"/>
                <a:cs typeface="Carlito"/>
              </a:rPr>
              <a:t>been  </a:t>
            </a:r>
            <a:r>
              <a:rPr lang="en-US" sz="1800" spc="-10" dirty="0">
                <a:solidFill>
                  <a:srgbClr val="FFFFFF"/>
                </a:solidFill>
                <a:latin typeface="Carlito"/>
                <a:cs typeface="Carlito"/>
              </a:rPr>
              <a:t>incorporated </a:t>
            </a:r>
            <a:r>
              <a:rPr lang="en-US" sz="1800" spc="-5" dirty="0">
                <a:solidFill>
                  <a:srgbClr val="FFFFFF"/>
                </a:solidFill>
                <a:latin typeface="Carlito"/>
                <a:cs typeface="Carlito"/>
              </a:rPr>
              <a:t>at </a:t>
            </a:r>
            <a:r>
              <a:rPr lang="en-US" sz="1800" spc="-10" dirty="0">
                <a:solidFill>
                  <a:srgbClr val="FFFFFF"/>
                </a:solidFill>
                <a:latin typeface="Carlito"/>
                <a:cs typeface="Carlito"/>
              </a:rPr>
              <a:t>suitable </a:t>
            </a:r>
            <a:r>
              <a:rPr lang="en-US" sz="1800" spc="-5" dirty="0">
                <a:solidFill>
                  <a:srgbClr val="FFFFFF"/>
                </a:solidFill>
                <a:latin typeface="Carlito"/>
                <a:cs typeface="Carlito"/>
              </a:rPr>
              <a:t>places </a:t>
            </a:r>
            <a:r>
              <a:rPr lang="en-US" sz="1800" spc="-10" dirty="0">
                <a:solidFill>
                  <a:srgbClr val="FFFFFF"/>
                </a:solidFill>
                <a:latin typeface="Carlito"/>
                <a:cs typeface="Carlito"/>
              </a:rPr>
              <a:t>in the above  amendments. Provisions </a:t>
            </a:r>
            <a:r>
              <a:rPr lang="en-US" sz="1800" spc="-5" dirty="0">
                <a:solidFill>
                  <a:srgbClr val="FFFFFF"/>
                </a:solidFill>
                <a:latin typeface="Carlito"/>
                <a:cs typeface="Carlito"/>
              </a:rPr>
              <a:t>related </a:t>
            </a:r>
            <a:r>
              <a:rPr lang="en-US" sz="1800" spc="5" dirty="0">
                <a:solidFill>
                  <a:srgbClr val="FFFFFF"/>
                </a:solidFill>
                <a:latin typeface="Carlito"/>
                <a:cs typeface="Carlito"/>
              </a:rPr>
              <a:t>to </a:t>
            </a:r>
            <a:r>
              <a:rPr lang="en-US" sz="1800" spc="-10" dirty="0">
                <a:solidFill>
                  <a:srgbClr val="FFFFFF"/>
                </a:solidFill>
                <a:latin typeface="Carlito"/>
                <a:cs typeface="Carlito"/>
              </a:rPr>
              <a:t>spike </a:t>
            </a:r>
            <a:r>
              <a:rPr lang="en-US" sz="1800" spc="-5" dirty="0">
                <a:solidFill>
                  <a:srgbClr val="FFFFFF"/>
                </a:solidFill>
                <a:latin typeface="Carlito"/>
                <a:cs typeface="Carlito"/>
              </a:rPr>
              <a:t>rules  </a:t>
            </a:r>
            <a:r>
              <a:rPr lang="en-US" sz="1800" spc="-10" dirty="0">
                <a:solidFill>
                  <a:srgbClr val="FFFFFF"/>
                </a:solidFill>
                <a:latin typeface="Carlito"/>
                <a:cs typeface="Carlito"/>
              </a:rPr>
              <a:t>would be </a:t>
            </a:r>
            <a:r>
              <a:rPr lang="en-US" sz="1800" spc="-5" dirty="0">
                <a:solidFill>
                  <a:srgbClr val="FFFFFF"/>
                </a:solidFill>
                <a:latin typeface="Carlito"/>
                <a:cs typeface="Carlito"/>
              </a:rPr>
              <a:t>covered under proposed amendments </a:t>
            </a:r>
            <a:r>
              <a:rPr lang="en-US" sz="1800" spc="5" dirty="0">
                <a:solidFill>
                  <a:srgbClr val="FFFFFF"/>
                </a:solidFill>
                <a:latin typeface="Carlito"/>
                <a:cs typeface="Carlito"/>
              </a:rPr>
              <a:t>in  </a:t>
            </a:r>
            <a:r>
              <a:rPr lang="en-US" sz="1800" spc="-10" dirty="0">
                <a:solidFill>
                  <a:srgbClr val="FFFFFF"/>
                </a:solidFill>
                <a:latin typeface="Carlito"/>
                <a:cs typeface="Carlito"/>
              </a:rPr>
              <a:t>section 37 and</a:t>
            </a:r>
            <a:r>
              <a:rPr lang="en-US" sz="1800" spc="85" dirty="0">
                <a:solidFill>
                  <a:srgbClr val="FFFFFF"/>
                </a:solidFill>
                <a:latin typeface="Carlito"/>
                <a:cs typeface="Carlito"/>
              </a:rPr>
              <a:t> </a:t>
            </a:r>
            <a:r>
              <a:rPr lang="en-US" sz="1800" spc="-10" dirty="0">
                <a:solidFill>
                  <a:srgbClr val="FFFFFF"/>
                </a:solidFill>
                <a:latin typeface="Carlito"/>
                <a:cs typeface="Carlito"/>
              </a:rPr>
              <a:t>38.</a:t>
            </a:r>
            <a:endParaRPr lang="en-US" sz="1800" dirty="0">
              <a:latin typeface="Carlito"/>
              <a:cs typeface="Carlito"/>
            </a:endParaRPr>
          </a:p>
          <a:p>
            <a:pPr marL="71755">
              <a:lnSpc>
                <a:spcPct val="100000"/>
              </a:lnSpc>
            </a:pPr>
            <a:endParaRPr lang="en-US" sz="1800" dirty="0">
              <a:latin typeface="Carlito"/>
              <a:cs typeface="Carlito"/>
            </a:endParaRPr>
          </a:p>
          <a:p>
            <a:pPr marL="71120">
              <a:lnSpc>
                <a:spcPct val="100000"/>
              </a:lnSpc>
              <a:spcBef>
                <a:spcPts val="915"/>
              </a:spcBef>
              <a:tabLst>
                <a:tab pos="750570" algn="l"/>
                <a:tab pos="1964055" algn="l"/>
                <a:tab pos="2314575" algn="l"/>
                <a:tab pos="3183255" algn="l"/>
                <a:tab pos="3783965" algn="l"/>
              </a:tabLst>
            </a:pPr>
            <a:endParaRPr lang="en-US" sz="2800" dirty="0">
              <a:latin typeface="Carlito"/>
              <a:cs typeface="Carlito"/>
            </a:endParaRPr>
          </a:p>
          <a:p>
            <a:pPr algn="l"/>
            <a:endParaRPr lang="en-US" sz="2800" spc="-10" dirty="0">
              <a:solidFill>
                <a:srgbClr val="FFFFFF"/>
              </a:solidFill>
              <a:latin typeface="Carlito"/>
              <a:cs typeface="Carlito"/>
            </a:endParaRPr>
          </a:p>
          <a:p>
            <a:pPr algn="l"/>
            <a:endParaRPr lang="en-US" sz="2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4143439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2DB-CE07-4343-A33A-4FD5F99D66B1}"/>
              </a:ext>
            </a:extLst>
          </p:cNvPr>
          <p:cNvSpPr>
            <a:spLocks noGrp="1"/>
          </p:cNvSpPr>
          <p:nvPr>
            <p:ph type="title"/>
          </p:nvPr>
        </p:nvSpPr>
        <p:spPr>
          <a:xfrm>
            <a:off x="177701" y="152400"/>
            <a:ext cx="5888482" cy="636905"/>
          </a:xfrm>
        </p:spPr>
        <p:txBody>
          <a:bodyPr/>
          <a:lstStyle/>
          <a:p>
            <a:r>
              <a:rPr lang="en-US" sz="4000" dirty="0"/>
              <a:t>Section 47-</a:t>
            </a:r>
            <a:endParaRPr lang="en-IN" dirty="0"/>
          </a:p>
        </p:txBody>
      </p:sp>
      <p:sp>
        <p:nvSpPr>
          <p:cNvPr id="3" name="Text Placeholder 2">
            <a:extLst>
              <a:ext uri="{FF2B5EF4-FFF2-40B4-BE49-F238E27FC236}">
                <a16:creationId xmlns:a16="http://schemas.microsoft.com/office/drawing/2014/main" id="{692DBCF0-5ECC-4275-9690-917D1A96CCFC}"/>
              </a:ext>
            </a:extLst>
          </p:cNvPr>
          <p:cNvSpPr>
            <a:spLocks noGrp="1"/>
          </p:cNvSpPr>
          <p:nvPr>
            <p:ph type="body" idx="1"/>
          </p:nvPr>
        </p:nvSpPr>
        <p:spPr>
          <a:xfrm>
            <a:off x="177701" y="789305"/>
            <a:ext cx="12014299" cy="7538602"/>
          </a:xfrm>
        </p:spPr>
        <p:txBody>
          <a:bodyPr/>
          <a:lstStyle/>
          <a:p>
            <a:pPr marL="70485">
              <a:lnSpc>
                <a:spcPct val="100000"/>
              </a:lnSpc>
            </a:pPr>
            <a:r>
              <a:rPr lang="en-IN" sz="1800" b="1" spc="-10" dirty="0">
                <a:solidFill>
                  <a:srgbClr val="FFFF00"/>
                </a:solidFill>
                <a:latin typeface="Carlito"/>
                <a:cs typeface="Carlito"/>
              </a:rPr>
              <a:t>Amendment- </a:t>
            </a:r>
          </a:p>
          <a:p>
            <a:pPr marL="70485">
              <a:lnSpc>
                <a:spcPct val="100000"/>
              </a:lnSpc>
            </a:pPr>
            <a:r>
              <a:rPr lang="en-US" sz="1800" spc="-15" dirty="0">
                <a:solidFill>
                  <a:srgbClr val="FFFFFF"/>
                </a:solidFill>
                <a:latin typeface="Carlito"/>
                <a:cs typeface="Carlito"/>
              </a:rPr>
              <a:t>107. </a:t>
            </a:r>
            <a:r>
              <a:rPr lang="en-US" sz="1800" dirty="0">
                <a:solidFill>
                  <a:srgbClr val="FFFFFF"/>
                </a:solidFill>
                <a:latin typeface="Carlito"/>
                <a:cs typeface="Carlito"/>
              </a:rPr>
              <a:t>In </a:t>
            </a:r>
            <a:r>
              <a:rPr lang="en-US" sz="1800" spc="-10" dirty="0">
                <a:solidFill>
                  <a:srgbClr val="FFFFFF"/>
                </a:solidFill>
                <a:latin typeface="Carlito"/>
                <a:cs typeface="Carlito"/>
              </a:rPr>
              <a:t>section 47</a:t>
            </a:r>
            <a:r>
              <a:rPr lang="en-US" sz="1800" spc="110" dirty="0">
                <a:solidFill>
                  <a:srgbClr val="FFFFFF"/>
                </a:solidFill>
                <a:latin typeface="Carlito"/>
                <a:cs typeface="Carlito"/>
              </a:rPr>
              <a:t> </a:t>
            </a:r>
            <a:r>
              <a:rPr lang="en-US" sz="1800" spc="-10" dirty="0">
                <a:solidFill>
                  <a:srgbClr val="FFFFFF"/>
                </a:solidFill>
                <a:latin typeface="Carlito"/>
                <a:cs typeface="Carlito"/>
              </a:rPr>
              <a:t>of the </a:t>
            </a:r>
            <a:r>
              <a:rPr lang="en-US" sz="1800" spc="-5" dirty="0">
                <a:solidFill>
                  <a:srgbClr val="FFFFFF"/>
                </a:solidFill>
                <a:latin typeface="Carlito"/>
                <a:cs typeface="Carlito"/>
              </a:rPr>
              <a:t>Central </a:t>
            </a:r>
            <a:r>
              <a:rPr lang="en-US" sz="1800" spc="-10" dirty="0">
                <a:solidFill>
                  <a:srgbClr val="FFFFFF"/>
                </a:solidFill>
                <a:latin typeface="Carlito"/>
                <a:cs typeface="Carlito"/>
              </a:rPr>
              <a:t>Goods</a:t>
            </a:r>
            <a:r>
              <a:rPr lang="en-US" sz="1800" dirty="0">
                <a:latin typeface="Carlito"/>
                <a:cs typeface="Carlito"/>
              </a:rPr>
              <a:t>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 </a:t>
            </a:r>
            <a:r>
              <a:rPr lang="en-US" sz="1800" spc="-10" dirty="0">
                <a:solidFill>
                  <a:srgbClr val="FFFFFF"/>
                </a:solidFill>
                <a:latin typeface="Carlito"/>
                <a:cs typeface="Carlito"/>
              </a:rPr>
              <a:t>in</a:t>
            </a:r>
            <a:r>
              <a:rPr lang="en-US" sz="1800" spc="-50" dirty="0">
                <a:solidFill>
                  <a:srgbClr val="FFFFFF"/>
                </a:solidFill>
                <a:latin typeface="Carlito"/>
                <a:cs typeface="Carlito"/>
              </a:rPr>
              <a:t> </a:t>
            </a:r>
            <a:r>
              <a:rPr lang="en-US" sz="1800" spc="-10" dirty="0">
                <a:solidFill>
                  <a:srgbClr val="FFFFFF"/>
                </a:solidFill>
                <a:latin typeface="Carlito"/>
                <a:cs typeface="Carlito"/>
              </a:rPr>
              <a:t>sub-section (1), </a:t>
            </a:r>
            <a:r>
              <a:rPr lang="en-US" sz="1800" spc="-5" dirty="0">
                <a:solidFill>
                  <a:srgbClr val="FFFFFF"/>
                </a:solidFill>
                <a:latin typeface="Carlito"/>
                <a:cs typeface="Carlito"/>
              </a:rPr>
              <a:t>––</a:t>
            </a:r>
            <a:endParaRPr lang="en-US" sz="1800" dirty="0">
              <a:latin typeface="Carlito"/>
              <a:cs typeface="Carlito"/>
            </a:endParaRPr>
          </a:p>
          <a:p>
            <a:pPr marL="248285" indent="-178435">
              <a:lnSpc>
                <a:spcPct val="100000"/>
              </a:lnSpc>
              <a:spcBef>
                <a:spcPts val="745"/>
              </a:spcBef>
              <a:buSzPct val="92307"/>
              <a:buAutoNum type="alphaLcParenBoth"/>
              <a:tabLst>
                <a:tab pos="248920" algn="l"/>
              </a:tabLst>
            </a:pPr>
            <a:r>
              <a:rPr lang="en-US" sz="1800" spc="-10" dirty="0">
                <a:solidFill>
                  <a:srgbClr val="FFFFFF"/>
                </a:solidFill>
                <a:latin typeface="Carlito"/>
                <a:cs typeface="Carlito"/>
              </a:rPr>
              <a:t>the </a:t>
            </a:r>
            <a:r>
              <a:rPr lang="en-US" sz="1800" spc="-5" dirty="0">
                <a:solidFill>
                  <a:srgbClr val="FFFFFF"/>
                </a:solidFill>
                <a:latin typeface="Carlito"/>
                <a:cs typeface="Carlito"/>
              </a:rPr>
              <a:t>words “or inward” </a:t>
            </a:r>
            <a:r>
              <a:rPr lang="en-US" sz="1800" spc="-10" dirty="0">
                <a:solidFill>
                  <a:srgbClr val="FFFFFF"/>
                </a:solidFill>
                <a:latin typeface="Carlito"/>
                <a:cs typeface="Carlito"/>
              </a:rPr>
              <a:t>shall be</a:t>
            </a:r>
            <a:r>
              <a:rPr lang="en-US" sz="1800" spc="-145" dirty="0">
                <a:solidFill>
                  <a:srgbClr val="FFFFFF"/>
                </a:solidFill>
                <a:latin typeface="Carlito"/>
                <a:cs typeface="Carlito"/>
              </a:rPr>
              <a:t> </a:t>
            </a:r>
            <a:r>
              <a:rPr lang="en-US" sz="1800" spc="-10" dirty="0">
                <a:solidFill>
                  <a:srgbClr val="FFFFFF"/>
                </a:solidFill>
                <a:latin typeface="Carlito"/>
                <a:cs typeface="Carlito"/>
              </a:rPr>
              <a:t>omitted;</a:t>
            </a:r>
            <a:endParaRPr lang="en-US" sz="1800" dirty="0">
              <a:latin typeface="Carlito"/>
              <a:cs typeface="Carlito"/>
            </a:endParaRPr>
          </a:p>
          <a:p>
            <a:pPr marL="70485" marR="147320">
              <a:lnSpc>
                <a:spcPct val="107700"/>
              </a:lnSpc>
              <a:spcBef>
                <a:spcPts val="770"/>
              </a:spcBef>
              <a:buSzPct val="92307"/>
              <a:buAutoNum type="alphaLcParenBoth"/>
              <a:tabLst>
                <a:tab pos="256540" algn="l"/>
              </a:tabLst>
            </a:pPr>
            <a:r>
              <a:rPr lang="en-US" sz="1800" spc="-10" dirty="0">
                <a:solidFill>
                  <a:srgbClr val="FFFFFF"/>
                </a:solidFill>
                <a:latin typeface="Carlito"/>
                <a:cs typeface="Carlito"/>
              </a:rPr>
              <a:t>the </a:t>
            </a:r>
            <a:r>
              <a:rPr lang="en-US" sz="1800" spc="-5" dirty="0">
                <a:solidFill>
                  <a:srgbClr val="FFFFFF"/>
                </a:solidFill>
                <a:latin typeface="Carlito"/>
                <a:cs typeface="Carlito"/>
              </a:rPr>
              <a:t>words </a:t>
            </a:r>
            <a:r>
              <a:rPr lang="en-US" sz="1800" spc="-10" dirty="0">
                <a:solidFill>
                  <a:srgbClr val="FFFFFF"/>
                </a:solidFill>
                <a:latin typeface="Carlito"/>
                <a:cs typeface="Carlito"/>
              </a:rPr>
              <a:t>and figures “or section </a:t>
            </a:r>
            <a:r>
              <a:rPr lang="en-US" sz="1800" spc="-15" dirty="0">
                <a:solidFill>
                  <a:srgbClr val="FFFFFF"/>
                </a:solidFill>
                <a:latin typeface="Carlito"/>
                <a:cs typeface="Carlito"/>
              </a:rPr>
              <a:t>38”  </a:t>
            </a:r>
            <a:r>
              <a:rPr lang="en-US" sz="1800" spc="-10" dirty="0">
                <a:solidFill>
                  <a:srgbClr val="FFFFFF"/>
                </a:solidFill>
                <a:latin typeface="Carlito"/>
                <a:cs typeface="Carlito"/>
              </a:rPr>
              <a:t>shall be</a:t>
            </a:r>
            <a:r>
              <a:rPr lang="en-US" sz="1800" spc="55" dirty="0">
                <a:solidFill>
                  <a:srgbClr val="FFFFFF"/>
                </a:solidFill>
                <a:latin typeface="Carlito"/>
                <a:cs typeface="Carlito"/>
              </a:rPr>
              <a:t> </a:t>
            </a:r>
            <a:r>
              <a:rPr lang="en-US" sz="1800" spc="-10" dirty="0">
                <a:solidFill>
                  <a:srgbClr val="FFFFFF"/>
                </a:solidFill>
                <a:latin typeface="Carlito"/>
                <a:cs typeface="Carlito"/>
              </a:rPr>
              <a:t>omitted;</a:t>
            </a:r>
            <a:endParaRPr lang="en-US" sz="1800" dirty="0">
              <a:latin typeface="Carlito"/>
              <a:cs typeface="Carlito"/>
            </a:endParaRPr>
          </a:p>
          <a:p>
            <a:pPr marL="320040" indent="-253365">
              <a:lnSpc>
                <a:spcPct val="100000"/>
              </a:lnSpc>
              <a:spcBef>
                <a:spcPts val="990"/>
              </a:spcBef>
              <a:buSzPct val="92307"/>
              <a:buAutoNum type="alphaLcParenBoth"/>
              <a:tabLst>
                <a:tab pos="320675" algn="l"/>
              </a:tabLst>
            </a:pPr>
            <a:r>
              <a:rPr lang="en-US" sz="1800" spc="-5" dirty="0">
                <a:solidFill>
                  <a:srgbClr val="FFFFFF"/>
                </a:solidFill>
                <a:latin typeface="Carlito"/>
                <a:cs typeface="Carlito"/>
              </a:rPr>
              <a:t>after </a:t>
            </a:r>
            <a:r>
              <a:rPr lang="en-US" sz="1800" spc="-10" dirty="0">
                <a:solidFill>
                  <a:srgbClr val="FFFFFF"/>
                </a:solidFill>
                <a:latin typeface="Carlito"/>
                <a:cs typeface="Carlito"/>
              </a:rPr>
              <a:t>the </a:t>
            </a:r>
            <a:r>
              <a:rPr lang="en-US" sz="1800" spc="-5" dirty="0">
                <a:solidFill>
                  <a:srgbClr val="FFFFFF"/>
                </a:solidFill>
                <a:latin typeface="Carlito"/>
                <a:cs typeface="Carlito"/>
              </a:rPr>
              <a:t>words </a:t>
            </a:r>
            <a:r>
              <a:rPr lang="en-US" sz="1800" spc="-10" dirty="0">
                <a:solidFill>
                  <a:srgbClr val="FFFFFF"/>
                </a:solidFill>
                <a:latin typeface="Carlito"/>
                <a:cs typeface="Carlito"/>
              </a:rPr>
              <a:t>and figures</a:t>
            </a:r>
            <a:r>
              <a:rPr lang="en-US" sz="1800" spc="60" dirty="0">
                <a:solidFill>
                  <a:srgbClr val="FFFFFF"/>
                </a:solidFill>
                <a:latin typeface="Carlito"/>
                <a:cs typeface="Carlito"/>
              </a:rPr>
              <a:t> </a:t>
            </a:r>
            <a:r>
              <a:rPr lang="en-US" sz="1800" spc="-5" dirty="0">
                <a:solidFill>
                  <a:srgbClr val="FFFFFF"/>
                </a:solidFill>
                <a:latin typeface="Carlito"/>
                <a:cs typeface="Carlito"/>
              </a:rPr>
              <a:t>“section</a:t>
            </a:r>
            <a:r>
              <a:rPr lang="en-US" sz="1800" dirty="0">
                <a:latin typeface="Carlito"/>
                <a:cs typeface="Carlito"/>
              </a:rPr>
              <a:t> </a:t>
            </a:r>
            <a:r>
              <a:rPr lang="en-US" sz="1800" spc="-10" dirty="0">
                <a:solidFill>
                  <a:srgbClr val="FFFFFF"/>
                </a:solidFill>
                <a:latin typeface="Carlito"/>
                <a:cs typeface="Carlito"/>
              </a:rPr>
              <a:t>39  or  </a:t>
            </a:r>
            <a:r>
              <a:rPr lang="en-US" sz="1800" spc="-5" dirty="0">
                <a:solidFill>
                  <a:srgbClr val="FFFFFF"/>
                </a:solidFill>
                <a:latin typeface="Carlito"/>
                <a:cs typeface="Carlito"/>
              </a:rPr>
              <a:t>section  </a:t>
            </a:r>
            <a:r>
              <a:rPr lang="en-US" sz="1800" dirty="0">
                <a:solidFill>
                  <a:srgbClr val="FFFFFF"/>
                </a:solidFill>
                <a:latin typeface="Carlito"/>
                <a:cs typeface="Carlito"/>
              </a:rPr>
              <a:t>45”,  </a:t>
            </a:r>
            <a:r>
              <a:rPr lang="en-US" sz="1800" spc="-10" dirty="0">
                <a:solidFill>
                  <a:srgbClr val="FFFFFF"/>
                </a:solidFill>
                <a:latin typeface="Carlito"/>
                <a:cs typeface="Carlito"/>
              </a:rPr>
              <a:t>the</a:t>
            </a:r>
            <a:r>
              <a:rPr lang="en-US" sz="1800" spc="-85" dirty="0">
                <a:solidFill>
                  <a:srgbClr val="FFFFFF"/>
                </a:solidFill>
                <a:latin typeface="Carlito"/>
                <a:cs typeface="Carlito"/>
              </a:rPr>
              <a:t> </a:t>
            </a:r>
            <a:r>
              <a:rPr lang="en-US" sz="1800" spc="-5" dirty="0">
                <a:solidFill>
                  <a:srgbClr val="FFFFFF"/>
                </a:solidFill>
                <a:latin typeface="Carlito"/>
                <a:cs typeface="Carlito"/>
              </a:rPr>
              <a:t>words </a:t>
            </a:r>
            <a:r>
              <a:rPr lang="en-US" sz="1800" spc="90" dirty="0">
                <a:solidFill>
                  <a:srgbClr val="FFFFFF"/>
                </a:solidFill>
                <a:latin typeface="Carlito"/>
                <a:cs typeface="Carlito"/>
              </a:rPr>
              <a:t> </a:t>
            </a:r>
            <a:r>
              <a:rPr lang="en-US" sz="1800" spc="-10" dirty="0">
                <a:solidFill>
                  <a:srgbClr val="FFFFFF"/>
                </a:solidFill>
                <a:latin typeface="Carlito"/>
                <a:cs typeface="Carlito"/>
              </a:rPr>
              <a:t>and	</a:t>
            </a:r>
            <a:r>
              <a:rPr lang="en-US" sz="1800" spc="-5" dirty="0">
                <a:solidFill>
                  <a:srgbClr val="FFFFFF"/>
                </a:solidFill>
                <a:latin typeface="Carlito"/>
                <a:cs typeface="Carlito"/>
              </a:rPr>
              <a:t>figures</a:t>
            </a:r>
            <a:endParaRPr lang="en-US" sz="1800" dirty="0">
              <a:latin typeface="Carlito"/>
              <a:cs typeface="Carlito"/>
            </a:endParaRPr>
          </a:p>
          <a:p>
            <a:pPr marL="70485">
              <a:lnSpc>
                <a:spcPct val="100000"/>
              </a:lnSpc>
              <a:spcBef>
                <a:spcPts val="120"/>
              </a:spcBef>
            </a:pPr>
            <a:r>
              <a:rPr lang="en-US" sz="1800" spc="-10" dirty="0">
                <a:solidFill>
                  <a:srgbClr val="FFFFFF"/>
                </a:solidFill>
                <a:latin typeface="Carlito"/>
                <a:cs typeface="Carlito"/>
              </a:rPr>
              <a:t>“or section 52” shall be</a:t>
            </a:r>
            <a:r>
              <a:rPr lang="en-US" sz="1800" spc="170" dirty="0">
                <a:solidFill>
                  <a:srgbClr val="FFFFFF"/>
                </a:solidFill>
                <a:latin typeface="Carlito"/>
                <a:cs typeface="Carlito"/>
              </a:rPr>
              <a:t> </a:t>
            </a:r>
            <a:r>
              <a:rPr lang="en-US" sz="1800" spc="-10" dirty="0">
                <a:solidFill>
                  <a:srgbClr val="FFFFFF"/>
                </a:solidFill>
                <a:latin typeface="Carlito"/>
                <a:cs typeface="Carlito"/>
              </a:rPr>
              <a:t>inserted.</a:t>
            </a:r>
            <a:endParaRPr lang="en-US" sz="1800" dirty="0">
              <a:latin typeface="Carlito"/>
              <a:cs typeface="Carlito"/>
            </a:endParaRPr>
          </a:p>
          <a:p>
            <a:pPr marL="70485">
              <a:lnSpc>
                <a:spcPct val="100000"/>
              </a:lnSpc>
              <a:spcBef>
                <a:spcPts val="120"/>
              </a:spcBef>
            </a:pPr>
            <a:r>
              <a:rPr lang="en-IN" sz="1800" b="1" spc="-5" dirty="0">
                <a:solidFill>
                  <a:srgbClr val="FFFF00"/>
                </a:solidFill>
                <a:latin typeface="Carlito"/>
                <a:cs typeface="Carlito"/>
              </a:rPr>
              <a:t>Impact-</a:t>
            </a:r>
          </a:p>
          <a:p>
            <a:pPr marL="70485">
              <a:lnSpc>
                <a:spcPct val="100000"/>
              </a:lnSpc>
              <a:spcBef>
                <a:spcPts val="120"/>
              </a:spcBef>
            </a:pPr>
            <a:r>
              <a:rPr lang="en-IN" sz="1800" b="1" spc="-5" dirty="0">
                <a:solidFill>
                  <a:srgbClr val="FFFF00"/>
                </a:solidFill>
                <a:latin typeface="Carlito"/>
                <a:cs typeface="Carlito"/>
              </a:rPr>
              <a:t> </a:t>
            </a:r>
            <a:r>
              <a:rPr lang="en-IN" sz="1800" spc="-5" dirty="0">
                <a:solidFill>
                  <a:srgbClr val="FFFFFF"/>
                </a:solidFill>
                <a:latin typeface="Carlito"/>
                <a:cs typeface="Carlito"/>
              </a:rPr>
              <a:t>Levy </a:t>
            </a:r>
            <a:r>
              <a:rPr lang="en-IN" sz="1800" spc="-10" dirty="0">
                <a:solidFill>
                  <a:srgbClr val="FFFFFF"/>
                </a:solidFill>
                <a:latin typeface="Carlito"/>
                <a:cs typeface="Carlito"/>
              </a:rPr>
              <a:t>of </a:t>
            </a:r>
            <a:r>
              <a:rPr lang="en-IN" sz="1800" spc="-5" dirty="0">
                <a:solidFill>
                  <a:srgbClr val="FFFFFF"/>
                </a:solidFill>
                <a:latin typeface="Carlito"/>
                <a:cs typeface="Carlito"/>
              </a:rPr>
              <a:t>late</a:t>
            </a:r>
            <a:r>
              <a:rPr lang="en-IN" sz="1800" spc="-35" dirty="0">
                <a:solidFill>
                  <a:srgbClr val="FFFFFF"/>
                </a:solidFill>
                <a:latin typeface="Carlito"/>
                <a:cs typeface="Carlito"/>
              </a:rPr>
              <a:t> </a:t>
            </a:r>
            <a:r>
              <a:rPr lang="en-IN" sz="1800" spc="-5" dirty="0">
                <a:solidFill>
                  <a:srgbClr val="FFFFFF"/>
                </a:solidFill>
                <a:latin typeface="Carlito"/>
                <a:cs typeface="Carlito"/>
              </a:rPr>
              <a:t>fee.</a:t>
            </a:r>
            <a:endParaRPr lang="en-IN" sz="1800" dirty="0">
              <a:latin typeface="Carlito"/>
              <a:cs typeface="Carlito"/>
            </a:endParaRPr>
          </a:p>
          <a:p>
            <a:pPr marL="70485">
              <a:lnSpc>
                <a:spcPct val="100000"/>
              </a:lnSpc>
              <a:spcBef>
                <a:spcPts val="120"/>
              </a:spcBef>
            </a:pPr>
            <a:r>
              <a:rPr lang="en-US" sz="1800" spc="-10" dirty="0">
                <a:solidFill>
                  <a:srgbClr val="FFFFFF"/>
                </a:solidFill>
                <a:latin typeface="Carlito"/>
                <a:cs typeface="Carlito"/>
              </a:rPr>
              <a:t>(1) Any </a:t>
            </a:r>
            <a:r>
              <a:rPr lang="en-US" sz="1800" spc="-5" dirty="0">
                <a:solidFill>
                  <a:srgbClr val="FFFFFF"/>
                </a:solidFill>
                <a:latin typeface="Carlito"/>
                <a:cs typeface="Carlito"/>
              </a:rPr>
              <a:t>registered person who fails </a:t>
            </a:r>
            <a:r>
              <a:rPr lang="en-US" sz="1800" spc="5" dirty="0">
                <a:solidFill>
                  <a:srgbClr val="FFFFFF"/>
                </a:solidFill>
                <a:latin typeface="Carlito"/>
                <a:cs typeface="Carlito"/>
              </a:rPr>
              <a:t>to </a:t>
            </a:r>
            <a:r>
              <a:rPr lang="en-US" sz="1800" spc="-10" dirty="0">
                <a:solidFill>
                  <a:srgbClr val="FFFFFF"/>
                </a:solidFill>
                <a:latin typeface="Carlito"/>
                <a:cs typeface="Carlito"/>
              </a:rPr>
              <a:t>furnish </a:t>
            </a:r>
            <a:r>
              <a:rPr lang="en-US" sz="1800" dirty="0">
                <a:solidFill>
                  <a:srgbClr val="FFFFFF"/>
                </a:solidFill>
                <a:latin typeface="Carlito"/>
                <a:cs typeface="Carlito"/>
              </a:rPr>
              <a:t>the </a:t>
            </a:r>
            <a:r>
              <a:rPr lang="en-US" sz="1800" spc="-5" dirty="0">
                <a:solidFill>
                  <a:srgbClr val="FFFFFF"/>
                </a:solidFill>
                <a:latin typeface="Carlito"/>
                <a:cs typeface="Carlito"/>
              </a:rPr>
              <a:t>details </a:t>
            </a:r>
            <a:r>
              <a:rPr lang="en-US" sz="1800" spc="-20" dirty="0">
                <a:solidFill>
                  <a:srgbClr val="FFFFFF"/>
                </a:solidFill>
                <a:latin typeface="Carlito"/>
                <a:cs typeface="Carlito"/>
              </a:rPr>
              <a:t>of  </a:t>
            </a:r>
            <a:r>
              <a:rPr lang="en-US" sz="1800" spc="-5" dirty="0">
                <a:solidFill>
                  <a:srgbClr val="FFFFFF"/>
                </a:solidFill>
                <a:latin typeface="Carlito"/>
                <a:cs typeface="Carlito"/>
              </a:rPr>
              <a:t>outward </a:t>
            </a:r>
            <a:r>
              <a:rPr lang="en-US" sz="1800" strike="sngStrike" spc="-10" dirty="0">
                <a:solidFill>
                  <a:srgbClr val="FFFFFF"/>
                </a:solidFill>
                <a:latin typeface="Carlito"/>
                <a:cs typeface="Carlito"/>
              </a:rPr>
              <a:t>or </a:t>
            </a:r>
            <a:r>
              <a:rPr lang="en-US" sz="1800" strike="sngStrike" dirty="0">
                <a:solidFill>
                  <a:srgbClr val="FFFFFF"/>
                </a:solidFill>
                <a:latin typeface="Carlito"/>
                <a:cs typeface="Carlito"/>
              </a:rPr>
              <a:t>inward</a:t>
            </a:r>
            <a:r>
              <a:rPr lang="en-US" sz="1800" strike="noStrike" dirty="0">
                <a:solidFill>
                  <a:srgbClr val="FFFFFF"/>
                </a:solidFill>
                <a:latin typeface="Carlito"/>
                <a:cs typeface="Carlito"/>
              </a:rPr>
              <a:t> </a:t>
            </a:r>
            <a:r>
              <a:rPr lang="en-US" sz="1800" strike="noStrike" spc="-10" dirty="0">
                <a:solidFill>
                  <a:srgbClr val="FFFFFF"/>
                </a:solidFill>
                <a:latin typeface="Carlito"/>
                <a:cs typeface="Carlito"/>
              </a:rPr>
              <a:t>supplies </a:t>
            </a:r>
            <a:r>
              <a:rPr lang="en-US" sz="1800" strike="noStrike" spc="-5" dirty="0">
                <a:solidFill>
                  <a:srgbClr val="FFFFFF"/>
                </a:solidFill>
                <a:latin typeface="Carlito"/>
                <a:cs typeface="Carlito"/>
              </a:rPr>
              <a:t>required under </a:t>
            </a:r>
            <a:r>
              <a:rPr lang="en-US" sz="1800" strike="noStrike" spc="-10" dirty="0">
                <a:solidFill>
                  <a:srgbClr val="FFFFFF"/>
                </a:solidFill>
                <a:latin typeface="Carlito"/>
                <a:cs typeface="Carlito"/>
              </a:rPr>
              <a:t>section 37 </a:t>
            </a:r>
            <a:r>
              <a:rPr lang="en-US" sz="1800" strike="sngStrike" spc="-20" dirty="0">
                <a:solidFill>
                  <a:srgbClr val="FFFFFF"/>
                </a:solidFill>
                <a:latin typeface="Carlito"/>
                <a:cs typeface="Carlito"/>
              </a:rPr>
              <a:t>or  </a:t>
            </a:r>
            <a:r>
              <a:rPr lang="en-US" sz="1800" strike="sngStrike" spc="-10" dirty="0">
                <a:solidFill>
                  <a:srgbClr val="FFFFFF"/>
                </a:solidFill>
                <a:latin typeface="Carlito"/>
                <a:cs typeface="Carlito"/>
              </a:rPr>
              <a:t>section 38</a:t>
            </a:r>
            <a:r>
              <a:rPr lang="en-US" sz="1800" strike="noStrike" spc="-10" dirty="0">
                <a:solidFill>
                  <a:srgbClr val="FFFFFF"/>
                </a:solidFill>
                <a:latin typeface="Carlito"/>
                <a:cs typeface="Carlito"/>
              </a:rPr>
              <a:t> or </a:t>
            </a:r>
            <a:r>
              <a:rPr lang="en-US" sz="1800" strike="noStrike" spc="-5" dirty="0">
                <a:solidFill>
                  <a:srgbClr val="FFFFFF"/>
                </a:solidFill>
                <a:latin typeface="Carlito"/>
                <a:cs typeface="Carlito"/>
              </a:rPr>
              <a:t>returns required </a:t>
            </a:r>
            <a:r>
              <a:rPr lang="en-US" sz="1800" strike="noStrike" spc="-10" dirty="0">
                <a:solidFill>
                  <a:srgbClr val="FFFFFF"/>
                </a:solidFill>
                <a:latin typeface="Carlito"/>
                <a:cs typeface="Carlito"/>
              </a:rPr>
              <a:t>under </a:t>
            </a:r>
            <a:r>
              <a:rPr lang="en-US" sz="1800" strike="noStrike" spc="-5" dirty="0">
                <a:solidFill>
                  <a:srgbClr val="FFFFFF"/>
                </a:solidFill>
                <a:latin typeface="Carlito"/>
                <a:cs typeface="Carlito"/>
              </a:rPr>
              <a:t>section </a:t>
            </a:r>
            <a:r>
              <a:rPr lang="en-US" sz="1800" strike="noStrike" spc="-10" dirty="0">
                <a:solidFill>
                  <a:srgbClr val="FFFFFF"/>
                </a:solidFill>
                <a:latin typeface="Carlito"/>
                <a:cs typeface="Carlito"/>
              </a:rPr>
              <a:t>39 or </a:t>
            </a:r>
            <a:r>
              <a:rPr lang="en-US" sz="1800" strike="noStrike" spc="-5" dirty="0">
                <a:solidFill>
                  <a:srgbClr val="FFFFFF"/>
                </a:solidFill>
                <a:latin typeface="Carlito"/>
                <a:cs typeface="Carlito"/>
              </a:rPr>
              <a:t>section  </a:t>
            </a:r>
            <a:r>
              <a:rPr lang="en-US" sz="1800" strike="noStrike" spc="-10" dirty="0">
                <a:solidFill>
                  <a:srgbClr val="FFFFFF"/>
                </a:solidFill>
                <a:latin typeface="Carlito"/>
                <a:cs typeface="Carlito"/>
              </a:rPr>
              <a:t>45 or </a:t>
            </a:r>
            <a:r>
              <a:rPr lang="en-US" sz="1800" strike="noStrike" spc="-5" dirty="0">
                <a:solidFill>
                  <a:srgbClr val="FFFFFF"/>
                </a:solidFill>
                <a:latin typeface="Carlito"/>
                <a:cs typeface="Carlito"/>
              </a:rPr>
              <a:t>section </a:t>
            </a:r>
            <a:r>
              <a:rPr lang="en-US" sz="1800" strike="noStrike" spc="5" dirty="0">
                <a:solidFill>
                  <a:srgbClr val="FFFFFF"/>
                </a:solidFill>
                <a:latin typeface="Carlito"/>
                <a:cs typeface="Carlito"/>
              </a:rPr>
              <a:t>52 </a:t>
            </a:r>
            <a:r>
              <a:rPr lang="en-US" sz="1800" strike="noStrike" spc="-10" dirty="0">
                <a:solidFill>
                  <a:srgbClr val="FFFFFF"/>
                </a:solidFill>
                <a:latin typeface="Carlito"/>
                <a:cs typeface="Carlito"/>
              </a:rPr>
              <a:t>by the due </a:t>
            </a:r>
            <a:r>
              <a:rPr lang="en-US" sz="1800" strike="noStrike" spc="-5" dirty="0">
                <a:solidFill>
                  <a:srgbClr val="FFFFFF"/>
                </a:solidFill>
                <a:latin typeface="Carlito"/>
                <a:cs typeface="Carlito"/>
              </a:rPr>
              <a:t>date shall </a:t>
            </a:r>
            <a:r>
              <a:rPr lang="en-US" sz="1800" strike="noStrike" spc="-10" dirty="0">
                <a:solidFill>
                  <a:srgbClr val="FFFFFF"/>
                </a:solidFill>
                <a:latin typeface="Carlito"/>
                <a:cs typeface="Carlito"/>
              </a:rPr>
              <a:t>pay </a:t>
            </a:r>
            <a:r>
              <a:rPr lang="en-US" sz="1800" strike="noStrike" spc="-5" dirty="0">
                <a:solidFill>
                  <a:srgbClr val="FFFFFF"/>
                </a:solidFill>
                <a:latin typeface="Carlito"/>
                <a:cs typeface="Carlito"/>
              </a:rPr>
              <a:t>a late </a:t>
            </a:r>
            <a:r>
              <a:rPr lang="en-US" sz="1800" strike="noStrike" spc="-10" dirty="0">
                <a:solidFill>
                  <a:srgbClr val="FFFFFF"/>
                </a:solidFill>
                <a:latin typeface="Carlito"/>
                <a:cs typeface="Carlito"/>
              </a:rPr>
              <a:t>fee </a:t>
            </a:r>
            <a:r>
              <a:rPr lang="en-US" sz="1800" strike="noStrike" spc="-20" dirty="0">
                <a:solidFill>
                  <a:srgbClr val="FFFFFF"/>
                </a:solidFill>
                <a:latin typeface="Carlito"/>
                <a:cs typeface="Carlito"/>
              </a:rPr>
              <a:t>of  </a:t>
            </a:r>
            <a:r>
              <a:rPr lang="en-US" sz="1800" strike="noStrike" spc="-15" dirty="0">
                <a:solidFill>
                  <a:srgbClr val="FFFFFF"/>
                </a:solidFill>
                <a:latin typeface="Carlito"/>
                <a:cs typeface="Carlito"/>
              </a:rPr>
              <a:t>one </a:t>
            </a:r>
            <a:r>
              <a:rPr lang="en-US" sz="1800" strike="noStrike" spc="-5" dirty="0">
                <a:solidFill>
                  <a:srgbClr val="FFFFFF"/>
                </a:solidFill>
                <a:latin typeface="Carlito"/>
                <a:cs typeface="Carlito"/>
              </a:rPr>
              <a:t>hundred rupees for every </a:t>
            </a:r>
            <a:r>
              <a:rPr lang="en-US" sz="1800" strike="noStrike" spc="-10" dirty="0">
                <a:solidFill>
                  <a:srgbClr val="FFFFFF"/>
                </a:solidFill>
                <a:latin typeface="Carlito"/>
                <a:cs typeface="Carlito"/>
              </a:rPr>
              <a:t>day during </a:t>
            </a:r>
            <a:r>
              <a:rPr lang="en-US" sz="1800" strike="noStrike" spc="-5" dirty="0">
                <a:solidFill>
                  <a:srgbClr val="FFFFFF"/>
                </a:solidFill>
                <a:latin typeface="Carlito"/>
                <a:cs typeface="Carlito"/>
              </a:rPr>
              <a:t>which such  </a:t>
            </a:r>
            <a:r>
              <a:rPr lang="en-US" sz="1800" strike="noStrike" spc="-10" dirty="0">
                <a:solidFill>
                  <a:srgbClr val="FFFFFF"/>
                </a:solidFill>
                <a:latin typeface="Carlito"/>
                <a:cs typeface="Carlito"/>
              </a:rPr>
              <a:t>failure </a:t>
            </a:r>
            <a:r>
              <a:rPr lang="en-US" sz="1800" strike="noStrike" spc="-5" dirty="0">
                <a:solidFill>
                  <a:srgbClr val="FFFFFF"/>
                </a:solidFill>
                <a:latin typeface="Carlito"/>
                <a:cs typeface="Carlito"/>
              </a:rPr>
              <a:t>continues subject to a maximum </a:t>
            </a:r>
            <a:r>
              <a:rPr lang="en-US" sz="1800" strike="noStrike" spc="-10" dirty="0">
                <a:solidFill>
                  <a:srgbClr val="FFFFFF"/>
                </a:solidFill>
                <a:latin typeface="Carlito"/>
                <a:cs typeface="Carlito"/>
              </a:rPr>
              <a:t>amount of </a:t>
            </a:r>
            <a:r>
              <a:rPr lang="en-US" sz="1800" strike="noStrike" spc="-15" dirty="0">
                <a:solidFill>
                  <a:srgbClr val="FFFFFF"/>
                </a:solidFill>
                <a:latin typeface="Carlito"/>
                <a:cs typeface="Carlito"/>
              </a:rPr>
              <a:t>five  </a:t>
            </a:r>
            <a:r>
              <a:rPr lang="en-US" sz="1800" strike="noStrike" spc="-10" dirty="0">
                <a:solidFill>
                  <a:srgbClr val="FFFFFF"/>
                </a:solidFill>
                <a:latin typeface="Carlito"/>
                <a:cs typeface="Carlito"/>
              </a:rPr>
              <a:t>thousand</a:t>
            </a:r>
            <a:r>
              <a:rPr lang="en-US" sz="1800" strike="noStrike" spc="25" dirty="0">
                <a:solidFill>
                  <a:srgbClr val="FFFFFF"/>
                </a:solidFill>
                <a:latin typeface="Carlito"/>
                <a:cs typeface="Carlito"/>
              </a:rPr>
              <a:t> </a:t>
            </a:r>
            <a:r>
              <a:rPr lang="en-US" sz="1800" strike="noStrike" spc="-5" dirty="0">
                <a:solidFill>
                  <a:srgbClr val="FFFFFF"/>
                </a:solidFill>
                <a:latin typeface="Carlito"/>
                <a:cs typeface="Carlito"/>
              </a:rPr>
              <a:t>rupees.</a:t>
            </a:r>
          </a:p>
          <a:p>
            <a:r>
              <a:rPr lang="en-US" sz="1800" spc="-10" dirty="0">
                <a:solidFill>
                  <a:srgbClr val="FFFFFF"/>
                </a:solidFill>
                <a:latin typeface="Carlito"/>
                <a:cs typeface="Carlito"/>
              </a:rPr>
              <a:t>(2) Any </a:t>
            </a:r>
            <a:r>
              <a:rPr lang="en-US" sz="1800" spc="-5" dirty="0">
                <a:solidFill>
                  <a:srgbClr val="FFFFFF"/>
                </a:solidFill>
                <a:latin typeface="Carlito"/>
                <a:cs typeface="Carlito"/>
              </a:rPr>
              <a:t>registered </a:t>
            </a:r>
            <a:r>
              <a:rPr lang="en-US" sz="1800" spc="-10" dirty="0">
                <a:solidFill>
                  <a:srgbClr val="FFFFFF"/>
                </a:solidFill>
                <a:latin typeface="Carlito"/>
                <a:cs typeface="Carlito"/>
              </a:rPr>
              <a:t>person </a:t>
            </a:r>
            <a:r>
              <a:rPr lang="en-US" sz="1800" spc="-5" dirty="0">
                <a:solidFill>
                  <a:srgbClr val="FFFFFF"/>
                </a:solidFill>
                <a:latin typeface="Carlito"/>
                <a:cs typeface="Carlito"/>
              </a:rPr>
              <a:t>who </a:t>
            </a:r>
            <a:r>
              <a:rPr lang="en-US" sz="1800" spc="-10" dirty="0">
                <a:solidFill>
                  <a:srgbClr val="FFFFFF"/>
                </a:solidFill>
                <a:latin typeface="Carlito"/>
                <a:cs typeface="Carlito"/>
              </a:rPr>
              <a:t>fails </a:t>
            </a:r>
            <a:r>
              <a:rPr lang="en-US" sz="1800" spc="-5" dirty="0">
                <a:solidFill>
                  <a:srgbClr val="FFFFFF"/>
                </a:solidFill>
                <a:latin typeface="Carlito"/>
                <a:cs typeface="Carlito"/>
              </a:rPr>
              <a:t>to furnish </a:t>
            </a:r>
            <a:r>
              <a:rPr lang="en-US" sz="1800" dirty="0">
                <a:solidFill>
                  <a:srgbClr val="FFFFFF"/>
                </a:solidFill>
                <a:latin typeface="Carlito"/>
                <a:cs typeface="Carlito"/>
              </a:rPr>
              <a:t>the </a:t>
            </a:r>
            <a:r>
              <a:rPr lang="en-US" sz="1800" spc="-5" dirty="0">
                <a:solidFill>
                  <a:srgbClr val="FFFFFF"/>
                </a:solidFill>
                <a:latin typeface="Carlito"/>
                <a:cs typeface="Carlito"/>
              </a:rPr>
              <a:t>return  required under section </a:t>
            </a:r>
            <a:r>
              <a:rPr lang="en-US" sz="1800" spc="-10" dirty="0">
                <a:solidFill>
                  <a:srgbClr val="FFFFFF"/>
                </a:solidFill>
                <a:latin typeface="Carlito"/>
                <a:cs typeface="Carlito"/>
              </a:rPr>
              <a:t>44 by the due </a:t>
            </a:r>
            <a:r>
              <a:rPr lang="en-US" sz="1800" spc="-5" dirty="0">
                <a:solidFill>
                  <a:srgbClr val="FFFFFF"/>
                </a:solidFill>
                <a:latin typeface="Carlito"/>
                <a:cs typeface="Carlito"/>
              </a:rPr>
              <a:t>date </a:t>
            </a:r>
            <a:r>
              <a:rPr lang="en-US" sz="1800" spc="-10" dirty="0">
                <a:solidFill>
                  <a:srgbClr val="FFFFFF"/>
                </a:solidFill>
                <a:latin typeface="Carlito"/>
                <a:cs typeface="Carlito"/>
              </a:rPr>
              <a:t>shall be </a:t>
            </a:r>
            <a:r>
              <a:rPr lang="en-US" sz="1800" spc="-5" dirty="0">
                <a:solidFill>
                  <a:srgbClr val="FFFFFF"/>
                </a:solidFill>
                <a:latin typeface="Carlito"/>
                <a:cs typeface="Carlito"/>
              </a:rPr>
              <a:t>liable  to </a:t>
            </a:r>
            <a:r>
              <a:rPr lang="en-US" sz="1800" spc="-10" dirty="0">
                <a:solidFill>
                  <a:srgbClr val="FFFFFF"/>
                </a:solidFill>
                <a:latin typeface="Carlito"/>
                <a:cs typeface="Carlito"/>
              </a:rPr>
              <a:t>pay </a:t>
            </a:r>
            <a:r>
              <a:rPr lang="en-US" sz="1800" spc="-5" dirty="0">
                <a:solidFill>
                  <a:srgbClr val="FFFFFF"/>
                </a:solidFill>
                <a:latin typeface="Carlito"/>
                <a:cs typeface="Carlito"/>
              </a:rPr>
              <a:t>a late </a:t>
            </a:r>
            <a:r>
              <a:rPr lang="en-US" sz="1800" spc="-10" dirty="0">
                <a:solidFill>
                  <a:srgbClr val="FFFFFF"/>
                </a:solidFill>
                <a:latin typeface="Carlito"/>
                <a:cs typeface="Carlito"/>
              </a:rPr>
              <a:t>fee of </a:t>
            </a:r>
            <a:r>
              <a:rPr lang="en-US" sz="1800" spc="-15" dirty="0">
                <a:solidFill>
                  <a:srgbClr val="FFFFFF"/>
                </a:solidFill>
                <a:latin typeface="Carlito"/>
                <a:cs typeface="Carlito"/>
              </a:rPr>
              <a:t>one </a:t>
            </a:r>
            <a:r>
              <a:rPr lang="en-US" sz="1800" spc="-5" dirty="0">
                <a:solidFill>
                  <a:srgbClr val="FFFFFF"/>
                </a:solidFill>
                <a:latin typeface="Carlito"/>
                <a:cs typeface="Carlito"/>
              </a:rPr>
              <a:t>hundred rupees for every </a:t>
            </a:r>
            <a:r>
              <a:rPr lang="en-US" sz="1800" spc="-10" dirty="0">
                <a:solidFill>
                  <a:srgbClr val="FFFFFF"/>
                </a:solidFill>
                <a:latin typeface="Carlito"/>
                <a:cs typeface="Carlito"/>
              </a:rPr>
              <a:t>day  during </a:t>
            </a:r>
            <a:r>
              <a:rPr lang="en-US" sz="1800" spc="-5" dirty="0">
                <a:solidFill>
                  <a:srgbClr val="FFFFFF"/>
                </a:solidFill>
                <a:latin typeface="Carlito"/>
                <a:cs typeface="Carlito"/>
              </a:rPr>
              <a:t>which </a:t>
            </a:r>
            <a:r>
              <a:rPr lang="en-US" sz="1800" spc="-10" dirty="0">
                <a:solidFill>
                  <a:srgbClr val="FFFFFF"/>
                </a:solidFill>
                <a:latin typeface="Carlito"/>
                <a:cs typeface="Carlito"/>
              </a:rPr>
              <a:t>such </a:t>
            </a:r>
            <a:r>
              <a:rPr lang="en-US" sz="1800" spc="-5" dirty="0">
                <a:solidFill>
                  <a:srgbClr val="FFFFFF"/>
                </a:solidFill>
                <a:latin typeface="Carlito"/>
                <a:cs typeface="Carlito"/>
              </a:rPr>
              <a:t>failure continues subject </a:t>
            </a:r>
            <a:r>
              <a:rPr lang="en-US" sz="1800" spc="5" dirty="0">
                <a:solidFill>
                  <a:srgbClr val="FFFFFF"/>
                </a:solidFill>
                <a:latin typeface="Carlito"/>
                <a:cs typeface="Carlito"/>
              </a:rPr>
              <a:t>to </a:t>
            </a:r>
            <a:r>
              <a:rPr lang="en-US" sz="1800" spc="-5" dirty="0">
                <a:solidFill>
                  <a:srgbClr val="FFFFFF"/>
                </a:solidFill>
                <a:latin typeface="Carlito"/>
                <a:cs typeface="Carlito"/>
              </a:rPr>
              <a:t>a maximum  </a:t>
            </a:r>
            <a:r>
              <a:rPr lang="en-US" sz="1800" spc="-10" dirty="0">
                <a:solidFill>
                  <a:srgbClr val="FFFFFF"/>
                </a:solidFill>
                <a:latin typeface="Carlito"/>
                <a:cs typeface="Carlito"/>
              </a:rPr>
              <a:t>of </a:t>
            </a:r>
            <a:r>
              <a:rPr lang="en-US" sz="1800" spc="-5" dirty="0">
                <a:solidFill>
                  <a:srgbClr val="FFFFFF"/>
                </a:solidFill>
                <a:latin typeface="Carlito"/>
                <a:cs typeface="Carlito"/>
              </a:rPr>
              <a:t>an amount calculated at a quarter </a:t>
            </a:r>
            <a:r>
              <a:rPr lang="en-US" sz="1800" spc="-10" dirty="0">
                <a:solidFill>
                  <a:srgbClr val="FFFFFF"/>
                </a:solidFill>
                <a:latin typeface="Carlito"/>
                <a:cs typeface="Carlito"/>
              </a:rPr>
              <a:t>per </a:t>
            </a:r>
            <a:r>
              <a:rPr lang="en-US" sz="1800" spc="-5" dirty="0">
                <a:solidFill>
                  <a:srgbClr val="FFFFFF"/>
                </a:solidFill>
                <a:latin typeface="Carlito"/>
                <a:cs typeface="Carlito"/>
              </a:rPr>
              <a:t>cent </a:t>
            </a:r>
            <a:r>
              <a:rPr lang="en-US" sz="1800" spc="-10" dirty="0">
                <a:solidFill>
                  <a:srgbClr val="FFFFFF"/>
                </a:solidFill>
                <a:latin typeface="Carlito"/>
                <a:cs typeface="Carlito"/>
              </a:rPr>
              <a:t>of his  turnover in the </a:t>
            </a:r>
            <a:r>
              <a:rPr lang="en-US" sz="1800" spc="-5" dirty="0">
                <a:solidFill>
                  <a:srgbClr val="FFFFFF"/>
                </a:solidFill>
                <a:latin typeface="Carlito"/>
                <a:cs typeface="Carlito"/>
              </a:rPr>
              <a:t>State </a:t>
            </a:r>
            <a:r>
              <a:rPr lang="en-US" sz="1800" spc="-10" dirty="0">
                <a:solidFill>
                  <a:srgbClr val="FFFFFF"/>
                </a:solidFill>
                <a:latin typeface="Carlito"/>
                <a:cs typeface="Carlito"/>
              </a:rPr>
              <a:t>or Union</a:t>
            </a:r>
            <a:r>
              <a:rPr lang="en-US" sz="1800" spc="140" dirty="0">
                <a:solidFill>
                  <a:srgbClr val="FFFFFF"/>
                </a:solidFill>
                <a:latin typeface="Carlito"/>
                <a:cs typeface="Carlito"/>
              </a:rPr>
              <a:t> </a:t>
            </a:r>
            <a:r>
              <a:rPr lang="en-US" sz="1800" spc="-30" dirty="0">
                <a:solidFill>
                  <a:srgbClr val="FFFFFF"/>
                </a:solidFill>
                <a:latin typeface="Carlito"/>
                <a:cs typeface="Carlito"/>
              </a:rPr>
              <a:t>territory.</a:t>
            </a:r>
          </a:p>
          <a:p>
            <a:endParaRPr lang="en-US" sz="1800" b="1" spc="-10" dirty="0">
              <a:solidFill>
                <a:srgbClr val="FFFF00"/>
              </a:solidFill>
              <a:latin typeface="Carlito"/>
              <a:cs typeface="Carlito"/>
            </a:endParaRPr>
          </a:p>
          <a:p>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along</a:t>
            </a:r>
            <a:r>
              <a:rPr lang="en-US" sz="1800" b="1" spc="-60"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(As per </a:t>
            </a:r>
            <a:r>
              <a:rPr lang="en-US" sz="1800" b="1" spc="-15" dirty="0">
                <a:solidFill>
                  <a:srgbClr val="FFFF00"/>
                </a:solidFill>
                <a:latin typeface="Carlito"/>
                <a:cs typeface="Carlito"/>
              </a:rPr>
              <a:t>43</a:t>
            </a:r>
            <a:r>
              <a:rPr lang="en-US" sz="1800" b="1" spc="-22" baseline="22875" dirty="0">
                <a:solidFill>
                  <a:srgbClr val="FFFF00"/>
                </a:solidFill>
                <a:latin typeface="Carlito"/>
                <a:cs typeface="Carlito"/>
              </a:rPr>
              <a:t>rd </a:t>
            </a:r>
            <a:r>
              <a:rPr lang="en-US" sz="1800" b="1" spc="-5" dirty="0">
                <a:solidFill>
                  <a:srgbClr val="FFFF00"/>
                </a:solidFill>
                <a:latin typeface="Carlito"/>
                <a:cs typeface="Carlito"/>
              </a:rPr>
              <a:t>GST</a:t>
            </a:r>
            <a:r>
              <a:rPr lang="en-US" sz="1800" b="1" spc="-170" dirty="0">
                <a:solidFill>
                  <a:srgbClr val="FFFF00"/>
                </a:solidFill>
                <a:latin typeface="Carlito"/>
                <a:cs typeface="Carlito"/>
              </a:rPr>
              <a:t> </a:t>
            </a:r>
            <a:r>
              <a:rPr lang="en-US" sz="1800" b="1" spc="-5" dirty="0">
                <a:solidFill>
                  <a:srgbClr val="FFFF00"/>
                </a:solidFill>
                <a:latin typeface="Carlito"/>
                <a:cs typeface="Carlito"/>
              </a:rPr>
              <a:t>Council</a:t>
            </a:r>
            <a:r>
              <a:rPr lang="en-US" sz="1800" dirty="0">
                <a:latin typeface="Carlito"/>
                <a:cs typeface="Carlito"/>
              </a:rPr>
              <a:t> </a:t>
            </a:r>
            <a:r>
              <a:rPr lang="en-US" sz="1800" b="1" spc="-5" dirty="0">
                <a:solidFill>
                  <a:srgbClr val="FFFF00"/>
                </a:solidFill>
                <a:latin typeface="Carlito"/>
                <a:cs typeface="Carlito"/>
              </a:rPr>
              <a:t>Meeting):-</a:t>
            </a:r>
          </a:p>
          <a:p>
            <a:pPr marL="71755" marR="47625" algn="just">
              <a:lnSpc>
                <a:spcPct val="102299"/>
              </a:lnSpc>
            </a:pPr>
            <a:r>
              <a:rPr lang="en-US" sz="1800" spc="-10" dirty="0" err="1">
                <a:solidFill>
                  <a:srgbClr val="FFFFFF"/>
                </a:solidFill>
                <a:latin typeface="Carlito"/>
                <a:cs typeface="Carlito"/>
              </a:rPr>
              <a:t>i</a:t>
            </a:r>
            <a:r>
              <a:rPr lang="en-US" sz="1800" spc="-10" dirty="0">
                <a:solidFill>
                  <a:srgbClr val="FFFFFF"/>
                </a:solidFill>
                <a:latin typeface="Carlito"/>
                <a:cs typeface="Carlito"/>
              </a:rPr>
              <a:t>. Section 47 </a:t>
            </a:r>
            <a:r>
              <a:rPr lang="en-US" sz="1800" spc="-15" dirty="0">
                <a:solidFill>
                  <a:srgbClr val="FFFFFF"/>
                </a:solidFill>
                <a:latin typeface="Carlito"/>
                <a:cs typeface="Carlito"/>
              </a:rPr>
              <a:t>pertains </a:t>
            </a:r>
            <a:r>
              <a:rPr lang="en-US" sz="1800" spc="-20" dirty="0">
                <a:solidFill>
                  <a:srgbClr val="FFFFFF"/>
                </a:solidFill>
                <a:latin typeface="Carlito"/>
                <a:cs typeface="Carlito"/>
              </a:rPr>
              <a:t>to </a:t>
            </a:r>
            <a:r>
              <a:rPr lang="en-US" sz="1800" spc="-25" dirty="0">
                <a:solidFill>
                  <a:srgbClr val="FFFFFF"/>
                </a:solidFill>
                <a:latin typeface="Carlito"/>
                <a:cs typeface="Carlito"/>
              </a:rPr>
              <a:t>the </a:t>
            </a:r>
            <a:r>
              <a:rPr lang="en-US" sz="1800" spc="-20" dirty="0">
                <a:solidFill>
                  <a:srgbClr val="FFFFFF"/>
                </a:solidFill>
                <a:latin typeface="Carlito"/>
                <a:cs typeface="Carlito"/>
              </a:rPr>
              <a:t>levy </a:t>
            </a:r>
            <a:r>
              <a:rPr lang="en-US" sz="1800" spc="-25" dirty="0">
                <a:solidFill>
                  <a:srgbClr val="FFFFFF"/>
                </a:solidFill>
                <a:latin typeface="Carlito"/>
                <a:cs typeface="Carlito"/>
              </a:rPr>
              <a:t>of late  </a:t>
            </a:r>
            <a:r>
              <a:rPr lang="en-US" sz="1800" spc="-5" dirty="0">
                <a:solidFill>
                  <a:srgbClr val="FFFFFF"/>
                </a:solidFill>
                <a:latin typeface="Carlito"/>
                <a:cs typeface="Carlito"/>
              </a:rPr>
              <a:t>fee. </a:t>
            </a:r>
            <a:r>
              <a:rPr lang="en-US" sz="1800" spc="-10" dirty="0">
                <a:solidFill>
                  <a:srgbClr val="FFFFFF"/>
                </a:solidFill>
                <a:latin typeface="Carlito"/>
                <a:cs typeface="Carlito"/>
              </a:rPr>
              <a:t>Section 52 </a:t>
            </a:r>
            <a:r>
              <a:rPr lang="en-US" sz="1800" spc="-5" dirty="0">
                <a:solidFill>
                  <a:srgbClr val="FFFFFF"/>
                </a:solidFill>
                <a:latin typeface="Carlito"/>
                <a:cs typeface="Carlito"/>
              </a:rPr>
              <a:t>read with </a:t>
            </a:r>
            <a:r>
              <a:rPr lang="en-US" sz="1800" spc="-20" dirty="0">
                <a:solidFill>
                  <a:srgbClr val="FFFFFF"/>
                </a:solidFill>
                <a:latin typeface="Carlito"/>
                <a:cs typeface="Carlito"/>
              </a:rPr>
              <a:t>Rule </a:t>
            </a:r>
            <a:r>
              <a:rPr lang="en-US" sz="1800" spc="-10" dirty="0">
                <a:solidFill>
                  <a:srgbClr val="FFFFFF"/>
                </a:solidFill>
                <a:latin typeface="Carlito"/>
                <a:cs typeface="Carlito"/>
              </a:rPr>
              <a:t>67 of the  </a:t>
            </a:r>
            <a:r>
              <a:rPr lang="en-US" sz="1800" spc="-5" dirty="0">
                <a:solidFill>
                  <a:srgbClr val="FFFFFF"/>
                </a:solidFill>
                <a:latin typeface="Carlito"/>
                <a:cs typeface="Carlito"/>
              </a:rPr>
              <a:t>CGST </a:t>
            </a:r>
            <a:r>
              <a:rPr lang="en-US" sz="1800" spc="-30" dirty="0">
                <a:solidFill>
                  <a:srgbClr val="FFFFFF"/>
                </a:solidFill>
                <a:latin typeface="Carlito"/>
                <a:cs typeface="Carlito"/>
              </a:rPr>
              <a:t>Rules, </a:t>
            </a:r>
            <a:r>
              <a:rPr lang="en-US" sz="1800" spc="-15" dirty="0">
                <a:solidFill>
                  <a:srgbClr val="FFFFFF"/>
                </a:solidFill>
                <a:latin typeface="Carlito"/>
                <a:cs typeface="Carlito"/>
              </a:rPr>
              <a:t>2017</a:t>
            </a:r>
            <a:r>
              <a:rPr lang="en-US" sz="1800" spc="145" dirty="0">
                <a:solidFill>
                  <a:srgbClr val="FFFFFF"/>
                </a:solidFill>
                <a:latin typeface="Carlito"/>
                <a:cs typeface="Carlito"/>
              </a:rPr>
              <a:t> </a:t>
            </a:r>
            <a:r>
              <a:rPr lang="en-US" sz="1800" spc="-5" dirty="0">
                <a:solidFill>
                  <a:srgbClr val="FFFFFF"/>
                </a:solidFill>
                <a:latin typeface="Carlito"/>
                <a:cs typeface="Carlito"/>
              </a:rPr>
              <a:t>requires</a:t>
            </a:r>
            <a:r>
              <a:rPr lang="en-US" sz="1800" dirty="0">
                <a:latin typeface="Carlito"/>
                <a:cs typeface="Carlito"/>
              </a:rPr>
              <a:t> </a:t>
            </a:r>
            <a:r>
              <a:rPr lang="en-US" sz="1800" spc="-5" dirty="0">
                <a:solidFill>
                  <a:srgbClr val="FFFFFF"/>
                </a:solidFill>
                <a:latin typeface="Carlito"/>
                <a:cs typeface="Carlito"/>
              </a:rPr>
              <a:t>registered </a:t>
            </a:r>
            <a:r>
              <a:rPr lang="en-US" sz="1800" spc="-10" dirty="0">
                <a:solidFill>
                  <a:srgbClr val="FFFFFF"/>
                </a:solidFill>
                <a:latin typeface="Carlito"/>
                <a:cs typeface="Carlito"/>
              </a:rPr>
              <a:t>person </a:t>
            </a:r>
            <a:r>
              <a:rPr lang="en-US" sz="1800" spc="-5" dirty="0">
                <a:solidFill>
                  <a:srgbClr val="FFFFFF"/>
                </a:solidFill>
                <a:latin typeface="Carlito"/>
                <a:cs typeface="Carlito"/>
              </a:rPr>
              <a:t>to collect tax collected  at </a:t>
            </a:r>
            <a:r>
              <a:rPr lang="en-US" sz="1800" spc="-10" dirty="0">
                <a:solidFill>
                  <a:srgbClr val="FFFFFF"/>
                </a:solidFill>
                <a:latin typeface="Carlito"/>
                <a:cs typeface="Carlito"/>
              </a:rPr>
              <a:t>source and furnish </a:t>
            </a:r>
            <a:r>
              <a:rPr lang="en-US" sz="1800" spc="-5" dirty="0">
                <a:solidFill>
                  <a:srgbClr val="FFFFFF"/>
                </a:solidFill>
                <a:latin typeface="Carlito"/>
                <a:cs typeface="Carlito"/>
              </a:rPr>
              <a:t>GSTR-8 to submit  </a:t>
            </a:r>
            <a:r>
              <a:rPr lang="en-US" sz="1800" spc="-10" dirty="0">
                <a:solidFill>
                  <a:srgbClr val="FFFFFF"/>
                </a:solidFill>
                <a:latin typeface="Carlito"/>
                <a:cs typeface="Carlito"/>
              </a:rPr>
              <a:t>statement of </a:t>
            </a:r>
            <a:r>
              <a:rPr lang="en-US" sz="1800" spc="-5" dirty="0">
                <a:solidFill>
                  <a:srgbClr val="FFFFFF"/>
                </a:solidFill>
                <a:latin typeface="Carlito"/>
                <a:cs typeface="Carlito"/>
              </a:rPr>
              <a:t>supplies </a:t>
            </a:r>
            <a:r>
              <a:rPr lang="en-US" sz="1800" spc="-10" dirty="0">
                <a:solidFill>
                  <a:srgbClr val="FFFFFF"/>
                </a:solidFill>
                <a:latin typeface="Carlito"/>
                <a:cs typeface="Carlito"/>
              </a:rPr>
              <a:t>through </a:t>
            </a:r>
            <a:r>
              <a:rPr lang="en-US" sz="1800" spc="-5" dirty="0">
                <a:solidFill>
                  <a:srgbClr val="FFFFFF"/>
                </a:solidFill>
                <a:latin typeface="Carlito"/>
                <a:cs typeface="Carlito"/>
              </a:rPr>
              <a:t>an e-  commerce </a:t>
            </a:r>
            <a:r>
              <a:rPr lang="en-US" sz="1800" spc="-30" dirty="0">
                <a:solidFill>
                  <a:srgbClr val="FFFFFF"/>
                </a:solidFill>
                <a:latin typeface="Carlito"/>
                <a:cs typeface="Carlito"/>
              </a:rPr>
              <a:t>operator. </a:t>
            </a:r>
            <a:r>
              <a:rPr lang="en-US" sz="1800" spc="-5" dirty="0">
                <a:solidFill>
                  <a:srgbClr val="FFFFFF"/>
                </a:solidFill>
                <a:latin typeface="Carlito"/>
                <a:cs typeface="Carlito"/>
              </a:rPr>
              <a:t>There </a:t>
            </a:r>
            <a:r>
              <a:rPr lang="en-US" sz="1800" spc="-10" dirty="0">
                <a:solidFill>
                  <a:srgbClr val="FFFFFF"/>
                </a:solidFill>
                <a:latin typeface="Carlito"/>
                <a:cs typeface="Carlito"/>
              </a:rPr>
              <a:t>is presently </a:t>
            </a:r>
            <a:r>
              <a:rPr lang="en-US" sz="1800" spc="10" dirty="0">
                <a:solidFill>
                  <a:srgbClr val="FFFFFF"/>
                </a:solidFill>
                <a:latin typeface="Carlito"/>
                <a:cs typeface="Carlito"/>
              </a:rPr>
              <a:t>no  </a:t>
            </a:r>
            <a:r>
              <a:rPr lang="en-US" sz="1800" spc="-5" dirty="0">
                <a:solidFill>
                  <a:srgbClr val="FFFFFF"/>
                </a:solidFill>
                <a:latin typeface="Carlito"/>
                <a:cs typeface="Carlito"/>
              </a:rPr>
              <a:t>late </a:t>
            </a:r>
            <a:r>
              <a:rPr lang="en-US" sz="1800" spc="-10" dirty="0">
                <a:solidFill>
                  <a:srgbClr val="FFFFFF"/>
                </a:solidFill>
                <a:latin typeface="Carlito"/>
                <a:cs typeface="Carlito"/>
              </a:rPr>
              <a:t>fee </a:t>
            </a:r>
            <a:r>
              <a:rPr lang="en-US" sz="1800" spc="-15" dirty="0">
                <a:solidFill>
                  <a:srgbClr val="FFFFFF"/>
                </a:solidFill>
                <a:latin typeface="Carlito"/>
                <a:cs typeface="Carlito"/>
              </a:rPr>
              <a:t>for </a:t>
            </a:r>
            <a:r>
              <a:rPr lang="en-US" sz="1800" spc="-5" dirty="0">
                <a:solidFill>
                  <a:srgbClr val="FFFFFF"/>
                </a:solidFill>
                <a:latin typeface="Carlito"/>
                <a:cs typeface="Carlito"/>
              </a:rPr>
              <a:t>late filing </a:t>
            </a:r>
            <a:r>
              <a:rPr lang="en-US" sz="1800" dirty="0">
                <a:solidFill>
                  <a:srgbClr val="FFFFFF"/>
                </a:solidFill>
                <a:latin typeface="Carlito"/>
                <a:cs typeface="Carlito"/>
              </a:rPr>
              <a:t>of </a:t>
            </a:r>
            <a:r>
              <a:rPr lang="en-US" sz="1800" spc="-5" dirty="0">
                <a:solidFill>
                  <a:srgbClr val="FFFFFF"/>
                </a:solidFill>
                <a:latin typeface="Carlito"/>
                <a:cs typeface="Carlito"/>
              </a:rPr>
              <a:t>GSTR-8.  </a:t>
            </a:r>
            <a:r>
              <a:rPr lang="en-US" sz="1800" spc="-10" dirty="0">
                <a:solidFill>
                  <a:srgbClr val="FFFFFF"/>
                </a:solidFill>
                <a:latin typeface="Carlito"/>
                <a:cs typeface="Carlito"/>
              </a:rPr>
              <a:t>Amendment is proposed in </a:t>
            </a:r>
            <a:r>
              <a:rPr lang="en-US" sz="1800" spc="-5" dirty="0">
                <a:solidFill>
                  <a:srgbClr val="FFFFFF"/>
                </a:solidFill>
                <a:latin typeface="Carlito"/>
                <a:cs typeface="Carlito"/>
              </a:rPr>
              <a:t>Section </a:t>
            </a:r>
            <a:r>
              <a:rPr lang="en-US" sz="1800" spc="10" dirty="0">
                <a:solidFill>
                  <a:srgbClr val="FFFFFF"/>
                </a:solidFill>
                <a:latin typeface="Carlito"/>
                <a:cs typeface="Carlito"/>
              </a:rPr>
              <a:t>47  </a:t>
            </a:r>
            <a:r>
              <a:rPr lang="en-US" sz="1800" spc="-5" dirty="0">
                <a:solidFill>
                  <a:srgbClr val="FFFFFF"/>
                </a:solidFill>
                <a:latin typeface="Carlito"/>
                <a:cs typeface="Carlito"/>
              </a:rPr>
              <a:t>to</a:t>
            </a:r>
            <a:r>
              <a:rPr lang="en-US" sz="1800" spc="90" dirty="0">
                <a:solidFill>
                  <a:srgbClr val="FFFFFF"/>
                </a:solidFill>
                <a:latin typeface="Carlito"/>
                <a:cs typeface="Carlito"/>
              </a:rPr>
              <a:t> </a:t>
            </a:r>
            <a:r>
              <a:rPr lang="en-US" sz="1800" spc="-10" dirty="0">
                <a:solidFill>
                  <a:srgbClr val="FFFFFF"/>
                </a:solidFill>
                <a:latin typeface="Carlito"/>
                <a:cs typeface="Carlito"/>
              </a:rPr>
              <a:t>include</a:t>
            </a:r>
            <a:r>
              <a:rPr lang="en-US" sz="1800" dirty="0">
                <a:latin typeface="Carlito"/>
                <a:cs typeface="Carlito"/>
              </a:rPr>
              <a:t> </a:t>
            </a:r>
            <a:r>
              <a:rPr lang="en-US" sz="1800" spc="-10" dirty="0">
                <a:solidFill>
                  <a:srgbClr val="FFFFFF"/>
                </a:solidFill>
                <a:latin typeface="Carlito"/>
                <a:cs typeface="Carlito"/>
              </a:rPr>
              <a:t>Section </a:t>
            </a:r>
            <a:r>
              <a:rPr lang="en-US" sz="1800" spc="5" dirty="0">
                <a:solidFill>
                  <a:srgbClr val="FFFFFF"/>
                </a:solidFill>
                <a:latin typeface="Carlito"/>
                <a:cs typeface="Carlito"/>
              </a:rPr>
              <a:t>52 </a:t>
            </a:r>
            <a:r>
              <a:rPr lang="en-US" sz="1800" dirty="0">
                <a:solidFill>
                  <a:srgbClr val="FFFFFF"/>
                </a:solidFill>
                <a:latin typeface="Carlito"/>
                <a:cs typeface="Carlito"/>
              </a:rPr>
              <a:t>in </a:t>
            </a:r>
            <a:r>
              <a:rPr lang="en-US" sz="1800" spc="-5" dirty="0">
                <a:solidFill>
                  <a:srgbClr val="FFFFFF"/>
                </a:solidFill>
                <a:latin typeface="Carlito"/>
                <a:cs typeface="Carlito"/>
              </a:rPr>
              <a:t>sub </a:t>
            </a:r>
            <a:r>
              <a:rPr lang="en-US" sz="1800" spc="-10" dirty="0">
                <a:solidFill>
                  <a:srgbClr val="FFFFFF"/>
                </a:solidFill>
                <a:latin typeface="Carlito"/>
                <a:cs typeface="Carlito"/>
              </a:rPr>
              <a:t>section (1) </a:t>
            </a:r>
            <a:r>
              <a:rPr lang="en-US" sz="1800" dirty="0">
                <a:solidFill>
                  <a:srgbClr val="FFFFFF"/>
                </a:solidFill>
                <a:latin typeface="Carlito"/>
                <a:cs typeface="Carlito"/>
              </a:rPr>
              <a:t>of </a:t>
            </a:r>
            <a:r>
              <a:rPr lang="en-US" sz="1800" spc="-5" dirty="0">
                <a:solidFill>
                  <a:srgbClr val="FFFFFF"/>
                </a:solidFill>
                <a:latin typeface="Carlito"/>
                <a:cs typeface="Carlito"/>
              </a:rPr>
              <a:t>section </a:t>
            </a:r>
            <a:r>
              <a:rPr lang="en-US" sz="1800" spc="-15" dirty="0">
                <a:solidFill>
                  <a:srgbClr val="FFFFFF"/>
                </a:solidFill>
                <a:latin typeface="Carlito"/>
                <a:cs typeface="Carlito"/>
              </a:rPr>
              <a:t>47  </a:t>
            </a:r>
            <a:r>
              <a:rPr lang="en-US" sz="1800" spc="-5" dirty="0">
                <a:solidFill>
                  <a:srgbClr val="FFFFFF"/>
                </a:solidFill>
                <a:latin typeface="Carlito"/>
                <a:cs typeface="Carlito"/>
              </a:rPr>
              <a:t>so </a:t>
            </a:r>
            <a:r>
              <a:rPr lang="en-US" sz="1800" dirty="0">
                <a:solidFill>
                  <a:srgbClr val="FFFFFF"/>
                </a:solidFill>
                <a:latin typeface="Carlito"/>
                <a:cs typeface="Carlito"/>
              </a:rPr>
              <a:t>that </a:t>
            </a:r>
            <a:r>
              <a:rPr lang="en-US" sz="1800" spc="-5" dirty="0">
                <a:solidFill>
                  <a:srgbClr val="FFFFFF"/>
                </a:solidFill>
                <a:latin typeface="Carlito"/>
                <a:cs typeface="Carlito"/>
              </a:rPr>
              <a:t>late </a:t>
            </a:r>
            <a:r>
              <a:rPr lang="en-US" sz="1800" spc="-10" dirty="0">
                <a:solidFill>
                  <a:srgbClr val="FFFFFF"/>
                </a:solidFill>
                <a:latin typeface="Carlito"/>
                <a:cs typeface="Carlito"/>
              </a:rPr>
              <a:t>fee </a:t>
            </a:r>
            <a:r>
              <a:rPr lang="en-US" sz="1800" spc="-5" dirty="0">
                <a:solidFill>
                  <a:srgbClr val="FFFFFF"/>
                </a:solidFill>
                <a:latin typeface="Carlito"/>
                <a:cs typeface="Carlito"/>
              </a:rPr>
              <a:t>shall </a:t>
            </a:r>
            <a:r>
              <a:rPr lang="en-US" sz="1800" spc="-10" dirty="0">
                <a:solidFill>
                  <a:srgbClr val="FFFFFF"/>
                </a:solidFill>
                <a:latin typeface="Carlito"/>
                <a:cs typeface="Carlito"/>
              </a:rPr>
              <a:t>be </a:t>
            </a:r>
            <a:r>
              <a:rPr lang="en-US" sz="1800" spc="-5" dirty="0">
                <a:solidFill>
                  <a:srgbClr val="FFFFFF"/>
                </a:solidFill>
                <a:latin typeface="Carlito"/>
                <a:cs typeface="Carlito"/>
              </a:rPr>
              <a:t>levied </a:t>
            </a:r>
            <a:r>
              <a:rPr lang="en-US" sz="1800" spc="-10" dirty="0">
                <a:solidFill>
                  <a:srgbClr val="FFFFFF"/>
                </a:solidFill>
                <a:latin typeface="Carlito"/>
                <a:cs typeface="Carlito"/>
              </a:rPr>
              <a:t>in </a:t>
            </a:r>
            <a:r>
              <a:rPr lang="en-US" sz="1800" spc="-5" dirty="0">
                <a:solidFill>
                  <a:srgbClr val="FFFFFF"/>
                </a:solidFill>
                <a:latin typeface="Carlito"/>
                <a:cs typeface="Carlito"/>
              </a:rPr>
              <a:t>case registered </a:t>
            </a:r>
            <a:r>
              <a:rPr lang="en-US" sz="1800" spc="-10" dirty="0">
                <a:solidFill>
                  <a:srgbClr val="FFFFFF"/>
                </a:solidFill>
                <a:latin typeface="Carlito"/>
                <a:cs typeface="Carlito"/>
              </a:rPr>
              <a:t>persons </a:t>
            </a:r>
            <a:r>
              <a:rPr lang="en-US" sz="1800" dirty="0">
                <a:solidFill>
                  <a:srgbClr val="FFFFFF"/>
                </a:solidFill>
                <a:latin typeface="Carlito"/>
                <a:cs typeface="Carlito"/>
              </a:rPr>
              <a:t>do </a:t>
            </a:r>
            <a:r>
              <a:rPr lang="en-US" sz="1800" spc="-5" dirty="0">
                <a:solidFill>
                  <a:srgbClr val="FFFFFF"/>
                </a:solidFill>
                <a:latin typeface="Carlito"/>
                <a:cs typeface="Carlito"/>
              </a:rPr>
              <a:t>not file GSTR-8</a:t>
            </a:r>
            <a:r>
              <a:rPr lang="en-US" sz="1800" spc="50" dirty="0">
                <a:solidFill>
                  <a:srgbClr val="FFFFFF"/>
                </a:solidFill>
                <a:latin typeface="Carlito"/>
                <a:cs typeface="Carlito"/>
              </a:rPr>
              <a:t> </a:t>
            </a:r>
            <a:r>
              <a:rPr lang="en-US" sz="1800" spc="-20" dirty="0">
                <a:solidFill>
                  <a:srgbClr val="FFFFFF"/>
                </a:solidFill>
                <a:latin typeface="Carlito"/>
                <a:cs typeface="Carlito"/>
              </a:rPr>
              <a:t>by</a:t>
            </a:r>
            <a:r>
              <a:rPr lang="en-US" sz="1800" dirty="0">
                <a:latin typeface="Carlito"/>
                <a:cs typeface="Carlito"/>
              </a:rPr>
              <a:t> </a:t>
            </a:r>
            <a:r>
              <a:rPr lang="en-US" sz="1800" spc="-10" dirty="0">
                <a:solidFill>
                  <a:srgbClr val="FFFFFF"/>
                </a:solidFill>
                <a:latin typeface="Carlito"/>
                <a:cs typeface="Carlito"/>
              </a:rPr>
              <a:t>the due</a:t>
            </a:r>
            <a:r>
              <a:rPr lang="en-US" sz="1800" spc="20" dirty="0">
                <a:solidFill>
                  <a:srgbClr val="FFFFFF"/>
                </a:solidFill>
                <a:latin typeface="Carlito"/>
                <a:cs typeface="Carlito"/>
              </a:rPr>
              <a:t> </a:t>
            </a:r>
            <a:r>
              <a:rPr lang="en-US" sz="1800" spc="-5" dirty="0">
                <a:solidFill>
                  <a:srgbClr val="FFFFFF"/>
                </a:solidFill>
                <a:latin typeface="Carlito"/>
                <a:cs typeface="Carlito"/>
              </a:rPr>
              <a:t>date.</a:t>
            </a:r>
            <a:endParaRPr lang="en-US" sz="1800" dirty="0">
              <a:latin typeface="Carlito"/>
              <a:cs typeface="Carlito"/>
            </a:endParaRPr>
          </a:p>
          <a:p>
            <a:endParaRPr lang="en-US" sz="2800" dirty="0">
              <a:latin typeface="Carlito"/>
              <a:cs typeface="Carlito"/>
            </a:endParaRPr>
          </a:p>
          <a:p>
            <a:pPr marL="584835" indent="-514350">
              <a:lnSpc>
                <a:spcPct val="100000"/>
              </a:lnSpc>
              <a:spcBef>
                <a:spcPts val="120"/>
              </a:spcBef>
              <a:buFont typeface="+mj-lt"/>
              <a:buAutoNum type="arabicPeriod"/>
            </a:pPr>
            <a:endParaRPr lang="en-US" sz="1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2948927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A9C3-6F14-46D9-AC33-190C7220D93A}"/>
              </a:ext>
            </a:extLst>
          </p:cNvPr>
          <p:cNvSpPr>
            <a:spLocks noGrp="1"/>
          </p:cNvSpPr>
          <p:nvPr>
            <p:ph type="title"/>
          </p:nvPr>
        </p:nvSpPr>
        <p:spPr>
          <a:xfrm>
            <a:off x="207518" y="152400"/>
            <a:ext cx="5888482" cy="615553"/>
          </a:xfrm>
        </p:spPr>
        <p:txBody>
          <a:bodyPr/>
          <a:lstStyle/>
          <a:p>
            <a:r>
              <a:rPr lang="en-US" sz="4000" dirty="0"/>
              <a:t>Section 48-</a:t>
            </a:r>
            <a:endParaRPr lang="en-IN" dirty="0"/>
          </a:p>
        </p:txBody>
      </p:sp>
      <p:sp>
        <p:nvSpPr>
          <p:cNvPr id="3" name="Text Placeholder 2">
            <a:extLst>
              <a:ext uri="{FF2B5EF4-FFF2-40B4-BE49-F238E27FC236}">
                <a16:creationId xmlns:a16="http://schemas.microsoft.com/office/drawing/2014/main" id="{47C3B2C5-E3CF-4DBC-94A6-D489193C1E92}"/>
              </a:ext>
            </a:extLst>
          </p:cNvPr>
          <p:cNvSpPr>
            <a:spLocks noGrp="1"/>
          </p:cNvSpPr>
          <p:nvPr>
            <p:ph type="body" idx="1"/>
          </p:nvPr>
        </p:nvSpPr>
        <p:spPr>
          <a:xfrm>
            <a:off x="207518" y="767953"/>
            <a:ext cx="11805578" cy="7663636"/>
          </a:xfrm>
        </p:spPr>
        <p:txBody>
          <a:bodyPr/>
          <a:lstStyle/>
          <a:p>
            <a:pPr algn="l"/>
            <a:r>
              <a:rPr lang="en-IN" sz="1800" b="1" spc="-10" dirty="0">
                <a:solidFill>
                  <a:srgbClr val="FFFF00"/>
                </a:solidFill>
                <a:latin typeface="Carlito"/>
                <a:cs typeface="Carlito"/>
              </a:rPr>
              <a:t>Amendment-</a:t>
            </a:r>
          </a:p>
          <a:p>
            <a:pPr algn="l"/>
            <a:r>
              <a:rPr lang="en-US" sz="1800" spc="-5" dirty="0">
                <a:solidFill>
                  <a:srgbClr val="FFFFFF"/>
                </a:solidFill>
                <a:latin typeface="Carlito"/>
                <a:cs typeface="Carlito"/>
              </a:rPr>
              <a:t>In section </a:t>
            </a:r>
            <a:r>
              <a:rPr lang="en-US" sz="1800" spc="-10" dirty="0">
                <a:solidFill>
                  <a:srgbClr val="FFFFFF"/>
                </a:solidFill>
                <a:latin typeface="Carlito"/>
                <a:cs typeface="Carlito"/>
              </a:rPr>
              <a:t>48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a:t>
            </a:r>
            <a:r>
              <a:rPr lang="en-US" sz="1800" spc="70" dirty="0">
                <a:solidFill>
                  <a:srgbClr val="FFFFFF"/>
                </a:solidFill>
                <a:latin typeface="Carlito"/>
                <a:cs typeface="Carlito"/>
              </a:rPr>
              <a:t>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 </a:t>
            </a:r>
            <a:r>
              <a:rPr lang="en-US" sz="1800" spc="-10" dirty="0">
                <a:solidFill>
                  <a:srgbClr val="FFFFFF"/>
                </a:solidFill>
                <a:latin typeface="Carlito"/>
                <a:cs typeface="Carlito"/>
              </a:rPr>
              <a:t>in sub-section</a:t>
            </a:r>
            <a:r>
              <a:rPr lang="en-US" sz="1800" spc="-100" dirty="0">
                <a:solidFill>
                  <a:srgbClr val="FFFFFF"/>
                </a:solidFill>
                <a:latin typeface="Carlito"/>
                <a:cs typeface="Carlito"/>
              </a:rPr>
              <a:t> </a:t>
            </a:r>
            <a:r>
              <a:rPr lang="en-US" sz="1800" spc="-5" dirty="0">
                <a:solidFill>
                  <a:srgbClr val="FFFFFF"/>
                </a:solidFill>
                <a:latin typeface="Carlito"/>
                <a:cs typeface="Carlito"/>
              </a:rPr>
              <a:t>(2), </a:t>
            </a:r>
            <a:r>
              <a:rPr lang="en-US" sz="1800" spc="-15" dirty="0">
                <a:solidFill>
                  <a:srgbClr val="FFFFFF"/>
                </a:solidFill>
                <a:latin typeface="Carlito"/>
                <a:cs typeface="Carlito"/>
              </a:rPr>
              <a:t>the</a:t>
            </a:r>
            <a:r>
              <a:rPr lang="en-US" sz="1800" spc="85" dirty="0">
                <a:solidFill>
                  <a:srgbClr val="FFFFFF"/>
                </a:solidFill>
                <a:latin typeface="Carlito"/>
                <a:cs typeface="Carlito"/>
              </a:rPr>
              <a:t> </a:t>
            </a:r>
            <a:r>
              <a:rPr lang="en-US" sz="1800" spc="-10" dirty="0">
                <a:solidFill>
                  <a:srgbClr val="FFFFFF"/>
                </a:solidFill>
                <a:latin typeface="Carlito"/>
                <a:cs typeface="Carlito"/>
              </a:rPr>
              <a:t>words</a:t>
            </a:r>
            <a:r>
              <a:rPr lang="en-US" sz="1800" spc="60" dirty="0">
                <a:solidFill>
                  <a:srgbClr val="FFFFFF"/>
                </a:solidFill>
                <a:latin typeface="Carlito"/>
                <a:cs typeface="Carlito"/>
              </a:rPr>
              <a:t> </a:t>
            </a:r>
            <a:r>
              <a:rPr lang="en-US" sz="1800" spc="-10" dirty="0">
                <a:solidFill>
                  <a:srgbClr val="FFFFFF"/>
                </a:solidFill>
                <a:latin typeface="Carlito"/>
                <a:cs typeface="Carlito"/>
              </a:rPr>
              <a:t>and</a:t>
            </a:r>
            <a:r>
              <a:rPr lang="en-US" sz="1800" spc="80" dirty="0">
                <a:solidFill>
                  <a:srgbClr val="FFFFFF"/>
                </a:solidFill>
                <a:latin typeface="Carlito"/>
                <a:cs typeface="Carlito"/>
              </a:rPr>
              <a:t> </a:t>
            </a:r>
            <a:r>
              <a:rPr lang="en-US" sz="1800" spc="-10" dirty="0">
                <a:solidFill>
                  <a:srgbClr val="FFFFFF"/>
                </a:solidFill>
                <a:latin typeface="Carlito"/>
                <a:cs typeface="Carlito"/>
              </a:rPr>
              <a:t>figures</a:t>
            </a:r>
            <a:r>
              <a:rPr lang="en-US" sz="1800" spc="75" dirty="0">
                <a:solidFill>
                  <a:srgbClr val="FFFFFF"/>
                </a:solidFill>
                <a:latin typeface="Carlito"/>
                <a:cs typeface="Carlito"/>
              </a:rPr>
              <a:t> </a:t>
            </a:r>
            <a:r>
              <a:rPr lang="en-US" sz="1800" spc="-10" dirty="0">
                <a:solidFill>
                  <a:srgbClr val="FFFFFF"/>
                </a:solidFill>
                <a:latin typeface="Carlito"/>
                <a:cs typeface="Carlito"/>
              </a:rPr>
              <a:t>“,</a:t>
            </a:r>
            <a:r>
              <a:rPr lang="en-US" sz="1800" spc="50" dirty="0">
                <a:solidFill>
                  <a:srgbClr val="FFFFFF"/>
                </a:solidFill>
                <a:latin typeface="Carlito"/>
                <a:cs typeface="Carlito"/>
              </a:rPr>
              <a:t> </a:t>
            </a:r>
            <a:r>
              <a:rPr lang="en-US" sz="1800" spc="-15" dirty="0">
                <a:solidFill>
                  <a:srgbClr val="FFFFFF"/>
                </a:solidFill>
                <a:latin typeface="Carlito"/>
                <a:cs typeface="Carlito"/>
              </a:rPr>
              <a:t>the</a:t>
            </a:r>
            <a:r>
              <a:rPr lang="en-US" sz="1800" spc="65" dirty="0">
                <a:solidFill>
                  <a:srgbClr val="FFFFFF"/>
                </a:solidFill>
                <a:latin typeface="Carlito"/>
                <a:cs typeface="Carlito"/>
              </a:rPr>
              <a:t> </a:t>
            </a:r>
            <a:r>
              <a:rPr lang="en-US" sz="1800" spc="-10" dirty="0">
                <a:solidFill>
                  <a:srgbClr val="FFFFFF"/>
                </a:solidFill>
                <a:latin typeface="Carlito"/>
                <a:cs typeface="Carlito"/>
              </a:rPr>
              <a:t>details</a:t>
            </a:r>
            <a:r>
              <a:rPr lang="en-US" sz="1800" spc="90" dirty="0">
                <a:solidFill>
                  <a:srgbClr val="FFFFFF"/>
                </a:solidFill>
                <a:latin typeface="Carlito"/>
                <a:cs typeface="Carlito"/>
              </a:rPr>
              <a:t> </a:t>
            </a:r>
            <a:r>
              <a:rPr lang="en-US" sz="1800" dirty="0">
                <a:solidFill>
                  <a:srgbClr val="FFFFFF"/>
                </a:solidFill>
                <a:latin typeface="Carlito"/>
                <a:cs typeface="Carlito"/>
              </a:rPr>
              <a:t>of </a:t>
            </a:r>
            <a:r>
              <a:rPr lang="en-IN" sz="1800" spc="-10" dirty="0">
                <a:solidFill>
                  <a:srgbClr val="FFFFFF"/>
                </a:solidFill>
                <a:latin typeface="Carlito"/>
                <a:cs typeface="Carlito"/>
              </a:rPr>
              <a:t>inward supplies </a:t>
            </a:r>
            <a:r>
              <a:rPr lang="en-IN" sz="1800" spc="-15" dirty="0">
                <a:solidFill>
                  <a:srgbClr val="FFFFFF"/>
                </a:solidFill>
                <a:latin typeface="Carlito"/>
                <a:cs typeface="Carlito"/>
              </a:rPr>
              <a:t>und</a:t>
            </a:r>
            <a:r>
              <a:rPr lang="en-IN" sz="1800" dirty="0">
                <a:solidFill>
                  <a:srgbClr val="FFFFFF"/>
                </a:solidFill>
                <a:latin typeface="Carlito"/>
                <a:cs typeface="Carlito"/>
              </a:rPr>
              <a:t>er</a:t>
            </a:r>
            <a:r>
              <a:rPr lang="en-IN" sz="1800" spc="5" dirty="0">
                <a:solidFill>
                  <a:srgbClr val="FFFFFF"/>
                </a:solidFill>
                <a:latin typeface="Carlito"/>
                <a:cs typeface="Carlito"/>
              </a:rPr>
              <a:t>s</a:t>
            </a:r>
            <a:r>
              <a:rPr lang="en-IN" sz="1800" dirty="0">
                <a:solidFill>
                  <a:srgbClr val="FFFFFF"/>
                </a:solidFill>
                <a:latin typeface="Carlito"/>
                <a:cs typeface="Carlito"/>
              </a:rPr>
              <a:t>e</a:t>
            </a:r>
            <a:r>
              <a:rPr lang="en-IN" sz="1800" spc="10" dirty="0">
                <a:solidFill>
                  <a:srgbClr val="FFFFFF"/>
                </a:solidFill>
                <a:latin typeface="Carlito"/>
                <a:cs typeface="Carlito"/>
              </a:rPr>
              <a:t>c</a:t>
            </a:r>
            <a:r>
              <a:rPr lang="en-IN" sz="1800" spc="-15" dirty="0">
                <a:solidFill>
                  <a:srgbClr val="FFFFFF"/>
                </a:solidFill>
                <a:latin typeface="Carlito"/>
                <a:cs typeface="Carlito"/>
              </a:rPr>
              <a:t>t</a:t>
            </a:r>
            <a:r>
              <a:rPr lang="en-IN" sz="1800" spc="-10" dirty="0">
                <a:solidFill>
                  <a:srgbClr val="FFFFFF"/>
                </a:solidFill>
                <a:latin typeface="Carlito"/>
                <a:cs typeface="Carlito"/>
              </a:rPr>
              <a:t>i</a:t>
            </a:r>
            <a:r>
              <a:rPr lang="en-IN" sz="1800" spc="5" dirty="0">
                <a:solidFill>
                  <a:srgbClr val="FFFFFF"/>
                </a:solidFill>
                <a:latin typeface="Carlito"/>
                <a:cs typeface="Carlito"/>
              </a:rPr>
              <a:t>o</a:t>
            </a:r>
            <a:r>
              <a:rPr lang="en-IN" sz="1800" dirty="0">
                <a:solidFill>
                  <a:srgbClr val="FFFFFF"/>
                </a:solidFill>
                <a:latin typeface="Carlito"/>
                <a:cs typeface="Carlito"/>
              </a:rPr>
              <a:t>n </a:t>
            </a:r>
            <a:r>
              <a:rPr lang="en-IN" sz="1800" spc="-15" dirty="0">
                <a:solidFill>
                  <a:srgbClr val="FFFFFF"/>
                </a:solidFill>
                <a:latin typeface="Carlito"/>
                <a:cs typeface="Carlito"/>
              </a:rPr>
              <a:t>38” </a:t>
            </a:r>
            <a:r>
              <a:rPr lang="en-IN" sz="1800" spc="-10" dirty="0">
                <a:solidFill>
                  <a:srgbClr val="FFFFFF"/>
                </a:solidFill>
                <a:latin typeface="Carlito"/>
                <a:cs typeface="Carlito"/>
              </a:rPr>
              <a:t>shall </a:t>
            </a:r>
            <a:r>
              <a:rPr lang="en-IN" sz="1800" spc="-15" dirty="0">
                <a:solidFill>
                  <a:srgbClr val="FFFFFF"/>
                </a:solidFill>
                <a:latin typeface="Carlito"/>
                <a:cs typeface="Carlito"/>
              </a:rPr>
              <a:t>be</a:t>
            </a:r>
            <a:r>
              <a:rPr lang="en-IN" sz="1800" spc="-35" dirty="0">
                <a:solidFill>
                  <a:srgbClr val="FFFFFF"/>
                </a:solidFill>
                <a:latin typeface="Carlito"/>
                <a:cs typeface="Carlito"/>
              </a:rPr>
              <a:t> </a:t>
            </a:r>
            <a:r>
              <a:rPr lang="en-IN" sz="1800" spc="-10" dirty="0">
                <a:solidFill>
                  <a:srgbClr val="FFFFFF"/>
                </a:solidFill>
                <a:latin typeface="Carlito"/>
                <a:cs typeface="Carlito"/>
              </a:rPr>
              <a:t>omitted.</a:t>
            </a:r>
          </a:p>
          <a:p>
            <a:pPr algn="l"/>
            <a:endParaRPr lang="en-IN" sz="1800" spc="-10" dirty="0">
              <a:solidFill>
                <a:srgbClr val="FFFFFF"/>
              </a:solidFill>
              <a:latin typeface="Carlito"/>
              <a:cs typeface="Carlito"/>
            </a:endParaRPr>
          </a:p>
          <a:p>
            <a:pPr algn="l"/>
            <a:r>
              <a:rPr lang="en-IN" sz="1800" b="1" spc="-10" dirty="0">
                <a:solidFill>
                  <a:srgbClr val="FFFF00"/>
                </a:solidFill>
                <a:latin typeface="Carlito"/>
              </a:rPr>
              <a:t>Impact-</a:t>
            </a:r>
          </a:p>
          <a:p>
            <a:pPr algn="l"/>
            <a:r>
              <a:rPr lang="en-IN" sz="1800" b="1" spc="-10" dirty="0">
                <a:solidFill>
                  <a:srgbClr val="FFFF00"/>
                </a:solidFill>
                <a:latin typeface="Carlito"/>
              </a:rPr>
              <a:t> </a:t>
            </a:r>
            <a:r>
              <a:rPr lang="en-US" sz="1800" spc="-5" dirty="0">
                <a:solidFill>
                  <a:srgbClr val="FFFFFF"/>
                </a:solidFill>
                <a:latin typeface="Carlito"/>
                <a:cs typeface="Carlito"/>
              </a:rPr>
              <a:t>(2) A </a:t>
            </a:r>
            <a:r>
              <a:rPr lang="en-US" sz="1800" spc="-10" dirty="0">
                <a:solidFill>
                  <a:srgbClr val="FFFFFF"/>
                </a:solidFill>
                <a:latin typeface="Carlito"/>
                <a:cs typeface="Carlito"/>
              </a:rPr>
              <a:t>registered person may authorize</a:t>
            </a:r>
            <a:r>
              <a:rPr lang="en-US" sz="1800" spc="-55" dirty="0">
                <a:solidFill>
                  <a:srgbClr val="FFFFFF"/>
                </a:solidFill>
                <a:latin typeface="Carlito"/>
                <a:cs typeface="Carlito"/>
              </a:rPr>
              <a:t> </a:t>
            </a:r>
            <a:r>
              <a:rPr lang="en-US" sz="1800" dirty="0">
                <a:solidFill>
                  <a:srgbClr val="FFFFFF"/>
                </a:solidFill>
                <a:latin typeface="Carlito"/>
                <a:cs typeface="Carlito"/>
              </a:rPr>
              <a:t>an </a:t>
            </a:r>
            <a:r>
              <a:rPr lang="en-IN" sz="1800" spc="-10" dirty="0">
                <a:solidFill>
                  <a:srgbClr val="FFFFFF"/>
                </a:solidFill>
                <a:latin typeface="Carlito"/>
                <a:cs typeface="Carlito"/>
              </a:rPr>
              <a:t>approved goods and </a:t>
            </a:r>
            <a:r>
              <a:rPr lang="en-IN" sz="1800" spc="5" dirty="0">
                <a:solidFill>
                  <a:srgbClr val="FFFFFF"/>
                </a:solidFill>
                <a:latin typeface="Carlito"/>
                <a:cs typeface="Carlito"/>
              </a:rPr>
              <a:t>s</a:t>
            </a:r>
            <a:r>
              <a:rPr lang="en-IN" sz="1800" dirty="0">
                <a:solidFill>
                  <a:srgbClr val="FFFFFF"/>
                </a:solidFill>
                <a:latin typeface="Carlito"/>
                <a:cs typeface="Carlito"/>
              </a:rPr>
              <a:t>er</a:t>
            </a:r>
            <a:r>
              <a:rPr lang="en-IN" sz="1800" spc="-10" dirty="0">
                <a:solidFill>
                  <a:srgbClr val="FFFFFF"/>
                </a:solidFill>
                <a:latin typeface="Carlito"/>
                <a:cs typeface="Carlito"/>
              </a:rPr>
              <a:t>vi</a:t>
            </a:r>
            <a:r>
              <a:rPr lang="en-IN" sz="1800" spc="10" dirty="0">
                <a:solidFill>
                  <a:srgbClr val="FFFFFF"/>
                </a:solidFill>
                <a:latin typeface="Carlito"/>
                <a:cs typeface="Carlito"/>
              </a:rPr>
              <a:t>c</a:t>
            </a:r>
            <a:r>
              <a:rPr lang="en-IN" sz="1800" dirty="0">
                <a:solidFill>
                  <a:srgbClr val="FFFFFF"/>
                </a:solidFill>
                <a:latin typeface="Carlito"/>
                <a:cs typeface="Carlito"/>
              </a:rPr>
              <a:t>es</a:t>
            </a:r>
          </a:p>
          <a:p>
            <a:pPr algn="l"/>
            <a:r>
              <a:rPr lang="en-IN" sz="1800" spc="-10" dirty="0">
                <a:solidFill>
                  <a:srgbClr val="FFFFFF"/>
                </a:solidFill>
                <a:latin typeface="Carlito"/>
                <a:cs typeface="Carlito"/>
              </a:rPr>
              <a:t>T</a:t>
            </a:r>
            <a:r>
              <a:rPr lang="en-IN" sz="1800" dirty="0">
                <a:solidFill>
                  <a:srgbClr val="FFFFFF"/>
                </a:solidFill>
                <a:latin typeface="Carlito"/>
                <a:cs typeface="Carlito"/>
              </a:rPr>
              <a:t>ax </a:t>
            </a:r>
            <a:r>
              <a:rPr lang="en-IN" sz="1800" spc="-10" dirty="0">
                <a:solidFill>
                  <a:srgbClr val="FFFFFF"/>
                </a:solidFill>
                <a:latin typeface="Carlito"/>
                <a:cs typeface="Carlito"/>
              </a:rPr>
              <a:t>practitioner </a:t>
            </a:r>
            <a:r>
              <a:rPr lang="en-IN" sz="1800" spc="-15" dirty="0">
                <a:solidFill>
                  <a:srgbClr val="FFFFFF"/>
                </a:solidFill>
                <a:latin typeface="Carlito"/>
                <a:cs typeface="Carlito"/>
              </a:rPr>
              <a:t>to	</a:t>
            </a:r>
            <a:r>
              <a:rPr lang="en-IN" sz="1800" spc="-10" dirty="0">
                <a:solidFill>
                  <a:srgbClr val="FFFFFF"/>
                </a:solidFill>
                <a:latin typeface="Carlito"/>
                <a:cs typeface="Carlito"/>
              </a:rPr>
              <a:t>furnish </a:t>
            </a:r>
            <a:r>
              <a:rPr lang="en-IN" sz="1800" spc="-15" dirty="0">
                <a:solidFill>
                  <a:srgbClr val="FFFFFF"/>
                </a:solidFill>
                <a:latin typeface="Carlito"/>
                <a:cs typeface="Carlito"/>
              </a:rPr>
              <a:t>th</a:t>
            </a:r>
            <a:r>
              <a:rPr lang="en-IN" sz="1800" dirty="0">
                <a:solidFill>
                  <a:srgbClr val="FFFFFF"/>
                </a:solidFill>
                <a:latin typeface="Carlito"/>
                <a:cs typeface="Carlito"/>
              </a:rPr>
              <a:t>e </a:t>
            </a:r>
            <a:r>
              <a:rPr lang="en-IN" sz="1800" spc="-15" dirty="0">
                <a:solidFill>
                  <a:srgbClr val="FFFFFF"/>
                </a:solidFill>
                <a:latin typeface="Carlito"/>
                <a:cs typeface="Carlito"/>
              </a:rPr>
              <a:t>d</a:t>
            </a:r>
            <a:r>
              <a:rPr lang="en-IN" sz="1800" dirty="0">
                <a:solidFill>
                  <a:srgbClr val="FFFFFF"/>
                </a:solidFill>
                <a:latin typeface="Carlito"/>
                <a:cs typeface="Carlito"/>
              </a:rPr>
              <a:t>e</a:t>
            </a:r>
            <a:r>
              <a:rPr lang="en-IN" sz="1800" spc="-10" dirty="0">
                <a:solidFill>
                  <a:srgbClr val="FFFFFF"/>
                </a:solidFill>
                <a:latin typeface="Carlito"/>
                <a:cs typeface="Carlito"/>
              </a:rPr>
              <a:t>t</a:t>
            </a:r>
            <a:r>
              <a:rPr lang="en-IN" sz="1800" dirty="0">
                <a:solidFill>
                  <a:srgbClr val="FFFFFF"/>
                </a:solidFill>
                <a:latin typeface="Carlito"/>
                <a:cs typeface="Carlito"/>
              </a:rPr>
              <a:t>a</a:t>
            </a:r>
            <a:r>
              <a:rPr lang="en-IN" sz="1800" spc="-10" dirty="0">
                <a:solidFill>
                  <a:srgbClr val="FFFFFF"/>
                </a:solidFill>
                <a:latin typeface="Carlito"/>
                <a:cs typeface="Carlito"/>
              </a:rPr>
              <a:t>il</a:t>
            </a:r>
            <a:r>
              <a:rPr lang="en-IN" sz="1800" dirty="0">
                <a:solidFill>
                  <a:srgbClr val="FFFFFF"/>
                </a:solidFill>
                <a:latin typeface="Carlito"/>
                <a:cs typeface="Carlito"/>
              </a:rPr>
              <a:t>s </a:t>
            </a:r>
            <a:r>
              <a:rPr lang="en-IN" sz="1800" spc="5" dirty="0">
                <a:solidFill>
                  <a:srgbClr val="FFFFFF"/>
                </a:solidFill>
                <a:latin typeface="Carlito"/>
                <a:cs typeface="Carlito"/>
              </a:rPr>
              <a:t>of </a:t>
            </a:r>
            <a:r>
              <a:rPr lang="en-US" sz="1800" spc="-10" dirty="0">
                <a:solidFill>
                  <a:srgbClr val="FFFFFF"/>
                </a:solidFill>
                <a:latin typeface="Carlito"/>
                <a:cs typeface="Carlito"/>
              </a:rPr>
              <a:t>outward supplies </a:t>
            </a:r>
            <a:r>
              <a:rPr lang="en-US" sz="1800" spc="-15" dirty="0">
                <a:solidFill>
                  <a:srgbClr val="FFFFFF"/>
                </a:solidFill>
                <a:latin typeface="Carlito"/>
                <a:cs typeface="Carlito"/>
              </a:rPr>
              <a:t>under </a:t>
            </a:r>
            <a:r>
              <a:rPr lang="en-US" sz="1800" spc="-5" dirty="0">
                <a:solidFill>
                  <a:srgbClr val="FFFFFF"/>
                </a:solidFill>
                <a:latin typeface="Carlito"/>
                <a:cs typeface="Carlito"/>
              </a:rPr>
              <a:t>section </a:t>
            </a:r>
            <a:r>
              <a:rPr lang="en-US" sz="1800" spc="-15" dirty="0">
                <a:solidFill>
                  <a:srgbClr val="FFFFFF"/>
                </a:solidFill>
                <a:latin typeface="Carlito"/>
                <a:cs typeface="Carlito"/>
              </a:rPr>
              <a:t>37</a:t>
            </a:r>
            <a:r>
              <a:rPr lang="en-US" sz="1800" strike="sngStrike" spc="-15" dirty="0">
                <a:solidFill>
                  <a:srgbClr val="FFFFFF"/>
                </a:solidFill>
                <a:latin typeface="Carlito"/>
                <a:cs typeface="Carlito"/>
              </a:rPr>
              <a:t>,</a:t>
            </a:r>
            <a:r>
              <a:rPr lang="en-US" sz="1800" strike="sngStrike" spc="165" dirty="0">
                <a:solidFill>
                  <a:srgbClr val="FFFFFF"/>
                </a:solidFill>
                <a:latin typeface="Carlito"/>
                <a:cs typeface="Carlito"/>
              </a:rPr>
              <a:t> </a:t>
            </a:r>
            <a:r>
              <a:rPr lang="en-US" sz="1800" strike="sngStrike" spc="-20" dirty="0">
                <a:solidFill>
                  <a:srgbClr val="FFFFFF"/>
                </a:solidFill>
                <a:latin typeface="Carlito"/>
                <a:cs typeface="Carlito"/>
              </a:rPr>
              <a:t>the </a:t>
            </a:r>
            <a:r>
              <a:rPr lang="en-US" sz="1800" strike="sngStrike" spc="-10" dirty="0">
                <a:solidFill>
                  <a:srgbClr val="FFFFFF"/>
                </a:solidFill>
                <a:latin typeface="Carlito"/>
                <a:cs typeface="Carlito"/>
              </a:rPr>
              <a:t>details </a:t>
            </a:r>
            <a:r>
              <a:rPr lang="en-US" sz="1800" strike="sngStrike" dirty="0">
                <a:solidFill>
                  <a:srgbClr val="FFFFFF"/>
                </a:solidFill>
                <a:latin typeface="Carlito"/>
                <a:cs typeface="Carlito"/>
              </a:rPr>
              <a:t>of </a:t>
            </a:r>
            <a:r>
              <a:rPr lang="en-US" sz="1800" strike="sngStrike" spc="-15" dirty="0">
                <a:solidFill>
                  <a:srgbClr val="FFFFFF"/>
                </a:solidFill>
                <a:latin typeface="Carlito"/>
                <a:cs typeface="Carlito"/>
              </a:rPr>
              <a:t>inward supplies under</a:t>
            </a:r>
            <a:r>
              <a:rPr lang="en-US" sz="1800" strike="sngStrike" spc="30" dirty="0">
                <a:solidFill>
                  <a:srgbClr val="FFFFFF"/>
                </a:solidFill>
                <a:latin typeface="Carlito"/>
                <a:cs typeface="Carlito"/>
              </a:rPr>
              <a:t> </a:t>
            </a:r>
            <a:r>
              <a:rPr lang="en-US" sz="1800" strike="sngStrike" spc="-5" dirty="0">
                <a:solidFill>
                  <a:srgbClr val="FFFFFF"/>
                </a:solidFill>
                <a:latin typeface="Carlito"/>
                <a:cs typeface="Carlito"/>
              </a:rPr>
              <a:t>section </a:t>
            </a:r>
            <a:r>
              <a:rPr lang="en-US" sz="1800" strike="sngStrike" spc="-10" dirty="0">
                <a:solidFill>
                  <a:srgbClr val="FFFFFF"/>
                </a:solidFill>
                <a:latin typeface="Carlito"/>
                <a:cs typeface="Carlito"/>
              </a:rPr>
              <a:t>38</a:t>
            </a:r>
            <a:r>
              <a:rPr lang="en-US" sz="1800" strike="noStrike" spc="-10" dirty="0">
                <a:solidFill>
                  <a:srgbClr val="FFFFFF"/>
                </a:solidFill>
                <a:latin typeface="Carlito"/>
                <a:cs typeface="Carlito"/>
              </a:rPr>
              <a:t> and </a:t>
            </a:r>
            <a:r>
              <a:rPr lang="en-US" sz="1800" strike="noStrike" spc="-15" dirty="0">
                <a:solidFill>
                  <a:srgbClr val="FFFFFF"/>
                </a:solidFill>
                <a:latin typeface="Carlito"/>
                <a:cs typeface="Carlito"/>
              </a:rPr>
              <a:t>the return under </a:t>
            </a:r>
            <a:r>
              <a:rPr lang="en-US" sz="1800" strike="noStrike" spc="-5" dirty="0">
                <a:solidFill>
                  <a:srgbClr val="FFFFFF"/>
                </a:solidFill>
                <a:latin typeface="Carlito"/>
                <a:cs typeface="Carlito"/>
              </a:rPr>
              <a:t>section </a:t>
            </a:r>
            <a:r>
              <a:rPr lang="en-US" sz="1800" strike="noStrike" spc="-10" dirty="0">
                <a:solidFill>
                  <a:srgbClr val="FFFFFF"/>
                </a:solidFill>
                <a:latin typeface="Carlito"/>
                <a:cs typeface="Carlito"/>
              </a:rPr>
              <a:t>39</a:t>
            </a:r>
            <a:r>
              <a:rPr lang="en-US" sz="1800" strike="noStrike" spc="185" dirty="0">
                <a:solidFill>
                  <a:srgbClr val="FFFFFF"/>
                </a:solidFill>
                <a:latin typeface="Carlito"/>
                <a:cs typeface="Carlito"/>
              </a:rPr>
              <a:t> </a:t>
            </a:r>
            <a:r>
              <a:rPr lang="en-US" sz="1800" strike="noStrike" dirty="0">
                <a:solidFill>
                  <a:srgbClr val="FFFFFF"/>
                </a:solidFill>
                <a:latin typeface="Carlito"/>
                <a:cs typeface="Carlito"/>
              </a:rPr>
              <a:t>or </a:t>
            </a:r>
            <a:r>
              <a:rPr lang="en-US" sz="1800" spc="-5" dirty="0">
                <a:solidFill>
                  <a:srgbClr val="FFFFFF"/>
                </a:solidFill>
                <a:latin typeface="Carlito"/>
                <a:cs typeface="Carlito"/>
              </a:rPr>
              <a:t>section </a:t>
            </a:r>
            <a:r>
              <a:rPr lang="en-US" sz="1800" spc="-10" dirty="0">
                <a:solidFill>
                  <a:srgbClr val="FFFFFF"/>
                </a:solidFill>
                <a:latin typeface="Carlito"/>
                <a:cs typeface="Carlito"/>
              </a:rPr>
              <a:t>44 </a:t>
            </a:r>
            <a:r>
              <a:rPr lang="en-US" sz="1800" spc="-5" dirty="0">
                <a:solidFill>
                  <a:srgbClr val="FFFFFF"/>
                </a:solidFill>
                <a:latin typeface="Carlito"/>
                <a:cs typeface="Carlito"/>
              </a:rPr>
              <a:t>or section </a:t>
            </a:r>
            <a:r>
              <a:rPr lang="en-US" sz="1800" spc="-15" dirty="0">
                <a:solidFill>
                  <a:srgbClr val="FFFFFF"/>
                </a:solidFill>
                <a:latin typeface="Carlito"/>
                <a:cs typeface="Carlito"/>
              </a:rPr>
              <a:t>4576[and to</a:t>
            </a:r>
            <a:r>
              <a:rPr lang="en-US" sz="1800" spc="70" dirty="0">
                <a:solidFill>
                  <a:srgbClr val="FFFFFF"/>
                </a:solidFill>
                <a:latin typeface="Carlito"/>
                <a:cs typeface="Carlito"/>
              </a:rPr>
              <a:t> </a:t>
            </a:r>
            <a:r>
              <a:rPr lang="en-US" sz="1800" spc="-10" dirty="0">
                <a:solidFill>
                  <a:srgbClr val="FFFFFF"/>
                </a:solidFill>
                <a:latin typeface="Carlito"/>
                <a:cs typeface="Carlito"/>
              </a:rPr>
              <a:t>perform </a:t>
            </a:r>
            <a:r>
              <a:rPr lang="en-US" sz="1800" spc="-5" dirty="0">
                <a:solidFill>
                  <a:srgbClr val="FFFFFF"/>
                </a:solidFill>
                <a:latin typeface="Carlito"/>
                <a:cs typeface="Carlito"/>
              </a:rPr>
              <a:t>such </a:t>
            </a:r>
            <a:r>
              <a:rPr lang="en-US" sz="1800" spc="-10" dirty="0">
                <a:solidFill>
                  <a:srgbClr val="FFFFFF"/>
                </a:solidFill>
                <a:latin typeface="Carlito"/>
                <a:cs typeface="Carlito"/>
              </a:rPr>
              <a:t>other functions] in </a:t>
            </a:r>
            <a:r>
              <a:rPr lang="en-US" sz="1800" spc="-5" dirty="0">
                <a:solidFill>
                  <a:srgbClr val="FFFFFF"/>
                </a:solidFill>
                <a:latin typeface="Carlito"/>
                <a:cs typeface="Carlito"/>
              </a:rPr>
              <a:t>such </a:t>
            </a:r>
            <a:r>
              <a:rPr lang="en-US" sz="1800" spc="-15" dirty="0">
                <a:solidFill>
                  <a:srgbClr val="FFFFFF"/>
                </a:solidFill>
                <a:latin typeface="Carlito"/>
                <a:cs typeface="Carlito"/>
              </a:rPr>
              <a:t>manner</a:t>
            </a:r>
            <a:r>
              <a:rPr lang="en-US" sz="1800" spc="204" dirty="0">
                <a:solidFill>
                  <a:srgbClr val="FFFFFF"/>
                </a:solidFill>
                <a:latin typeface="Carlito"/>
                <a:cs typeface="Carlito"/>
              </a:rPr>
              <a:t> </a:t>
            </a:r>
            <a:r>
              <a:rPr lang="en-US" sz="1800" dirty="0">
                <a:solidFill>
                  <a:srgbClr val="FFFFFF"/>
                </a:solidFill>
                <a:latin typeface="Carlito"/>
                <a:cs typeface="Carlito"/>
              </a:rPr>
              <a:t>as </a:t>
            </a:r>
            <a:r>
              <a:rPr lang="en-IN" sz="1800" spc="-10" dirty="0">
                <a:solidFill>
                  <a:srgbClr val="FFFFFF"/>
                </a:solidFill>
                <a:latin typeface="Carlito"/>
                <a:cs typeface="Carlito"/>
              </a:rPr>
              <a:t>may </a:t>
            </a:r>
            <a:r>
              <a:rPr lang="en-IN" sz="1800" spc="-15" dirty="0">
                <a:solidFill>
                  <a:srgbClr val="FFFFFF"/>
                </a:solidFill>
                <a:latin typeface="Carlito"/>
                <a:cs typeface="Carlito"/>
              </a:rPr>
              <a:t>be</a:t>
            </a:r>
            <a:r>
              <a:rPr lang="en-IN" sz="1800" spc="-35" dirty="0">
                <a:solidFill>
                  <a:srgbClr val="FFFFFF"/>
                </a:solidFill>
                <a:latin typeface="Carlito"/>
                <a:cs typeface="Carlito"/>
              </a:rPr>
              <a:t> </a:t>
            </a:r>
            <a:r>
              <a:rPr lang="en-IN" sz="1800" spc="-10" dirty="0">
                <a:solidFill>
                  <a:srgbClr val="FFFFFF"/>
                </a:solidFill>
                <a:latin typeface="Carlito"/>
                <a:cs typeface="Carlito"/>
              </a:rPr>
              <a:t>prescribed.</a:t>
            </a:r>
            <a:endParaRPr lang="en-IN" sz="1800" dirty="0">
              <a:latin typeface="Carlito"/>
              <a:cs typeface="Carlito"/>
            </a:endParaRPr>
          </a:p>
          <a:p>
            <a:pPr algn="l"/>
            <a:r>
              <a:rPr lang="en-US" sz="2800" dirty="0">
                <a:latin typeface="Carlito"/>
                <a:cs typeface="Carlito"/>
              </a:rPr>
              <a:t> 		</a:t>
            </a:r>
          </a:p>
          <a:p>
            <a:pPr algn="l"/>
            <a:endParaRPr lang="en-US" sz="2800" dirty="0">
              <a:latin typeface="Carlito"/>
              <a:cs typeface="Carlito"/>
            </a:endParaRPr>
          </a:p>
          <a:p>
            <a:pPr algn="l"/>
            <a:endParaRPr lang="en-US" sz="2800" dirty="0">
              <a:latin typeface="Carlito"/>
              <a:cs typeface="Carlito"/>
            </a:endParaRPr>
          </a:p>
          <a:p>
            <a:pPr algn="l"/>
            <a:endParaRPr lang="en-US" sz="2800" dirty="0">
              <a:latin typeface="Carlito"/>
              <a:cs typeface="Carlito"/>
            </a:endParaRPr>
          </a:p>
          <a:p>
            <a:pPr algn="l"/>
            <a:endParaRPr lang="en-IN" sz="2800" dirty="0">
              <a:latin typeface="Carlito"/>
              <a:cs typeface="Carlito"/>
            </a:endParaRPr>
          </a:p>
          <a:p>
            <a:pPr algn="l"/>
            <a:endParaRPr lang="en-US" sz="2800" dirty="0">
              <a:latin typeface="Carlito"/>
              <a:cs typeface="Carlito"/>
            </a:endParaRPr>
          </a:p>
          <a:p>
            <a:pPr algn="l"/>
            <a:endParaRPr lang="en-IN" b="1" spc="-10" dirty="0">
              <a:solidFill>
                <a:srgbClr val="FFFF00"/>
              </a:solidFill>
              <a:latin typeface="Carlito"/>
            </a:endParaRPr>
          </a:p>
          <a:p>
            <a:pPr algn="ctr"/>
            <a:endParaRPr lang="en-US" sz="2800" dirty="0">
              <a:latin typeface="Carlito"/>
              <a:cs typeface="Carlito"/>
            </a:endParaRPr>
          </a:p>
          <a:p>
            <a:pPr algn="ctr"/>
            <a:endParaRPr lang="en-US" sz="2800" dirty="0">
              <a:latin typeface="Carlito"/>
              <a:cs typeface="Carlito"/>
            </a:endParaRPr>
          </a:p>
          <a:p>
            <a:pPr algn="ctr"/>
            <a:endParaRPr lang="en-US" sz="2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140431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87FB-85D5-418D-9884-39D5C996ABB2}"/>
              </a:ext>
            </a:extLst>
          </p:cNvPr>
          <p:cNvSpPr>
            <a:spLocks noGrp="1"/>
          </p:cNvSpPr>
          <p:nvPr>
            <p:ph type="title"/>
          </p:nvPr>
        </p:nvSpPr>
        <p:spPr>
          <a:xfrm>
            <a:off x="141257" y="228600"/>
            <a:ext cx="5888482" cy="636905"/>
          </a:xfrm>
        </p:spPr>
        <p:txBody>
          <a:bodyPr/>
          <a:lstStyle/>
          <a:p>
            <a:r>
              <a:rPr lang="en-US" sz="4000" dirty="0"/>
              <a:t>Section 49-</a:t>
            </a:r>
            <a:endParaRPr lang="en-IN" dirty="0"/>
          </a:p>
        </p:txBody>
      </p:sp>
      <p:sp>
        <p:nvSpPr>
          <p:cNvPr id="3" name="Text Placeholder 2">
            <a:extLst>
              <a:ext uri="{FF2B5EF4-FFF2-40B4-BE49-F238E27FC236}">
                <a16:creationId xmlns:a16="http://schemas.microsoft.com/office/drawing/2014/main" id="{B9CA17E4-3580-44D1-BB01-AFC876A602C3}"/>
              </a:ext>
            </a:extLst>
          </p:cNvPr>
          <p:cNvSpPr>
            <a:spLocks noGrp="1"/>
          </p:cNvSpPr>
          <p:nvPr>
            <p:ph type="body" idx="1"/>
          </p:nvPr>
        </p:nvSpPr>
        <p:spPr>
          <a:xfrm>
            <a:off x="181013" y="990600"/>
            <a:ext cx="11782387" cy="6125138"/>
          </a:xfrm>
        </p:spPr>
        <p:txBody>
          <a:bodyPr/>
          <a:lstStyle/>
          <a:p>
            <a:pPr algn="l"/>
            <a:r>
              <a:rPr lang="en-IN" sz="1800" b="1" spc="-10" dirty="0">
                <a:solidFill>
                  <a:srgbClr val="FFFF00"/>
                </a:solidFill>
                <a:latin typeface="Carlito"/>
                <a:cs typeface="Carlito"/>
              </a:rPr>
              <a:t>Amendment-</a:t>
            </a:r>
          </a:p>
          <a:p>
            <a:pPr algn="l"/>
            <a:r>
              <a:rPr lang="en-IN" sz="1800" b="1" spc="-10" dirty="0">
                <a:solidFill>
                  <a:srgbClr val="FFFF00"/>
                </a:solidFill>
                <a:latin typeface="Carlito"/>
                <a:cs typeface="Carlito"/>
              </a:rPr>
              <a:t> </a:t>
            </a:r>
            <a:r>
              <a:rPr lang="en-US" sz="1800" spc="-5" dirty="0">
                <a:solidFill>
                  <a:srgbClr val="FFFFFF"/>
                </a:solidFill>
                <a:latin typeface="Carlito"/>
                <a:cs typeface="Carlito"/>
              </a:rPr>
              <a:t>In section </a:t>
            </a:r>
            <a:r>
              <a:rPr lang="en-US" sz="1800" spc="-10" dirty="0">
                <a:solidFill>
                  <a:srgbClr val="FFFFFF"/>
                </a:solidFill>
                <a:latin typeface="Carlito"/>
                <a:cs typeface="Carlito"/>
              </a:rPr>
              <a:t>49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a:t>
            </a:r>
            <a:r>
              <a:rPr lang="en-US" sz="1800" spc="70" dirty="0">
                <a:solidFill>
                  <a:srgbClr val="FFFFFF"/>
                </a:solidFill>
                <a:latin typeface="Carlito"/>
                <a:cs typeface="Carlito"/>
              </a:rPr>
              <a:t> </a:t>
            </a:r>
            <a:r>
              <a:rPr lang="en-US" sz="1800" spc="-10" dirty="0">
                <a:solidFill>
                  <a:srgbClr val="FFFFFF"/>
                </a:solidFill>
                <a:latin typeface="Carlito"/>
                <a:cs typeface="Carlito"/>
              </a:rPr>
              <a:t>and </a:t>
            </a:r>
            <a:r>
              <a:rPr lang="en-IN" sz="1800" dirty="0">
                <a:solidFill>
                  <a:srgbClr val="FFFFFF"/>
                </a:solidFill>
                <a:latin typeface="Carlito"/>
                <a:cs typeface="Carlito"/>
              </a:rPr>
              <a:t>Services </a:t>
            </a:r>
            <a:r>
              <a:rPr lang="en-IN" sz="1800" spc="-55" dirty="0">
                <a:solidFill>
                  <a:srgbClr val="FFFFFF"/>
                </a:solidFill>
                <a:latin typeface="Carlito"/>
                <a:cs typeface="Carlito"/>
              </a:rPr>
              <a:t>Tax</a:t>
            </a:r>
            <a:r>
              <a:rPr lang="en-IN" sz="1800" spc="-135" dirty="0">
                <a:solidFill>
                  <a:srgbClr val="FFFFFF"/>
                </a:solidFill>
                <a:latin typeface="Carlito"/>
                <a:cs typeface="Carlito"/>
              </a:rPr>
              <a:t> </a:t>
            </a:r>
            <a:r>
              <a:rPr lang="en-IN" sz="1800" spc="-5" dirty="0">
                <a:solidFill>
                  <a:srgbClr val="FFFFFF"/>
                </a:solidFill>
                <a:latin typeface="Carlito"/>
                <a:cs typeface="Carlito"/>
              </a:rPr>
              <a:t>Act,––</a:t>
            </a:r>
          </a:p>
          <a:p>
            <a:pPr algn="l"/>
            <a:endParaRPr lang="en-IN" sz="1800" dirty="0">
              <a:latin typeface="Carlito"/>
              <a:cs typeface="Carlito"/>
            </a:endParaRPr>
          </a:p>
          <a:p>
            <a:pPr marL="412750" indent="-342900" algn="l">
              <a:lnSpc>
                <a:spcPts val="1465"/>
              </a:lnSpc>
              <a:buAutoNum type="alphaLcParenBoth"/>
            </a:pPr>
            <a:r>
              <a:rPr lang="en-IN" sz="1800" spc="-15" dirty="0">
                <a:solidFill>
                  <a:srgbClr val="FFFFFF"/>
                </a:solidFill>
                <a:latin typeface="Carlito"/>
                <a:cs typeface="Carlito"/>
              </a:rPr>
              <a:t>In </a:t>
            </a:r>
            <a:r>
              <a:rPr lang="en-IN" sz="1800" spc="5" dirty="0">
                <a:solidFill>
                  <a:srgbClr val="FFFFFF"/>
                </a:solidFill>
                <a:latin typeface="Carlito"/>
                <a:cs typeface="Carlito"/>
              </a:rPr>
              <a:t>s</a:t>
            </a:r>
            <a:r>
              <a:rPr lang="en-IN" sz="1800" spc="-15" dirty="0">
                <a:solidFill>
                  <a:srgbClr val="FFFFFF"/>
                </a:solidFill>
                <a:latin typeface="Carlito"/>
                <a:cs typeface="Carlito"/>
              </a:rPr>
              <a:t>ub</a:t>
            </a:r>
            <a:r>
              <a:rPr lang="en-IN" sz="1800" spc="5" dirty="0">
                <a:solidFill>
                  <a:srgbClr val="FFFFFF"/>
                </a:solidFill>
                <a:latin typeface="Carlito"/>
                <a:cs typeface="Carlito"/>
              </a:rPr>
              <a:t>-s</a:t>
            </a:r>
            <a:r>
              <a:rPr lang="en-IN" sz="1800" dirty="0">
                <a:solidFill>
                  <a:srgbClr val="FFFFFF"/>
                </a:solidFill>
                <a:latin typeface="Carlito"/>
                <a:cs typeface="Carlito"/>
              </a:rPr>
              <a:t>e</a:t>
            </a:r>
            <a:r>
              <a:rPr lang="en-IN" sz="1800" spc="10" dirty="0">
                <a:solidFill>
                  <a:srgbClr val="FFFFFF"/>
                </a:solidFill>
                <a:latin typeface="Carlito"/>
                <a:cs typeface="Carlito"/>
              </a:rPr>
              <a:t>c</a:t>
            </a:r>
            <a:r>
              <a:rPr lang="en-IN" sz="1800" spc="-15" dirty="0">
                <a:solidFill>
                  <a:srgbClr val="FFFFFF"/>
                </a:solidFill>
                <a:latin typeface="Carlito"/>
                <a:cs typeface="Carlito"/>
              </a:rPr>
              <a:t>t</a:t>
            </a:r>
            <a:r>
              <a:rPr lang="en-IN" sz="1800" spc="-10" dirty="0">
                <a:solidFill>
                  <a:srgbClr val="FFFFFF"/>
                </a:solidFill>
                <a:latin typeface="Carlito"/>
                <a:cs typeface="Carlito"/>
              </a:rPr>
              <a:t>i</a:t>
            </a:r>
            <a:r>
              <a:rPr lang="en-IN" sz="1800" spc="5" dirty="0">
                <a:solidFill>
                  <a:srgbClr val="FFFFFF"/>
                </a:solidFill>
                <a:latin typeface="Carlito"/>
                <a:cs typeface="Carlito"/>
              </a:rPr>
              <a:t>o</a:t>
            </a:r>
            <a:r>
              <a:rPr lang="en-IN" sz="1800" dirty="0">
                <a:solidFill>
                  <a:srgbClr val="FFFFFF"/>
                </a:solidFill>
                <a:latin typeface="Carlito"/>
                <a:cs typeface="Carlito"/>
              </a:rPr>
              <a:t>n </a:t>
            </a:r>
            <a:r>
              <a:rPr lang="en-IN" sz="1800" spc="5" dirty="0">
                <a:solidFill>
                  <a:srgbClr val="FFFFFF"/>
                </a:solidFill>
                <a:latin typeface="Carlito"/>
                <a:cs typeface="Carlito"/>
              </a:rPr>
              <a:t>(</a:t>
            </a:r>
            <a:r>
              <a:rPr lang="en-IN" sz="1800" spc="-15" dirty="0">
                <a:solidFill>
                  <a:srgbClr val="FFFFFF"/>
                </a:solidFill>
                <a:latin typeface="Carlito"/>
                <a:cs typeface="Carlito"/>
              </a:rPr>
              <a:t>2</a:t>
            </a:r>
            <a:r>
              <a:rPr lang="en-IN" sz="1800" spc="5" dirty="0">
                <a:solidFill>
                  <a:srgbClr val="FFFFFF"/>
                </a:solidFill>
                <a:latin typeface="Carlito"/>
                <a:cs typeface="Carlito"/>
              </a:rPr>
              <a:t>)</a:t>
            </a:r>
            <a:r>
              <a:rPr lang="en-IN" sz="1800" dirty="0">
                <a:solidFill>
                  <a:srgbClr val="FFFFFF"/>
                </a:solidFill>
                <a:latin typeface="Carlito"/>
                <a:cs typeface="Carlito"/>
              </a:rPr>
              <a:t>, </a:t>
            </a:r>
            <a:r>
              <a:rPr lang="en-IN" sz="1800" spc="-15" dirty="0">
                <a:solidFill>
                  <a:srgbClr val="FFFFFF"/>
                </a:solidFill>
                <a:latin typeface="Carlito"/>
                <a:cs typeface="Carlito"/>
              </a:rPr>
              <a:t>th</a:t>
            </a:r>
            <a:r>
              <a:rPr lang="en-IN" sz="1800" dirty="0">
                <a:solidFill>
                  <a:srgbClr val="FFFFFF"/>
                </a:solidFill>
                <a:latin typeface="Carlito"/>
                <a:cs typeface="Carlito"/>
              </a:rPr>
              <a:t>e </a:t>
            </a:r>
            <a:r>
              <a:rPr lang="en-IN" sz="1800" spc="-15" dirty="0">
                <a:solidFill>
                  <a:srgbClr val="FFFFFF"/>
                </a:solidFill>
                <a:latin typeface="Carlito"/>
                <a:cs typeface="Carlito"/>
              </a:rPr>
              <a:t>w</a:t>
            </a:r>
            <a:r>
              <a:rPr lang="en-IN" sz="1800" spc="5" dirty="0">
                <a:solidFill>
                  <a:srgbClr val="FFFFFF"/>
                </a:solidFill>
                <a:latin typeface="Carlito"/>
                <a:cs typeface="Carlito"/>
              </a:rPr>
              <a:t>o</a:t>
            </a:r>
            <a:r>
              <a:rPr lang="en-IN" sz="1800" spc="-10" dirty="0">
                <a:solidFill>
                  <a:srgbClr val="FFFFFF"/>
                </a:solidFill>
                <a:latin typeface="Carlito"/>
                <a:cs typeface="Carlito"/>
              </a:rPr>
              <a:t>r</a:t>
            </a:r>
            <a:r>
              <a:rPr lang="en-IN" sz="1800" spc="-15" dirty="0">
                <a:solidFill>
                  <a:srgbClr val="FFFFFF"/>
                </a:solidFill>
                <a:latin typeface="Carlito"/>
                <a:cs typeface="Carlito"/>
              </a:rPr>
              <a:t>d</a:t>
            </a:r>
            <a:r>
              <a:rPr lang="en-IN" sz="1800" spc="5" dirty="0">
                <a:solidFill>
                  <a:srgbClr val="FFFFFF"/>
                </a:solidFill>
                <a:latin typeface="Carlito"/>
                <a:cs typeface="Carlito"/>
              </a:rPr>
              <a:t>s</a:t>
            </a:r>
            <a:r>
              <a:rPr lang="en-IN" sz="1800" dirty="0">
                <a:solidFill>
                  <a:srgbClr val="FFFFFF"/>
                </a:solidFill>
                <a:latin typeface="Carlito"/>
                <a:cs typeface="Carlito"/>
              </a:rPr>
              <a:t>, </a:t>
            </a:r>
            <a:r>
              <a:rPr lang="en-US" sz="1800" spc="-10" dirty="0">
                <a:solidFill>
                  <a:srgbClr val="FFFFFF"/>
                </a:solidFill>
                <a:latin typeface="Carlito"/>
                <a:cs typeface="Carlito"/>
              </a:rPr>
              <a:t>figures and letter </a:t>
            </a:r>
            <a:r>
              <a:rPr lang="en-US" sz="1800" spc="-5" dirty="0">
                <a:solidFill>
                  <a:srgbClr val="FFFFFF"/>
                </a:solidFill>
                <a:latin typeface="Carlito"/>
                <a:cs typeface="Carlito"/>
              </a:rPr>
              <a:t>“or section</a:t>
            </a:r>
            <a:r>
              <a:rPr lang="en-US" sz="1800" spc="85" dirty="0">
                <a:solidFill>
                  <a:srgbClr val="FFFFFF"/>
                </a:solidFill>
                <a:latin typeface="Carlito"/>
                <a:cs typeface="Carlito"/>
              </a:rPr>
              <a:t> </a:t>
            </a:r>
            <a:r>
              <a:rPr lang="en-US" sz="1800" spc="-10" dirty="0">
                <a:solidFill>
                  <a:srgbClr val="FFFFFF"/>
                </a:solidFill>
                <a:latin typeface="Carlito"/>
                <a:cs typeface="Carlito"/>
              </a:rPr>
              <a:t>43A”</a:t>
            </a:r>
            <a:r>
              <a:rPr lang="en-US" sz="1800" dirty="0">
                <a:latin typeface="Carlito"/>
                <a:cs typeface="Carlito"/>
              </a:rPr>
              <a:t> </a:t>
            </a:r>
            <a:r>
              <a:rPr lang="en-US" sz="1800" spc="-10" dirty="0">
                <a:solidFill>
                  <a:srgbClr val="FFFFFF"/>
                </a:solidFill>
                <a:latin typeface="Carlito"/>
                <a:cs typeface="Carlito"/>
              </a:rPr>
              <a:t>shall </a:t>
            </a:r>
            <a:r>
              <a:rPr lang="en-US" sz="1800" spc="-15" dirty="0">
                <a:solidFill>
                  <a:srgbClr val="FFFFFF"/>
                </a:solidFill>
                <a:latin typeface="Carlito"/>
                <a:cs typeface="Carlito"/>
              </a:rPr>
              <a:t>be</a:t>
            </a:r>
            <a:r>
              <a:rPr lang="en-US" sz="1800" spc="-35" dirty="0">
                <a:solidFill>
                  <a:srgbClr val="FFFFFF"/>
                </a:solidFill>
                <a:latin typeface="Carlito"/>
                <a:cs typeface="Carlito"/>
              </a:rPr>
              <a:t> </a:t>
            </a:r>
            <a:r>
              <a:rPr lang="en-US" sz="1800" spc="-10" dirty="0">
                <a:solidFill>
                  <a:srgbClr val="FFFFFF"/>
                </a:solidFill>
                <a:latin typeface="Carlito"/>
                <a:cs typeface="Carlito"/>
              </a:rPr>
              <a:t>omitted</a:t>
            </a:r>
          </a:p>
          <a:p>
            <a:pPr marL="69850" algn="l">
              <a:lnSpc>
                <a:spcPts val="1465"/>
              </a:lnSpc>
            </a:pPr>
            <a:endParaRPr lang="en-US" sz="1800" spc="-10" dirty="0">
              <a:solidFill>
                <a:srgbClr val="FFFFFF"/>
              </a:solidFill>
              <a:latin typeface="Carlito"/>
              <a:cs typeface="Carlito"/>
            </a:endParaRPr>
          </a:p>
          <a:p>
            <a:pPr marL="69850" algn="l">
              <a:spcBef>
                <a:spcPts val="120"/>
              </a:spcBef>
            </a:pPr>
            <a:r>
              <a:rPr lang="en-IN" sz="1800" b="1" spc="-10" dirty="0">
                <a:solidFill>
                  <a:srgbClr val="FFFF00"/>
                </a:solidFill>
                <a:latin typeface="Carlito"/>
                <a:cs typeface="Carlito"/>
              </a:rPr>
              <a:t>Impact- </a:t>
            </a:r>
          </a:p>
          <a:p>
            <a:pPr marL="69850" algn="l">
              <a:spcBef>
                <a:spcPts val="120"/>
              </a:spcBef>
            </a:pPr>
            <a:r>
              <a:rPr lang="en-US" sz="1800" spc="-5" dirty="0">
                <a:solidFill>
                  <a:srgbClr val="FFFFFF"/>
                </a:solidFill>
                <a:latin typeface="Carlito"/>
                <a:cs typeface="Carlito"/>
              </a:rPr>
              <a:t>(2) </a:t>
            </a:r>
            <a:r>
              <a:rPr lang="en-US" sz="1800" spc="-15" dirty="0">
                <a:solidFill>
                  <a:srgbClr val="FFFFFF"/>
                </a:solidFill>
                <a:latin typeface="Carlito"/>
                <a:cs typeface="Carlito"/>
              </a:rPr>
              <a:t>The input </a:t>
            </a:r>
            <a:r>
              <a:rPr lang="en-US" sz="1800" spc="-10" dirty="0">
                <a:solidFill>
                  <a:srgbClr val="FFFFFF"/>
                </a:solidFill>
                <a:latin typeface="Carlito"/>
                <a:cs typeface="Carlito"/>
              </a:rPr>
              <a:t>tax credit </a:t>
            </a:r>
            <a:r>
              <a:rPr lang="en-US" sz="1800" spc="-5" dirty="0">
                <a:solidFill>
                  <a:srgbClr val="FFFFFF"/>
                </a:solidFill>
                <a:latin typeface="Carlito"/>
                <a:cs typeface="Carlito"/>
              </a:rPr>
              <a:t>as self-assessed</a:t>
            </a:r>
            <a:r>
              <a:rPr lang="en-US" sz="1800" spc="185" dirty="0">
                <a:solidFill>
                  <a:srgbClr val="FFFFFF"/>
                </a:solidFill>
                <a:latin typeface="Carlito"/>
                <a:cs typeface="Carlito"/>
              </a:rPr>
              <a:t> </a:t>
            </a:r>
            <a:r>
              <a:rPr lang="en-US" sz="1800" spc="-15" dirty="0">
                <a:solidFill>
                  <a:srgbClr val="FFFFFF"/>
                </a:solidFill>
                <a:latin typeface="Carlito"/>
                <a:cs typeface="Carlito"/>
              </a:rPr>
              <a:t>in the return </a:t>
            </a:r>
            <a:r>
              <a:rPr lang="en-US" sz="1800" spc="-5" dirty="0">
                <a:solidFill>
                  <a:srgbClr val="FFFFFF"/>
                </a:solidFill>
                <a:latin typeface="Carlito"/>
                <a:cs typeface="Carlito"/>
              </a:rPr>
              <a:t>of a </a:t>
            </a:r>
            <a:r>
              <a:rPr lang="en-US" sz="1800" spc="-10" dirty="0">
                <a:solidFill>
                  <a:srgbClr val="FFFFFF"/>
                </a:solidFill>
                <a:latin typeface="Carlito"/>
                <a:cs typeface="Carlito"/>
              </a:rPr>
              <a:t>registered person shall</a:t>
            </a:r>
            <a:r>
              <a:rPr lang="en-US" sz="1800" spc="-75" dirty="0">
                <a:solidFill>
                  <a:srgbClr val="FFFFFF"/>
                </a:solidFill>
                <a:latin typeface="Carlito"/>
                <a:cs typeface="Carlito"/>
              </a:rPr>
              <a:t> </a:t>
            </a:r>
            <a:r>
              <a:rPr lang="en-US" sz="1800" spc="-20" dirty="0">
                <a:solidFill>
                  <a:srgbClr val="FFFFFF"/>
                </a:solidFill>
                <a:latin typeface="Carlito"/>
                <a:cs typeface="Carlito"/>
              </a:rPr>
              <a:t>be </a:t>
            </a:r>
            <a:r>
              <a:rPr lang="en-US" sz="1800" spc="-10" dirty="0">
                <a:solidFill>
                  <a:srgbClr val="FFFFFF"/>
                </a:solidFill>
                <a:latin typeface="Carlito"/>
                <a:cs typeface="Carlito"/>
              </a:rPr>
              <a:t>credited </a:t>
            </a:r>
            <a:r>
              <a:rPr lang="en-US" sz="1800" spc="-15" dirty="0">
                <a:solidFill>
                  <a:srgbClr val="FFFFFF"/>
                </a:solidFill>
                <a:latin typeface="Carlito"/>
                <a:cs typeface="Carlito"/>
              </a:rPr>
              <a:t>to his</a:t>
            </a:r>
            <a:r>
              <a:rPr lang="en-US" sz="1800" spc="145" dirty="0">
                <a:solidFill>
                  <a:srgbClr val="FFFFFF"/>
                </a:solidFill>
                <a:latin typeface="Carlito"/>
                <a:cs typeface="Carlito"/>
              </a:rPr>
              <a:t> </a:t>
            </a:r>
            <a:r>
              <a:rPr lang="en-US" sz="1800" spc="-10" dirty="0">
                <a:solidFill>
                  <a:srgbClr val="FFFFFF"/>
                </a:solidFill>
                <a:latin typeface="Carlito"/>
                <a:cs typeface="Carlito"/>
              </a:rPr>
              <a:t>electronic credit </a:t>
            </a:r>
            <a:r>
              <a:rPr lang="en-US" sz="1800" spc="-35" dirty="0">
                <a:solidFill>
                  <a:srgbClr val="FFFFFF"/>
                </a:solidFill>
                <a:latin typeface="Carlito"/>
                <a:cs typeface="Carlito"/>
              </a:rPr>
              <a:t>ledger, </a:t>
            </a:r>
            <a:r>
              <a:rPr lang="en-US" sz="1800" spc="-15" dirty="0">
                <a:solidFill>
                  <a:srgbClr val="FFFFFF"/>
                </a:solidFill>
                <a:latin typeface="Carlito"/>
                <a:cs typeface="Carlito"/>
              </a:rPr>
              <a:t>in </a:t>
            </a:r>
            <a:r>
              <a:rPr lang="en-IN" sz="1800" spc="-5" dirty="0">
                <a:solidFill>
                  <a:srgbClr val="FFFFFF"/>
                </a:solidFill>
                <a:latin typeface="Carlito"/>
                <a:cs typeface="Carlito"/>
              </a:rPr>
              <a:t>accordance </a:t>
            </a:r>
            <a:r>
              <a:rPr lang="en-IN" sz="1800" spc="-15" dirty="0">
                <a:solidFill>
                  <a:srgbClr val="FFFFFF"/>
                </a:solidFill>
                <a:latin typeface="Carlito"/>
                <a:cs typeface="Carlito"/>
              </a:rPr>
              <a:t>with </a:t>
            </a:r>
            <a:r>
              <a:rPr lang="en-IN" sz="1800" spc="-5" dirty="0">
                <a:solidFill>
                  <a:srgbClr val="FFFFFF"/>
                </a:solidFill>
                <a:latin typeface="Carlito"/>
                <a:cs typeface="Carlito"/>
              </a:rPr>
              <a:t>section</a:t>
            </a:r>
            <a:r>
              <a:rPr lang="en-US" sz="1800" dirty="0">
                <a:latin typeface="Carlito"/>
                <a:cs typeface="Carlito"/>
              </a:rPr>
              <a:t> </a:t>
            </a:r>
            <a:r>
              <a:rPr lang="en-IN" sz="1800" spc="-10" dirty="0">
                <a:solidFill>
                  <a:srgbClr val="FFFFFF"/>
                </a:solidFill>
                <a:latin typeface="Carlito"/>
                <a:cs typeface="Carlito"/>
              </a:rPr>
              <a:t>4</a:t>
            </a:r>
            <a:r>
              <a:rPr lang="en-IN" sz="1800" dirty="0">
                <a:solidFill>
                  <a:srgbClr val="FFFFFF"/>
                </a:solidFill>
                <a:latin typeface="Carlito"/>
                <a:cs typeface="Carlito"/>
              </a:rPr>
              <a:t>1 </a:t>
            </a:r>
            <a:r>
              <a:rPr lang="en-IN" sz="1800" strike="sngStrike" spc="5" dirty="0">
                <a:solidFill>
                  <a:srgbClr val="FFFFFF"/>
                </a:solidFill>
                <a:latin typeface="Carlito"/>
                <a:cs typeface="Carlito"/>
              </a:rPr>
              <a:t>O</a:t>
            </a:r>
            <a:r>
              <a:rPr lang="en-IN" sz="1800" strike="sngStrike" dirty="0">
                <a:solidFill>
                  <a:srgbClr val="FFFFFF"/>
                </a:solidFill>
                <a:latin typeface="Carlito"/>
                <a:cs typeface="Carlito"/>
              </a:rPr>
              <a:t>r </a:t>
            </a:r>
            <a:r>
              <a:rPr lang="en-IN" sz="1800" strike="sngStrike" spc="5" dirty="0">
                <a:solidFill>
                  <a:srgbClr val="FFFFFF"/>
                </a:solidFill>
                <a:latin typeface="Carlito"/>
                <a:cs typeface="Carlito"/>
              </a:rPr>
              <a:t>s</a:t>
            </a:r>
            <a:r>
              <a:rPr lang="en-IN" sz="1800" strike="sngStrike" dirty="0">
                <a:solidFill>
                  <a:srgbClr val="FFFFFF"/>
                </a:solidFill>
                <a:latin typeface="Carlito"/>
                <a:cs typeface="Carlito"/>
              </a:rPr>
              <a:t>e</a:t>
            </a:r>
            <a:r>
              <a:rPr lang="en-IN" sz="1800" strike="sngStrike" spc="10" dirty="0">
                <a:solidFill>
                  <a:srgbClr val="FFFFFF"/>
                </a:solidFill>
                <a:latin typeface="Carlito"/>
                <a:cs typeface="Carlito"/>
              </a:rPr>
              <a:t>c</a:t>
            </a:r>
            <a:r>
              <a:rPr lang="en-IN" sz="1800" strike="sngStrike" spc="-10" dirty="0">
                <a:solidFill>
                  <a:srgbClr val="FFFFFF"/>
                </a:solidFill>
                <a:latin typeface="Carlito"/>
                <a:cs typeface="Carlito"/>
              </a:rPr>
              <a:t>ti</a:t>
            </a:r>
            <a:r>
              <a:rPr lang="en-IN" sz="1800" strike="sngStrike" spc="5" dirty="0">
                <a:solidFill>
                  <a:srgbClr val="FFFFFF"/>
                </a:solidFill>
                <a:latin typeface="Carlito"/>
                <a:cs typeface="Carlito"/>
              </a:rPr>
              <a:t>o</a:t>
            </a:r>
            <a:r>
              <a:rPr lang="en-IN" sz="1800" strike="sngStrike" dirty="0">
                <a:solidFill>
                  <a:srgbClr val="FFFFFF"/>
                </a:solidFill>
                <a:latin typeface="Carlito"/>
                <a:cs typeface="Carlito"/>
              </a:rPr>
              <a:t>n </a:t>
            </a:r>
            <a:r>
              <a:rPr lang="en-US" sz="1800" strike="sngStrike" spc="-10" dirty="0">
                <a:solidFill>
                  <a:srgbClr val="FFFFFF"/>
                </a:solidFill>
                <a:latin typeface="Carlito"/>
                <a:cs typeface="Carlito"/>
              </a:rPr>
              <a:t>43A</a:t>
            </a:r>
            <a:r>
              <a:rPr lang="en-US" sz="1800" strike="noStrike" spc="-10" dirty="0">
                <a:solidFill>
                  <a:srgbClr val="FFFFFF"/>
                </a:solidFill>
                <a:latin typeface="Carlito"/>
                <a:cs typeface="Carlito"/>
              </a:rPr>
              <a:t>, </a:t>
            </a:r>
            <a:r>
              <a:rPr lang="en-US" sz="1800" strike="noStrike" spc="-15" dirty="0">
                <a:solidFill>
                  <a:srgbClr val="FFFFFF"/>
                </a:solidFill>
                <a:latin typeface="Carlito"/>
                <a:cs typeface="Carlito"/>
              </a:rPr>
              <a:t>to </a:t>
            </a:r>
            <a:r>
              <a:rPr lang="en-US" sz="1800" strike="noStrike" spc="-10" dirty="0">
                <a:solidFill>
                  <a:srgbClr val="FFFFFF"/>
                </a:solidFill>
                <a:latin typeface="Carlito"/>
                <a:cs typeface="Carlito"/>
              </a:rPr>
              <a:t>be </a:t>
            </a:r>
            <a:r>
              <a:rPr lang="en-US" sz="1800" strike="noStrike" spc="-15" dirty="0">
                <a:solidFill>
                  <a:srgbClr val="FFFFFF"/>
                </a:solidFill>
                <a:latin typeface="Carlito"/>
                <a:cs typeface="Carlito"/>
              </a:rPr>
              <a:t>maintained </a:t>
            </a:r>
            <a:r>
              <a:rPr lang="en-US" sz="1800" strike="noStrike" spc="-10" dirty="0">
                <a:solidFill>
                  <a:srgbClr val="FFFFFF"/>
                </a:solidFill>
                <a:latin typeface="Carlito"/>
                <a:cs typeface="Carlito"/>
              </a:rPr>
              <a:t>in </a:t>
            </a:r>
            <a:r>
              <a:rPr lang="en-US" sz="1800" strike="noStrike" spc="-5" dirty="0">
                <a:solidFill>
                  <a:srgbClr val="FFFFFF"/>
                </a:solidFill>
                <a:latin typeface="Carlito"/>
                <a:cs typeface="Carlito"/>
              </a:rPr>
              <a:t>such </a:t>
            </a:r>
            <a:r>
              <a:rPr lang="en-US" sz="1800" strike="noStrike" spc="-15" dirty="0">
                <a:solidFill>
                  <a:srgbClr val="FFFFFF"/>
                </a:solidFill>
                <a:latin typeface="Carlito"/>
                <a:cs typeface="Carlito"/>
              </a:rPr>
              <a:t>manner</a:t>
            </a:r>
            <a:r>
              <a:rPr lang="en-US" sz="1800" strike="noStrike" spc="260" dirty="0">
                <a:solidFill>
                  <a:srgbClr val="FFFFFF"/>
                </a:solidFill>
                <a:latin typeface="Carlito"/>
                <a:cs typeface="Carlito"/>
              </a:rPr>
              <a:t> </a:t>
            </a:r>
            <a:r>
              <a:rPr lang="en-US" sz="1800" strike="noStrike" dirty="0">
                <a:solidFill>
                  <a:srgbClr val="FFFFFF"/>
                </a:solidFill>
                <a:latin typeface="Carlito"/>
                <a:cs typeface="Carlito"/>
              </a:rPr>
              <a:t>as </a:t>
            </a:r>
            <a:r>
              <a:rPr lang="en-IN" sz="1800" spc="-10" dirty="0">
                <a:solidFill>
                  <a:srgbClr val="FFFFFF"/>
                </a:solidFill>
                <a:latin typeface="Carlito"/>
                <a:cs typeface="Carlito"/>
              </a:rPr>
              <a:t>may </a:t>
            </a:r>
            <a:r>
              <a:rPr lang="en-IN" sz="1800" spc="-15" dirty="0">
                <a:solidFill>
                  <a:srgbClr val="FFFFFF"/>
                </a:solidFill>
                <a:latin typeface="Carlito"/>
                <a:cs typeface="Carlito"/>
              </a:rPr>
              <a:t>be</a:t>
            </a:r>
            <a:r>
              <a:rPr lang="en-IN" sz="1800" spc="-35" dirty="0">
                <a:solidFill>
                  <a:srgbClr val="FFFFFF"/>
                </a:solidFill>
                <a:latin typeface="Carlito"/>
                <a:cs typeface="Carlito"/>
              </a:rPr>
              <a:t> </a:t>
            </a:r>
            <a:r>
              <a:rPr lang="en-IN" sz="1800" spc="-10" dirty="0">
                <a:solidFill>
                  <a:srgbClr val="FFFFFF"/>
                </a:solidFill>
                <a:latin typeface="Carlito"/>
                <a:cs typeface="Carlito"/>
              </a:rPr>
              <a:t>prescribed.</a:t>
            </a:r>
          </a:p>
          <a:p>
            <a:pPr marL="69850" algn="l">
              <a:spcBef>
                <a:spcPts val="120"/>
              </a:spcBef>
            </a:pPr>
            <a:endParaRPr lang="en-IN" sz="1800" spc="-10" dirty="0">
              <a:solidFill>
                <a:srgbClr val="FFFFFF"/>
              </a:solidFill>
              <a:latin typeface="Carlito"/>
              <a:cs typeface="Carlito"/>
            </a:endParaRPr>
          </a:p>
          <a:p>
            <a:pPr marL="69850" algn="l">
              <a:spcBef>
                <a:spcPts val="120"/>
              </a:spcBef>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 </a:t>
            </a:r>
            <a:r>
              <a:rPr lang="en-US" sz="1800" b="1" spc="-10" dirty="0">
                <a:solidFill>
                  <a:srgbClr val="FFFF00"/>
                </a:solidFill>
                <a:latin typeface="Carlito"/>
                <a:cs typeface="Carlito"/>
              </a:rPr>
              <a:t>along</a:t>
            </a:r>
            <a:r>
              <a:rPr lang="en-US" sz="1800" b="1" spc="-55" dirty="0">
                <a:solidFill>
                  <a:srgbClr val="FFFF00"/>
                </a:solidFill>
                <a:latin typeface="Carlito"/>
                <a:cs typeface="Carlito"/>
              </a:rPr>
              <a:t> </a:t>
            </a:r>
            <a:r>
              <a:rPr lang="en-US" sz="1800" b="1" spc="-10" dirty="0">
                <a:solidFill>
                  <a:srgbClr val="FFFF00"/>
                </a:solidFill>
                <a:latin typeface="Carlito"/>
                <a:cs typeface="Carlito"/>
              </a:rPr>
              <a:t>with</a:t>
            </a:r>
            <a:r>
              <a:rPr lang="en-US" sz="1800" dirty="0">
                <a:latin typeface="Carlito"/>
                <a:cs typeface="Carlito"/>
              </a:rPr>
              <a:t>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a:t>
            </a:r>
            <a:r>
              <a:rPr lang="en-US" sz="1800" b="1" spc="-140" dirty="0">
                <a:solidFill>
                  <a:srgbClr val="FFFF00"/>
                </a:solidFill>
                <a:latin typeface="Carlito"/>
                <a:cs typeface="Carlito"/>
              </a:rPr>
              <a:t> </a:t>
            </a:r>
            <a:r>
              <a:rPr lang="en-US" sz="1800" b="1" spc="-10" dirty="0">
                <a:solidFill>
                  <a:srgbClr val="FFFF00"/>
                </a:solidFill>
                <a:latin typeface="Carlito"/>
                <a:cs typeface="Carlito"/>
              </a:rPr>
              <a:t>Council</a:t>
            </a:r>
            <a:r>
              <a:rPr lang="en-US" sz="1800" dirty="0">
                <a:latin typeface="Carlito"/>
                <a:cs typeface="Carlito"/>
              </a:rPr>
              <a:t> </a:t>
            </a:r>
            <a:r>
              <a:rPr lang="en-US" sz="1800" b="1" spc="-5" dirty="0">
                <a:solidFill>
                  <a:srgbClr val="FFFF00"/>
                </a:solidFill>
                <a:latin typeface="Carlito"/>
                <a:cs typeface="Carlito"/>
              </a:rPr>
              <a:t>Meeting)- </a:t>
            </a:r>
          </a:p>
          <a:p>
            <a:pPr marL="71755" marR="42545" algn="just">
              <a:lnSpc>
                <a:spcPct val="101000"/>
              </a:lnSpc>
            </a:pPr>
            <a:r>
              <a:rPr lang="en-US" sz="1800" spc="-10" dirty="0">
                <a:solidFill>
                  <a:srgbClr val="FFFFFF"/>
                </a:solidFill>
                <a:latin typeface="Carlito"/>
                <a:cs typeface="Carlito"/>
              </a:rPr>
              <a:t>Government has </a:t>
            </a:r>
            <a:r>
              <a:rPr lang="en-US" sz="1800" spc="-5" dirty="0">
                <a:solidFill>
                  <a:srgbClr val="FFFFFF"/>
                </a:solidFill>
                <a:latin typeface="Carlito"/>
                <a:cs typeface="Carlito"/>
              </a:rPr>
              <a:t>notified </a:t>
            </a:r>
            <a:r>
              <a:rPr lang="en-US" sz="1800" spc="-10" dirty="0">
                <a:solidFill>
                  <a:srgbClr val="FFFFFF"/>
                </a:solidFill>
                <a:latin typeface="Carlito"/>
                <a:cs typeface="Carlito"/>
              </a:rPr>
              <a:t>rule </a:t>
            </a:r>
            <a:r>
              <a:rPr lang="en-US" sz="1800" spc="-5" dirty="0">
                <a:solidFill>
                  <a:srgbClr val="FFFFFF"/>
                </a:solidFill>
                <a:latin typeface="Carlito"/>
                <a:cs typeface="Carlito"/>
              </a:rPr>
              <a:t>86B </a:t>
            </a:r>
            <a:r>
              <a:rPr lang="en-US" sz="1800" spc="-10" dirty="0">
                <a:solidFill>
                  <a:srgbClr val="FFFFFF"/>
                </a:solidFill>
                <a:latin typeface="Carlito"/>
                <a:cs typeface="Carlito"/>
              </a:rPr>
              <a:t>mandating  </a:t>
            </a:r>
            <a:r>
              <a:rPr lang="en-US" sz="1800" spc="-5" dirty="0">
                <a:solidFill>
                  <a:srgbClr val="FFFFFF"/>
                </a:solidFill>
                <a:latin typeface="Carlito"/>
                <a:cs typeface="Carlito"/>
              </a:rPr>
              <a:t>restriction </a:t>
            </a:r>
            <a:r>
              <a:rPr lang="en-US" sz="1800" dirty="0">
                <a:solidFill>
                  <a:srgbClr val="FFFFFF"/>
                </a:solidFill>
                <a:latin typeface="Carlito"/>
                <a:cs typeface="Carlito"/>
              </a:rPr>
              <a:t>in </a:t>
            </a:r>
            <a:r>
              <a:rPr lang="en-US" sz="1800" spc="-10" dirty="0">
                <a:solidFill>
                  <a:srgbClr val="FFFFFF"/>
                </a:solidFill>
                <a:latin typeface="Carlito"/>
                <a:cs typeface="Carlito"/>
              </a:rPr>
              <a:t>utilization </a:t>
            </a:r>
            <a:r>
              <a:rPr lang="en-US" sz="1800" spc="-5" dirty="0">
                <a:solidFill>
                  <a:srgbClr val="FFFFFF"/>
                </a:solidFill>
                <a:latin typeface="Carlito"/>
                <a:cs typeface="Carlito"/>
              </a:rPr>
              <a:t>of </a:t>
            </a:r>
            <a:r>
              <a:rPr lang="en-US" sz="1800" spc="-10" dirty="0">
                <a:solidFill>
                  <a:srgbClr val="FFFFFF"/>
                </a:solidFill>
                <a:latin typeface="Carlito"/>
                <a:cs typeface="Carlito"/>
              </a:rPr>
              <a:t>ITC in specified  cases. Law Committee has recommended </a:t>
            </a:r>
            <a:r>
              <a:rPr lang="en-US" sz="1800" spc="-15" dirty="0">
                <a:solidFill>
                  <a:srgbClr val="FFFFFF"/>
                </a:solidFill>
                <a:latin typeface="Carlito"/>
                <a:cs typeface="Carlito"/>
              </a:rPr>
              <a:t>that  </a:t>
            </a:r>
            <a:r>
              <a:rPr lang="en-US" sz="1800" spc="-10" dirty="0">
                <a:solidFill>
                  <a:srgbClr val="FFFFFF"/>
                </a:solidFill>
                <a:latin typeface="Carlito"/>
                <a:cs typeface="Carlito"/>
              </a:rPr>
              <a:t>it </a:t>
            </a:r>
            <a:r>
              <a:rPr lang="en-US" sz="1800" spc="-15" dirty="0">
                <a:solidFill>
                  <a:srgbClr val="FFFFFF"/>
                </a:solidFill>
                <a:latin typeface="Carlito"/>
                <a:cs typeface="Carlito"/>
              </a:rPr>
              <a:t>would</a:t>
            </a:r>
            <a:r>
              <a:rPr lang="en-US" sz="1800" dirty="0">
                <a:solidFill>
                  <a:srgbClr val="FFFFFF"/>
                </a:solidFill>
                <a:latin typeface="Carlito"/>
                <a:cs typeface="Carlito"/>
              </a:rPr>
              <a:t> </a:t>
            </a:r>
            <a:r>
              <a:rPr lang="en-US" sz="1800" spc="-20" dirty="0">
                <a:solidFill>
                  <a:srgbClr val="FFFFFF"/>
                </a:solidFill>
                <a:latin typeface="Carlito"/>
                <a:cs typeface="Carlito"/>
              </a:rPr>
              <a:t>be</a:t>
            </a:r>
            <a:r>
              <a:rPr lang="en-US" sz="1800" dirty="0">
                <a:latin typeface="Carlito"/>
                <a:cs typeface="Carlito"/>
              </a:rPr>
              <a:t> </a:t>
            </a:r>
            <a:r>
              <a:rPr lang="en-US" sz="1800" spc="-5" dirty="0">
                <a:solidFill>
                  <a:srgbClr val="FFFFFF"/>
                </a:solidFill>
                <a:latin typeface="Carlito"/>
                <a:cs typeface="Carlito"/>
              </a:rPr>
              <a:t>appropriate </a:t>
            </a:r>
            <a:r>
              <a:rPr lang="en-US" sz="1800" spc="-10" dirty="0">
                <a:solidFill>
                  <a:srgbClr val="FFFFFF"/>
                </a:solidFill>
                <a:latin typeface="Carlito"/>
                <a:cs typeface="Carlito"/>
              </a:rPr>
              <a:t>if </a:t>
            </a:r>
            <a:r>
              <a:rPr lang="en-US" sz="1800" spc="-5" dirty="0">
                <a:solidFill>
                  <a:srgbClr val="FFFFFF"/>
                </a:solidFill>
                <a:latin typeface="Carlito"/>
                <a:cs typeface="Carlito"/>
              </a:rPr>
              <a:t>a </a:t>
            </a:r>
            <a:r>
              <a:rPr lang="en-US" sz="1800" spc="-10" dirty="0">
                <a:solidFill>
                  <a:srgbClr val="FFFFFF"/>
                </a:solidFill>
                <a:latin typeface="Carlito"/>
                <a:cs typeface="Carlito"/>
              </a:rPr>
              <a:t>provision under </a:t>
            </a:r>
            <a:r>
              <a:rPr lang="en-US" sz="1800" spc="-5" dirty="0">
                <a:solidFill>
                  <a:srgbClr val="FFFFFF"/>
                </a:solidFill>
                <a:latin typeface="Carlito"/>
                <a:cs typeface="Carlito"/>
              </a:rPr>
              <a:t>section </a:t>
            </a:r>
            <a:r>
              <a:rPr lang="en-US" sz="1800" spc="-10" dirty="0">
                <a:solidFill>
                  <a:srgbClr val="FFFFFF"/>
                </a:solidFill>
                <a:latin typeface="Carlito"/>
                <a:cs typeface="Carlito"/>
              </a:rPr>
              <a:t>49</a:t>
            </a:r>
            <a:r>
              <a:rPr lang="en-US" sz="1800" spc="-20" dirty="0">
                <a:solidFill>
                  <a:srgbClr val="FFFFFF"/>
                </a:solidFill>
                <a:latin typeface="Carlito"/>
                <a:cs typeface="Carlito"/>
              </a:rPr>
              <a:t> </a:t>
            </a:r>
            <a:r>
              <a:rPr lang="en-US" sz="1800" spc="-15" dirty="0">
                <a:solidFill>
                  <a:srgbClr val="FFFFFF"/>
                </a:solidFill>
                <a:latin typeface="Carlito"/>
                <a:cs typeface="Carlito"/>
              </a:rPr>
              <a:t>is</a:t>
            </a:r>
            <a:r>
              <a:rPr lang="en-US" sz="1800" dirty="0">
                <a:latin typeface="Carlito"/>
                <a:cs typeface="Carlito"/>
              </a:rPr>
              <a:t> </a:t>
            </a:r>
            <a:r>
              <a:rPr lang="en-US" sz="1800" spc="-10" dirty="0">
                <a:solidFill>
                  <a:srgbClr val="FFFFFF"/>
                </a:solidFill>
                <a:latin typeface="Carlito"/>
                <a:cs typeface="Carlito"/>
              </a:rPr>
              <a:t>made </a:t>
            </a:r>
            <a:r>
              <a:rPr lang="en-US" sz="1800" dirty="0">
                <a:solidFill>
                  <a:srgbClr val="FFFFFF"/>
                </a:solidFill>
                <a:latin typeface="Carlito"/>
                <a:cs typeface="Carlito"/>
              </a:rPr>
              <a:t>for </a:t>
            </a:r>
            <a:r>
              <a:rPr lang="en-US" sz="1800" spc="-5" dirty="0">
                <a:solidFill>
                  <a:srgbClr val="FFFFFF"/>
                </a:solidFill>
                <a:latin typeface="Carlito"/>
                <a:cs typeface="Carlito"/>
              </a:rPr>
              <a:t>such</a:t>
            </a:r>
            <a:r>
              <a:rPr lang="en-US" sz="1800" spc="-50" dirty="0">
                <a:solidFill>
                  <a:srgbClr val="FFFFFF"/>
                </a:solidFill>
                <a:latin typeface="Carlito"/>
                <a:cs typeface="Carlito"/>
              </a:rPr>
              <a:t> </a:t>
            </a:r>
            <a:r>
              <a:rPr lang="en-US" sz="1800" spc="-5" dirty="0">
                <a:solidFill>
                  <a:srgbClr val="FFFFFF"/>
                </a:solidFill>
                <a:latin typeface="Carlito"/>
                <a:cs typeface="Carlito"/>
              </a:rPr>
              <a:t>scenarios.</a:t>
            </a:r>
            <a:endParaRPr lang="en-US" sz="1800" dirty="0">
              <a:latin typeface="Carlito"/>
              <a:cs typeface="Carlito"/>
            </a:endParaRPr>
          </a:p>
          <a:p>
            <a:pPr marL="69850" algn="l">
              <a:spcBef>
                <a:spcPts val="120"/>
              </a:spcBef>
            </a:pPr>
            <a:endParaRPr lang="en-IN" sz="1800" dirty="0">
              <a:latin typeface="Carlito"/>
              <a:cs typeface="Carlito"/>
            </a:endParaRPr>
          </a:p>
          <a:p>
            <a:pPr marL="69850" algn="l">
              <a:spcBef>
                <a:spcPts val="120"/>
              </a:spcBef>
            </a:pPr>
            <a:endParaRPr lang="en-US" sz="2800" dirty="0">
              <a:latin typeface="Carlito"/>
              <a:cs typeface="Carlito"/>
            </a:endParaRPr>
          </a:p>
          <a:p>
            <a:pPr marL="69850" algn="l">
              <a:spcBef>
                <a:spcPts val="120"/>
              </a:spcBef>
            </a:pPr>
            <a:endParaRPr lang="en-US" sz="2800" dirty="0">
              <a:latin typeface="Carlito"/>
              <a:cs typeface="Carlito"/>
            </a:endParaRPr>
          </a:p>
          <a:p>
            <a:pPr marL="69850" algn="l">
              <a:spcBef>
                <a:spcPts val="120"/>
              </a:spcBef>
            </a:pPr>
            <a:endParaRPr lang="en-IN" sz="2800" dirty="0">
              <a:latin typeface="Carlito"/>
              <a:cs typeface="Carlito"/>
            </a:endParaRPr>
          </a:p>
          <a:p>
            <a:pPr algn="ctr"/>
            <a:endParaRPr lang="en-US" sz="2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275525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7E6B-8003-4547-BE69-ABD7B0174D5F}"/>
              </a:ext>
            </a:extLst>
          </p:cNvPr>
          <p:cNvSpPr>
            <a:spLocks noGrp="1"/>
          </p:cNvSpPr>
          <p:nvPr>
            <p:ph type="title"/>
          </p:nvPr>
        </p:nvSpPr>
        <p:spPr>
          <a:xfrm>
            <a:off x="167761" y="152400"/>
            <a:ext cx="5888482" cy="636905"/>
          </a:xfrm>
        </p:spPr>
        <p:txBody>
          <a:bodyPr/>
          <a:lstStyle/>
          <a:p>
            <a:r>
              <a:rPr lang="en-US" sz="4000" dirty="0"/>
              <a:t>Section 49-</a:t>
            </a:r>
            <a:endParaRPr lang="en-IN" dirty="0"/>
          </a:p>
        </p:txBody>
      </p:sp>
      <p:sp>
        <p:nvSpPr>
          <p:cNvPr id="3" name="Text Placeholder 2">
            <a:extLst>
              <a:ext uri="{FF2B5EF4-FFF2-40B4-BE49-F238E27FC236}">
                <a16:creationId xmlns:a16="http://schemas.microsoft.com/office/drawing/2014/main" id="{D31BF8CF-16EF-41E3-A2E2-08CD7A5EC540}"/>
              </a:ext>
            </a:extLst>
          </p:cNvPr>
          <p:cNvSpPr>
            <a:spLocks noGrp="1"/>
          </p:cNvSpPr>
          <p:nvPr>
            <p:ph type="body" idx="1"/>
          </p:nvPr>
        </p:nvSpPr>
        <p:spPr>
          <a:xfrm>
            <a:off x="204806" y="809183"/>
            <a:ext cx="11782387" cy="4910319"/>
          </a:xfrm>
        </p:spPr>
        <p:txBody>
          <a:bodyPr/>
          <a:lstStyle/>
          <a:p>
            <a:pPr>
              <a:lnSpc>
                <a:spcPct val="100000"/>
              </a:lnSpc>
              <a:spcBef>
                <a:spcPts val="15"/>
              </a:spcBef>
            </a:pPr>
            <a:r>
              <a:rPr lang="en-IN" sz="1800" b="1" spc="-10" dirty="0">
                <a:solidFill>
                  <a:srgbClr val="FFFF00"/>
                </a:solidFill>
                <a:latin typeface="Carlito"/>
                <a:cs typeface="Carlito"/>
              </a:rPr>
              <a:t>Amendment- </a:t>
            </a:r>
            <a:endParaRPr lang="en-US" sz="1800" dirty="0">
              <a:latin typeface="Times New Roman"/>
              <a:cs typeface="Times New Roman"/>
            </a:endParaRPr>
          </a:p>
          <a:p>
            <a:pPr marL="69850" marR="13335" algn="just">
              <a:lnSpc>
                <a:spcPct val="105700"/>
              </a:lnSpc>
            </a:pPr>
            <a:r>
              <a:rPr lang="en-US" sz="1800" spc="-10" dirty="0">
                <a:solidFill>
                  <a:srgbClr val="FFFFFF"/>
                </a:solidFill>
                <a:latin typeface="Carlito"/>
                <a:cs typeface="Carlito"/>
              </a:rPr>
              <a:t>(b) in sub-section  </a:t>
            </a:r>
            <a:r>
              <a:rPr lang="en-US" sz="1800" spc="-5" dirty="0">
                <a:solidFill>
                  <a:srgbClr val="FFFFFF"/>
                </a:solidFill>
                <a:latin typeface="Carlito"/>
                <a:cs typeface="Carlito"/>
              </a:rPr>
              <a:t>(4), after the </a:t>
            </a:r>
            <a:r>
              <a:rPr lang="en-US" sz="1800" spc="-10" dirty="0">
                <a:solidFill>
                  <a:srgbClr val="FFFFFF"/>
                </a:solidFill>
                <a:latin typeface="Carlito"/>
                <a:cs typeface="Carlito"/>
              </a:rPr>
              <a:t>words  “subject </a:t>
            </a:r>
            <a:r>
              <a:rPr lang="en-US" sz="1800" spc="-15" dirty="0">
                <a:solidFill>
                  <a:srgbClr val="FFFFFF"/>
                </a:solidFill>
                <a:latin typeface="Carlito"/>
                <a:cs typeface="Carlito"/>
              </a:rPr>
              <a:t>to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20" dirty="0">
                <a:solidFill>
                  <a:srgbClr val="FFFFFF"/>
                </a:solidFill>
                <a:latin typeface="Carlito"/>
                <a:cs typeface="Carlito"/>
              </a:rPr>
              <a:t>the  </a:t>
            </a:r>
            <a:r>
              <a:rPr lang="en-US" sz="1800" spc="-10" dirty="0">
                <a:solidFill>
                  <a:srgbClr val="FFFFFF"/>
                </a:solidFill>
                <a:latin typeface="Carlito"/>
                <a:cs typeface="Carlito"/>
              </a:rPr>
              <a:t>words</a:t>
            </a:r>
            <a:r>
              <a:rPr lang="en-US" sz="1800" spc="-10" dirty="0">
                <a:latin typeface="Carlito"/>
                <a:cs typeface="Carlito"/>
              </a:rPr>
              <a:t> </a:t>
            </a:r>
            <a:r>
              <a:rPr lang="en-US" sz="1800" dirty="0">
                <a:solidFill>
                  <a:srgbClr val="FFFFFF"/>
                </a:solidFill>
                <a:latin typeface="Carlito"/>
                <a:cs typeface="Carlito"/>
              </a:rPr>
              <a:t>“a</a:t>
            </a:r>
            <a:r>
              <a:rPr lang="en-US" sz="1800" spc="-15" dirty="0">
                <a:solidFill>
                  <a:srgbClr val="FFFFFF"/>
                </a:solidFill>
                <a:latin typeface="Carlito"/>
                <a:cs typeface="Carlito"/>
              </a:rPr>
              <a:t>n</a:t>
            </a:r>
            <a:r>
              <a:rPr lang="en-US" sz="1800" dirty="0">
                <a:solidFill>
                  <a:srgbClr val="FFFFFF"/>
                </a:solidFill>
                <a:latin typeface="Carlito"/>
                <a:cs typeface="Carlito"/>
              </a:rPr>
              <a:t>d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0" dirty="0">
                <a:solidFill>
                  <a:srgbClr val="FFFFFF"/>
                </a:solidFill>
                <a:latin typeface="Carlito"/>
                <a:cs typeface="Carlito"/>
              </a:rPr>
              <a:t>s</a:t>
            </a:r>
            <a:r>
              <a:rPr lang="en-US" sz="1800" spc="-10" dirty="0">
                <a:solidFill>
                  <a:srgbClr val="FFFFFF"/>
                </a:solidFill>
                <a:latin typeface="Carlito"/>
                <a:cs typeface="Carlito"/>
              </a:rPr>
              <a:t>tri</a:t>
            </a:r>
            <a:r>
              <a:rPr lang="en-US" sz="1800" spc="10" dirty="0">
                <a:solidFill>
                  <a:srgbClr val="FFFFFF"/>
                </a:solidFill>
                <a:latin typeface="Carlito"/>
                <a:cs typeface="Carlito"/>
              </a:rPr>
              <a:t>c</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spc="5" dirty="0">
                <a:solidFill>
                  <a:srgbClr val="FFFFFF"/>
                </a:solidFill>
                <a:latin typeface="Carlito"/>
                <a:cs typeface="Carlito"/>
              </a:rPr>
              <a:t>s</a:t>
            </a:r>
            <a:r>
              <a:rPr lang="en-US" sz="1800" dirty="0">
                <a:solidFill>
                  <a:srgbClr val="FFFFFF"/>
                </a:solidFill>
                <a:latin typeface="Carlito"/>
                <a:cs typeface="Carlito"/>
              </a:rPr>
              <a:t>”</a:t>
            </a:r>
            <a:r>
              <a:rPr lang="en-US" sz="1800" dirty="0">
                <a:latin typeface="Carlito"/>
                <a:cs typeface="Carlito"/>
              </a:rPr>
              <a:t> </a:t>
            </a:r>
            <a:r>
              <a:rPr lang="en-US" sz="1800" spc="-10" dirty="0">
                <a:solidFill>
                  <a:srgbClr val="FFFFFF"/>
                </a:solidFill>
                <a:latin typeface="Carlito"/>
                <a:cs typeface="Carlito"/>
              </a:rPr>
              <a:t>shall </a:t>
            </a:r>
            <a:r>
              <a:rPr lang="en-US" sz="1800" spc="-15" dirty="0">
                <a:solidFill>
                  <a:srgbClr val="FFFFFF"/>
                </a:solidFill>
                <a:latin typeface="Carlito"/>
                <a:cs typeface="Carlito"/>
              </a:rPr>
              <a:t>be</a:t>
            </a:r>
            <a:r>
              <a:rPr lang="en-US" sz="1800" spc="-40" dirty="0">
                <a:solidFill>
                  <a:srgbClr val="FFFFFF"/>
                </a:solidFill>
                <a:latin typeface="Carlito"/>
                <a:cs typeface="Carlito"/>
              </a:rPr>
              <a:t> </a:t>
            </a:r>
            <a:r>
              <a:rPr lang="en-US" sz="1800" spc="-10" dirty="0">
                <a:solidFill>
                  <a:srgbClr val="FFFFFF"/>
                </a:solidFill>
                <a:latin typeface="Carlito"/>
                <a:cs typeface="Carlito"/>
              </a:rPr>
              <a:t>inserted;</a:t>
            </a:r>
          </a:p>
          <a:p>
            <a:pPr marL="69850" marR="13335" algn="just">
              <a:lnSpc>
                <a:spcPct val="105700"/>
              </a:lnSpc>
            </a:pPr>
            <a:endParaRPr lang="en-IN" sz="1800" b="1" spc="-10" dirty="0">
              <a:solidFill>
                <a:srgbClr val="FFFF00"/>
              </a:solidFill>
              <a:latin typeface="Carlito"/>
              <a:cs typeface="Carlito"/>
            </a:endParaRPr>
          </a:p>
          <a:p>
            <a:pPr marL="69850" marR="13335" algn="just">
              <a:lnSpc>
                <a:spcPct val="105700"/>
              </a:lnSpc>
            </a:pPr>
            <a:r>
              <a:rPr lang="en-IN" sz="1800" b="1" spc="-10" dirty="0">
                <a:solidFill>
                  <a:srgbClr val="FFFF00"/>
                </a:solidFill>
                <a:latin typeface="Carlito"/>
                <a:cs typeface="Carlito"/>
              </a:rPr>
              <a:t>Impact</a:t>
            </a:r>
            <a:endParaRPr lang="en-IN" sz="1800" dirty="0">
              <a:latin typeface="Carlito"/>
              <a:cs typeface="Carlito"/>
            </a:endParaRPr>
          </a:p>
          <a:p>
            <a:pPr marL="70485">
              <a:lnSpc>
                <a:spcPct val="100000"/>
              </a:lnSpc>
            </a:pPr>
            <a:r>
              <a:rPr lang="en-US" sz="1800" spc="-5" dirty="0">
                <a:solidFill>
                  <a:srgbClr val="FFFFFF"/>
                </a:solidFill>
                <a:latin typeface="Carlito"/>
                <a:cs typeface="Carlito"/>
              </a:rPr>
              <a:t>(4) </a:t>
            </a:r>
            <a:r>
              <a:rPr lang="en-US" sz="1800" spc="-15" dirty="0">
                <a:solidFill>
                  <a:srgbClr val="FFFFFF"/>
                </a:solidFill>
                <a:latin typeface="Carlito"/>
                <a:cs typeface="Carlito"/>
              </a:rPr>
              <a:t>The amount </a:t>
            </a:r>
            <a:r>
              <a:rPr lang="en-US" sz="1800" spc="-10" dirty="0">
                <a:solidFill>
                  <a:srgbClr val="FFFFFF"/>
                </a:solidFill>
                <a:latin typeface="Carlito"/>
                <a:cs typeface="Carlito"/>
              </a:rPr>
              <a:t>available in </a:t>
            </a:r>
            <a:r>
              <a:rPr lang="en-US" sz="1800" spc="-15" dirty="0">
                <a:solidFill>
                  <a:srgbClr val="FFFFFF"/>
                </a:solidFill>
                <a:latin typeface="Carlito"/>
                <a:cs typeface="Carlito"/>
              </a:rPr>
              <a:t>the </a:t>
            </a:r>
            <a:r>
              <a:rPr lang="en-US" sz="1800" spc="-10" dirty="0">
                <a:solidFill>
                  <a:srgbClr val="FFFFFF"/>
                </a:solidFill>
                <a:latin typeface="Carlito"/>
                <a:cs typeface="Carlito"/>
              </a:rPr>
              <a:t>electronic credit ledger may </a:t>
            </a:r>
            <a:r>
              <a:rPr lang="en-US" sz="1800" spc="-15" dirty="0">
                <a:solidFill>
                  <a:srgbClr val="FFFFFF"/>
                </a:solidFill>
                <a:latin typeface="Carlito"/>
                <a:cs typeface="Carlito"/>
              </a:rPr>
              <a:t>be </a:t>
            </a:r>
            <a:r>
              <a:rPr lang="en-US" sz="1800" spc="-10" dirty="0">
                <a:solidFill>
                  <a:srgbClr val="FFFFFF"/>
                </a:solidFill>
                <a:latin typeface="Carlito"/>
                <a:cs typeface="Carlito"/>
              </a:rPr>
              <a:t>used</a:t>
            </a:r>
            <a:r>
              <a:rPr lang="en-US" sz="1800" spc="200" dirty="0">
                <a:solidFill>
                  <a:srgbClr val="FFFFFF"/>
                </a:solidFill>
                <a:latin typeface="Carlito"/>
                <a:cs typeface="Carlito"/>
              </a:rPr>
              <a:t> </a:t>
            </a:r>
            <a:r>
              <a:rPr lang="en-US" sz="1800" dirty="0">
                <a:solidFill>
                  <a:srgbClr val="FFFFFF"/>
                </a:solidFill>
                <a:latin typeface="Carlito"/>
                <a:cs typeface="Carlito"/>
              </a:rPr>
              <a:t>for</a:t>
            </a:r>
            <a:r>
              <a:rPr lang="en-US" sz="1800" dirty="0">
                <a:latin typeface="Carlito"/>
                <a:cs typeface="Carlito"/>
              </a:rPr>
              <a:t> </a:t>
            </a:r>
            <a:r>
              <a:rPr lang="en-US" sz="1800" spc="-10" dirty="0">
                <a:solidFill>
                  <a:srgbClr val="FFFFFF"/>
                </a:solidFill>
                <a:latin typeface="Carlito"/>
                <a:cs typeface="Carlito"/>
              </a:rPr>
              <a:t>making </a:t>
            </a:r>
            <a:r>
              <a:rPr lang="en-US" sz="1800" dirty="0">
                <a:solidFill>
                  <a:srgbClr val="FFFFFF"/>
                </a:solidFill>
                <a:latin typeface="Carlito"/>
                <a:cs typeface="Carlito"/>
              </a:rPr>
              <a:t>any </a:t>
            </a:r>
            <a:r>
              <a:rPr lang="en-US" sz="1800" spc="-5" dirty="0">
                <a:solidFill>
                  <a:srgbClr val="FFFFFF"/>
                </a:solidFill>
                <a:latin typeface="Carlito"/>
                <a:cs typeface="Carlito"/>
              </a:rPr>
              <a:t>payment </a:t>
            </a:r>
            <a:r>
              <a:rPr lang="en-US" sz="1800" spc="-10" dirty="0">
                <a:solidFill>
                  <a:srgbClr val="FFFFFF"/>
                </a:solidFill>
                <a:latin typeface="Carlito"/>
                <a:cs typeface="Carlito"/>
              </a:rPr>
              <a:t>towards </a:t>
            </a:r>
            <a:r>
              <a:rPr lang="en-US" sz="1800" spc="-5" dirty="0">
                <a:solidFill>
                  <a:srgbClr val="FFFFFF"/>
                </a:solidFill>
                <a:latin typeface="Carlito"/>
                <a:cs typeface="Carlito"/>
              </a:rPr>
              <a:t>output </a:t>
            </a:r>
            <a:r>
              <a:rPr lang="en-US" sz="1800" spc="-10" dirty="0">
                <a:solidFill>
                  <a:srgbClr val="FFFFFF"/>
                </a:solidFill>
                <a:latin typeface="Carlito"/>
                <a:cs typeface="Carlito"/>
              </a:rPr>
              <a:t>tax under this </a:t>
            </a:r>
            <a:r>
              <a:rPr lang="en-US" sz="1800" dirty="0">
                <a:solidFill>
                  <a:srgbClr val="FFFFFF"/>
                </a:solidFill>
                <a:latin typeface="Carlito"/>
                <a:cs typeface="Carlito"/>
              </a:rPr>
              <a:t>Act or </a:t>
            </a:r>
            <a:r>
              <a:rPr lang="en-US" sz="1800" spc="-5" dirty="0">
                <a:solidFill>
                  <a:srgbClr val="FFFFFF"/>
                </a:solidFill>
                <a:latin typeface="Carlito"/>
                <a:cs typeface="Carlito"/>
              </a:rPr>
              <a:t>under the</a:t>
            </a:r>
            <a:r>
              <a:rPr lang="en-US" sz="1800" spc="120" dirty="0">
                <a:solidFill>
                  <a:srgbClr val="FFFFFF"/>
                </a:solidFill>
                <a:latin typeface="Carlito"/>
                <a:cs typeface="Carlito"/>
              </a:rPr>
              <a:t> </a:t>
            </a:r>
            <a:r>
              <a:rPr lang="en-US" sz="1800" spc="-5" dirty="0">
                <a:solidFill>
                  <a:srgbClr val="FFFFFF"/>
                </a:solidFill>
                <a:latin typeface="Carlito"/>
                <a:cs typeface="Carlito"/>
              </a:rPr>
              <a:t>Integrated</a:t>
            </a:r>
            <a:r>
              <a:rPr lang="en-US" sz="1800" dirty="0">
                <a:latin typeface="Carlito"/>
                <a:cs typeface="Carlito"/>
              </a:rPr>
              <a:t>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10" dirty="0">
                <a:solidFill>
                  <a:srgbClr val="FFFFFF"/>
                </a:solidFill>
                <a:latin typeface="Carlito"/>
                <a:cs typeface="Carlito"/>
              </a:rPr>
              <a:t>Act  in  </a:t>
            </a:r>
            <a:r>
              <a:rPr lang="en-US" sz="1800" dirty="0">
                <a:solidFill>
                  <a:srgbClr val="FFFFFF"/>
                </a:solidFill>
                <a:latin typeface="Carlito"/>
                <a:cs typeface="Carlito"/>
              </a:rPr>
              <a:t>such </a:t>
            </a:r>
            <a:r>
              <a:rPr lang="en-US" sz="1800" spc="-5" dirty="0">
                <a:solidFill>
                  <a:srgbClr val="FFFFFF"/>
                </a:solidFill>
                <a:latin typeface="Carlito"/>
                <a:cs typeface="Carlito"/>
              </a:rPr>
              <a:t>manner  </a:t>
            </a:r>
            <a:r>
              <a:rPr lang="en-US" sz="1800" spc="-10" dirty="0">
                <a:solidFill>
                  <a:srgbClr val="FFFFFF"/>
                </a:solidFill>
                <a:latin typeface="Carlito"/>
                <a:cs typeface="Carlito"/>
              </a:rPr>
              <a:t>and subject</a:t>
            </a:r>
            <a:r>
              <a:rPr lang="en-US" sz="1800" spc="-155" dirty="0">
                <a:solidFill>
                  <a:srgbClr val="FFFFFF"/>
                </a:solidFill>
                <a:latin typeface="Carlito"/>
                <a:cs typeface="Carlito"/>
              </a:rPr>
              <a:t> </a:t>
            </a:r>
            <a:r>
              <a:rPr lang="en-US" sz="1800" spc="-15" dirty="0">
                <a:solidFill>
                  <a:srgbClr val="FFFFFF"/>
                </a:solidFill>
                <a:latin typeface="Carlito"/>
                <a:cs typeface="Carlito"/>
              </a:rPr>
              <a:t>to</a:t>
            </a:r>
            <a:r>
              <a:rPr lang="en-US" sz="1800" spc="204" dirty="0">
                <a:solidFill>
                  <a:srgbClr val="FFFFFF"/>
                </a:solidFill>
                <a:latin typeface="Carlito"/>
                <a:cs typeface="Carlito"/>
              </a:rPr>
              <a:t>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and </a:t>
            </a:r>
            <a:r>
              <a:rPr lang="en-US" sz="1800" spc="-15" dirty="0">
                <a:solidFill>
                  <a:srgbClr val="FFFFFF"/>
                </a:solidFill>
                <a:latin typeface="Carlito"/>
                <a:cs typeface="Carlito"/>
              </a:rPr>
              <a:t>within </a:t>
            </a:r>
            <a:r>
              <a:rPr lang="en-US" sz="1800" spc="-5" dirty="0">
                <a:solidFill>
                  <a:srgbClr val="FFFFFF"/>
                </a:solidFill>
                <a:latin typeface="Carlito"/>
                <a:cs typeface="Carlito"/>
              </a:rPr>
              <a:t>such </a:t>
            </a:r>
            <a:r>
              <a:rPr lang="en-US" sz="1800" spc="-15" dirty="0">
                <a:solidFill>
                  <a:srgbClr val="FFFFFF"/>
                </a:solidFill>
                <a:latin typeface="Carlito"/>
                <a:cs typeface="Carlito"/>
              </a:rPr>
              <a:t>time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spc="190" dirty="0">
                <a:solidFill>
                  <a:srgbClr val="FFFFFF"/>
                </a:solidFill>
                <a:latin typeface="Carlito"/>
                <a:cs typeface="Carlito"/>
              </a:rPr>
              <a:t> </a:t>
            </a:r>
            <a:r>
              <a:rPr lang="en-US" sz="1800" spc="-10" dirty="0">
                <a:solidFill>
                  <a:srgbClr val="FFFFFF"/>
                </a:solidFill>
                <a:latin typeface="Carlito"/>
                <a:cs typeface="Carlito"/>
              </a:rPr>
              <a:t>prescribed.</a:t>
            </a:r>
            <a:r>
              <a:rPr lang="en-US" sz="1800" dirty="0">
                <a:latin typeface="Carlito"/>
                <a:cs typeface="Carlito"/>
              </a:rPr>
              <a:t>  </a:t>
            </a:r>
          </a:p>
          <a:p>
            <a:pPr marL="70485">
              <a:lnSpc>
                <a:spcPct val="100000"/>
              </a:lnSpc>
              <a:spcBef>
                <a:spcPts val="50"/>
              </a:spcBef>
            </a:pPr>
            <a:endParaRPr lang="en-US" sz="1800" dirty="0">
              <a:latin typeface="Carlito"/>
              <a:cs typeface="Carlito"/>
            </a:endParaRPr>
          </a:p>
          <a:p>
            <a:pPr marL="70485">
              <a:lnSpc>
                <a:spcPct val="100000"/>
              </a:lnSpc>
              <a:spcBef>
                <a:spcPts val="50"/>
              </a:spcBef>
            </a:pPr>
            <a:r>
              <a:rPr lang="en-US" sz="1800" b="1" spc="-10" dirty="0">
                <a:solidFill>
                  <a:srgbClr val="FFFF00"/>
                </a:solidFill>
                <a:latin typeface="Carlito"/>
                <a:cs typeface="Carlito"/>
              </a:rPr>
              <a:t>Amendment </a:t>
            </a:r>
            <a:r>
              <a:rPr lang="en-US" sz="1800" b="1" spc="-5" dirty="0">
                <a:solidFill>
                  <a:srgbClr val="FFFF00"/>
                </a:solidFill>
                <a:latin typeface="Carlito"/>
                <a:cs typeface="Carlito"/>
              </a:rPr>
              <a:t>proposed,</a:t>
            </a:r>
            <a:r>
              <a:rPr lang="en-US" sz="1800" b="1" spc="-100" dirty="0">
                <a:solidFill>
                  <a:srgbClr val="FFFF00"/>
                </a:solidFill>
                <a:latin typeface="Carlito"/>
                <a:cs typeface="Carlito"/>
              </a:rPr>
              <a:t> </a:t>
            </a:r>
            <a:r>
              <a:rPr lang="en-US" sz="1800" b="1" spc="-10" dirty="0">
                <a:solidFill>
                  <a:srgbClr val="FFFF00"/>
                </a:solidFill>
                <a:latin typeface="Carlito"/>
                <a:cs typeface="Carlito"/>
              </a:rPr>
              <a:t>along</a:t>
            </a:r>
            <a:r>
              <a:rPr lang="en-US" sz="1800" dirty="0">
                <a:latin typeface="Carlito"/>
                <a:cs typeface="Carlito"/>
              </a:rPr>
              <a:t> </a:t>
            </a:r>
            <a:r>
              <a:rPr lang="en-US" sz="1800" b="1" spc="-10" dirty="0">
                <a:solidFill>
                  <a:srgbClr val="FFFF00"/>
                </a:solidFill>
                <a:latin typeface="Carlito"/>
                <a:cs typeface="Carlito"/>
              </a:rPr>
              <a:t>with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a:t>
            </a:r>
            <a:r>
              <a:rPr lang="en-US" sz="1800" b="1" spc="-180" dirty="0">
                <a:solidFill>
                  <a:srgbClr val="FFFF00"/>
                </a:solidFill>
                <a:latin typeface="Carlito"/>
                <a:cs typeface="Carlito"/>
              </a:rPr>
              <a:t>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 Council</a:t>
            </a:r>
            <a:r>
              <a:rPr lang="en-US" sz="1800" b="1" spc="-90" dirty="0">
                <a:solidFill>
                  <a:srgbClr val="FFFF00"/>
                </a:solidFill>
                <a:latin typeface="Carlito"/>
                <a:cs typeface="Carlito"/>
              </a:rPr>
              <a:t> </a:t>
            </a:r>
            <a:r>
              <a:rPr lang="en-US" sz="1800" b="1" spc="-5" dirty="0">
                <a:solidFill>
                  <a:srgbClr val="FFFF00"/>
                </a:solidFill>
                <a:latin typeface="Carlito"/>
                <a:cs typeface="Carlito"/>
              </a:rPr>
              <a:t>Meeting)</a:t>
            </a:r>
          </a:p>
          <a:p>
            <a:pPr marL="70485">
              <a:spcBef>
                <a:spcPts val="50"/>
              </a:spcBef>
            </a:pPr>
            <a:r>
              <a:rPr lang="en-US" sz="1800" spc="-10" dirty="0">
                <a:solidFill>
                  <a:srgbClr val="FFFFFF"/>
                </a:solidFill>
                <a:latin typeface="Carlito"/>
                <a:cs typeface="Carlito"/>
              </a:rPr>
              <a:t>Government has notified </a:t>
            </a:r>
            <a:r>
              <a:rPr lang="en-US" sz="1800" spc="-15" dirty="0">
                <a:solidFill>
                  <a:srgbClr val="FFFFFF"/>
                </a:solidFill>
                <a:latin typeface="Carlito"/>
                <a:cs typeface="Carlito"/>
              </a:rPr>
              <a:t>rule  86</a:t>
            </a:r>
            <a:r>
              <a:rPr lang="en-US" sz="1800" dirty="0">
                <a:solidFill>
                  <a:srgbClr val="FFFFFF"/>
                </a:solidFill>
                <a:latin typeface="Carlito"/>
                <a:cs typeface="Carlito"/>
              </a:rPr>
              <a:t>B </a:t>
            </a:r>
            <a:r>
              <a:rPr lang="en-US" sz="1800" spc="-10" dirty="0">
                <a:solidFill>
                  <a:srgbClr val="FFFFFF"/>
                </a:solidFill>
                <a:latin typeface="Carlito"/>
                <a:cs typeface="Carlito"/>
              </a:rPr>
              <a:t>m</a:t>
            </a:r>
            <a:r>
              <a:rPr lang="en-US" sz="1800" dirty="0">
                <a:solidFill>
                  <a:srgbClr val="FFFFFF"/>
                </a:solidFill>
                <a:latin typeface="Carlito"/>
                <a:cs typeface="Carlito"/>
              </a:rPr>
              <a:t>a</a:t>
            </a:r>
            <a:r>
              <a:rPr lang="en-US" sz="1800" spc="10" dirty="0">
                <a:solidFill>
                  <a:srgbClr val="FFFFFF"/>
                </a:solidFill>
                <a:latin typeface="Carlito"/>
                <a:cs typeface="Carlito"/>
              </a:rPr>
              <a:t>n</a:t>
            </a:r>
            <a:r>
              <a:rPr lang="en-US" sz="1800" spc="-15" dirty="0">
                <a:solidFill>
                  <a:srgbClr val="FFFFFF"/>
                </a:solidFill>
                <a:latin typeface="Carlito"/>
                <a:cs typeface="Carlito"/>
              </a:rPr>
              <a:t>d</a:t>
            </a:r>
            <a:r>
              <a:rPr lang="en-US" sz="1800" spc="25" dirty="0">
                <a:solidFill>
                  <a:srgbClr val="FFFFFF"/>
                </a:solidFill>
                <a:latin typeface="Carlito"/>
                <a:cs typeface="Carlito"/>
              </a:rPr>
              <a:t>a</a:t>
            </a:r>
            <a:r>
              <a:rPr lang="en-US" sz="1800" spc="-15" dirty="0">
                <a:solidFill>
                  <a:srgbClr val="FFFFFF"/>
                </a:solidFill>
                <a:latin typeface="Carlito"/>
                <a:cs typeface="Carlito"/>
              </a:rPr>
              <a:t>t</a:t>
            </a:r>
            <a:r>
              <a:rPr lang="en-US" sz="1800" spc="-10" dirty="0">
                <a:solidFill>
                  <a:srgbClr val="FFFFFF"/>
                </a:solidFill>
                <a:latin typeface="Carlito"/>
                <a:cs typeface="Carlito"/>
              </a:rPr>
              <a:t>i</a:t>
            </a:r>
            <a:r>
              <a:rPr lang="en-US" sz="1800" spc="10" dirty="0">
                <a:solidFill>
                  <a:srgbClr val="FFFFFF"/>
                </a:solidFill>
                <a:latin typeface="Carlito"/>
                <a:cs typeface="Carlito"/>
              </a:rPr>
              <a:t>n</a:t>
            </a:r>
            <a:r>
              <a:rPr lang="en-US" sz="1800" dirty="0">
                <a:solidFill>
                  <a:srgbClr val="FFFFFF"/>
                </a:solidFill>
                <a:latin typeface="Carlito"/>
                <a:cs typeface="Carlito"/>
              </a:rPr>
              <a:t>g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5" dirty="0">
                <a:solidFill>
                  <a:srgbClr val="FFFFFF"/>
                </a:solidFill>
                <a:latin typeface="Carlito"/>
                <a:cs typeface="Carlito"/>
              </a:rPr>
              <a:t>s</a:t>
            </a:r>
            <a:r>
              <a:rPr lang="en-US" sz="1800" spc="10" dirty="0">
                <a:solidFill>
                  <a:srgbClr val="FFFFFF"/>
                </a:solidFill>
                <a:latin typeface="Carlito"/>
                <a:cs typeface="Carlito"/>
              </a:rPr>
              <a:t>t</a:t>
            </a:r>
            <a:r>
              <a:rPr lang="en-US" sz="1800" spc="-10" dirty="0">
                <a:solidFill>
                  <a:srgbClr val="FFFFFF"/>
                </a:solidFill>
                <a:latin typeface="Carlito"/>
                <a:cs typeface="Carlito"/>
              </a:rPr>
              <a:t>ri</a:t>
            </a:r>
            <a:r>
              <a:rPr lang="en-US" sz="1800" spc="5" dirty="0">
                <a:solidFill>
                  <a:srgbClr val="FFFFFF"/>
                </a:solidFill>
                <a:latin typeface="Carlito"/>
                <a:cs typeface="Carlito"/>
              </a:rPr>
              <a:t>c</a:t>
            </a:r>
            <a:r>
              <a:rPr lang="en-US" sz="1800" spc="-15"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10" dirty="0">
                <a:solidFill>
                  <a:srgbClr val="FFFFFF"/>
                </a:solidFill>
                <a:latin typeface="Carlito"/>
                <a:cs typeface="Carlito"/>
              </a:rPr>
              <a:t>in  </a:t>
            </a:r>
            <a:r>
              <a:rPr lang="en-US" sz="1800" spc="-15" dirty="0">
                <a:solidFill>
                  <a:srgbClr val="FFFFFF"/>
                </a:solidFill>
                <a:latin typeface="Carlito"/>
                <a:cs typeface="Carlito"/>
              </a:rPr>
              <a:t>u</a:t>
            </a:r>
            <a:r>
              <a:rPr lang="en-US" sz="1800" spc="-10" dirty="0">
                <a:solidFill>
                  <a:srgbClr val="FFFFFF"/>
                </a:solidFill>
                <a:latin typeface="Carlito"/>
                <a:cs typeface="Carlito"/>
              </a:rPr>
              <a:t>t</a:t>
            </a:r>
            <a:r>
              <a:rPr lang="en-US" sz="1800" spc="10" dirty="0">
                <a:solidFill>
                  <a:srgbClr val="FFFFFF"/>
                </a:solidFill>
                <a:latin typeface="Carlito"/>
                <a:cs typeface="Carlito"/>
              </a:rPr>
              <a:t>i</a:t>
            </a:r>
            <a:r>
              <a:rPr lang="en-US" sz="1800" spc="-10" dirty="0">
                <a:solidFill>
                  <a:srgbClr val="FFFFFF"/>
                </a:solidFill>
                <a:latin typeface="Carlito"/>
                <a:cs typeface="Carlito"/>
              </a:rPr>
              <a:t>li</a:t>
            </a:r>
            <a:r>
              <a:rPr lang="en-US" sz="1800" dirty="0">
                <a:solidFill>
                  <a:srgbClr val="FFFFFF"/>
                </a:solidFill>
                <a:latin typeface="Carlito"/>
                <a:cs typeface="Carlito"/>
              </a:rPr>
              <a:t>z</a:t>
            </a:r>
            <a:r>
              <a:rPr lang="en-US" sz="1800" spc="5" dirty="0">
                <a:solidFill>
                  <a:srgbClr val="FFFFFF"/>
                </a:solidFill>
                <a:latin typeface="Carlito"/>
                <a:cs typeface="Carlito"/>
              </a:rPr>
              <a:t>a</a:t>
            </a:r>
            <a:r>
              <a:rPr lang="en-US" sz="1800" spc="10"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5" dirty="0">
                <a:solidFill>
                  <a:srgbClr val="FFFFFF"/>
                </a:solidFill>
                <a:latin typeface="Carlito"/>
                <a:cs typeface="Carlito"/>
              </a:rPr>
              <a:t>o</a:t>
            </a:r>
            <a:r>
              <a:rPr lang="en-US" sz="1800" dirty="0">
                <a:solidFill>
                  <a:srgbClr val="FFFFFF"/>
                </a:solidFill>
                <a:latin typeface="Carlito"/>
                <a:cs typeface="Carlito"/>
              </a:rPr>
              <a:t>f </a:t>
            </a:r>
            <a:r>
              <a:rPr lang="en-US" sz="1800" spc="5" dirty="0">
                <a:solidFill>
                  <a:srgbClr val="FFFFFF"/>
                </a:solidFill>
                <a:latin typeface="Carlito"/>
                <a:cs typeface="Carlito"/>
              </a:rPr>
              <a:t>I</a:t>
            </a:r>
            <a:r>
              <a:rPr lang="en-US" sz="1800" spc="-10" dirty="0">
                <a:solidFill>
                  <a:srgbClr val="FFFFFF"/>
                </a:solidFill>
                <a:latin typeface="Carlito"/>
                <a:cs typeface="Carlito"/>
              </a:rPr>
              <a:t>T</a:t>
            </a:r>
            <a:r>
              <a:rPr lang="en-US" sz="1800" dirty="0">
                <a:solidFill>
                  <a:srgbClr val="FFFFFF"/>
                </a:solidFill>
                <a:latin typeface="Carlito"/>
                <a:cs typeface="Carlito"/>
              </a:rPr>
              <a:t>C </a:t>
            </a:r>
            <a:r>
              <a:rPr lang="en-US" sz="1800" spc="-10" dirty="0">
                <a:solidFill>
                  <a:srgbClr val="FFFFFF"/>
                </a:solidFill>
                <a:latin typeface="Carlito"/>
                <a:cs typeface="Carlito"/>
              </a:rPr>
              <a:t>i</a:t>
            </a:r>
            <a:r>
              <a:rPr lang="en-US" sz="1800" dirty="0">
                <a:solidFill>
                  <a:srgbClr val="FFFFFF"/>
                </a:solidFill>
                <a:latin typeface="Carlito"/>
                <a:cs typeface="Carlito"/>
              </a:rPr>
              <a:t>n </a:t>
            </a:r>
            <a:r>
              <a:rPr lang="en-US" sz="1800" spc="5" dirty="0">
                <a:solidFill>
                  <a:srgbClr val="FFFFFF"/>
                </a:solidFill>
                <a:latin typeface="Carlito"/>
                <a:cs typeface="Carlito"/>
              </a:rPr>
              <a:t>s</a:t>
            </a:r>
            <a:r>
              <a:rPr lang="en-US" sz="1800" spc="-15" dirty="0">
                <a:solidFill>
                  <a:srgbClr val="FFFFFF"/>
                </a:solidFill>
                <a:latin typeface="Carlito"/>
                <a:cs typeface="Carlito"/>
              </a:rPr>
              <a:t>p</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i</a:t>
            </a:r>
            <a:r>
              <a:rPr lang="en-US" sz="1800" spc="5" dirty="0">
                <a:solidFill>
                  <a:srgbClr val="FFFFFF"/>
                </a:solidFill>
                <a:latin typeface="Carlito"/>
                <a:cs typeface="Carlito"/>
              </a:rPr>
              <a:t>f</a:t>
            </a:r>
            <a:r>
              <a:rPr lang="en-US" sz="1800" spc="-10" dirty="0">
                <a:solidFill>
                  <a:srgbClr val="FFFFFF"/>
                </a:solidFill>
                <a:latin typeface="Carlito"/>
                <a:cs typeface="Carlito"/>
              </a:rPr>
              <a:t>i</a:t>
            </a:r>
            <a:r>
              <a:rPr lang="en-US" sz="1800" dirty="0">
                <a:solidFill>
                  <a:srgbClr val="FFFFFF"/>
                </a:solidFill>
                <a:latin typeface="Carlito"/>
                <a:cs typeface="Carlito"/>
              </a:rPr>
              <a:t>ed </a:t>
            </a:r>
            <a:r>
              <a:rPr lang="en-US" sz="1800" spc="10" dirty="0">
                <a:solidFill>
                  <a:srgbClr val="FFFFFF"/>
                </a:solidFill>
                <a:latin typeface="Carlito"/>
                <a:cs typeface="Carlito"/>
              </a:rPr>
              <a:t>c</a:t>
            </a:r>
            <a:r>
              <a:rPr lang="en-US" sz="1800" dirty="0">
                <a:solidFill>
                  <a:srgbClr val="FFFFFF"/>
                </a:solidFill>
                <a:latin typeface="Carlito"/>
                <a:cs typeface="Carlito"/>
              </a:rPr>
              <a:t>a</a:t>
            </a:r>
            <a:r>
              <a:rPr lang="en-US" sz="1800" spc="5" dirty="0">
                <a:solidFill>
                  <a:srgbClr val="FFFFFF"/>
                </a:solidFill>
                <a:latin typeface="Carlito"/>
                <a:cs typeface="Carlito"/>
              </a:rPr>
              <a:t>s</a:t>
            </a:r>
            <a:r>
              <a:rPr lang="en-US" sz="1800" dirty="0">
                <a:solidFill>
                  <a:srgbClr val="FFFFFF"/>
                </a:solidFill>
                <a:latin typeface="Carlito"/>
                <a:cs typeface="Carlito"/>
              </a:rPr>
              <a:t>e</a:t>
            </a:r>
            <a:r>
              <a:rPr lang="en-US" sz="1800" spc="-15" dirty="0">
                <a:solidFill>
                  <a:srgbClr val="FFFFFF"/>
                </a:solidFill>
                <a:latin typeface="Carlito"/>
                <a:cs typeface="Carlito"/>
              </a:rPr>
              <a:t>s</a:t>
            </a:r>
            <a:r>
              <a:rPr lang="en-US" sz="1800" dirty="0">
                <a:solidFill>
                  <a:srgbClr val="FFFFFF"/>
                </a:solidFill>
                <a:latin typeface="Carlito"/>
                <a:cs typeface="Carlito"/>
              </a:rPr>
              <a:t>. </a:t>
            </a:r>
            <a:r>
              <a:rPr lang="en-US" sz="1800" spc="-10" dirty="0">
                <a:solidFill>
                  <a:srgbClr val="FFFFFF"/>
                </a:solidFill>
                <a:latin typeface="Carlito"/>
                <a:cs typeface="Carlito"/>
              </a:rPr>
              <a:t>L</a:t>
            </a:r>
            <a:r>
              <a:rPr lang="en-US" sz="1800" dirty="0">
                <a:solidFill>
                  <a:srgbClr val="FFFFFF"/>
                </a:solidFill>
                <a:latin typeface="Carlito"/>
                <a:cs typeface="Carlito"/>
              </a:rPr>
              <a:t>aw </a:t>
            </a:r>
            <a:r>
              <a:rPr lang="en-US" sz="1800" spc="-5" dirty="0">
                <a:solidFill>
                  <a:srgbClr val="FFFFFF"/>
                </a:solidFill>
                <a:latin typeface="Carlito"/>
                <a:cs typeface="Carlito"/>
              </a:rPr>
              <a:t>C</a:t>
            </a:r>
            <a:r>
              <a:rPr lang="en-US" sz="1800" spc="10" dirty="0">
                <a:solidFill>
                  <a:srgbClr val="FFFFFF"/>
                </a:solidFill>
                <a:latin typeface="Carlito"/>
                <a:cs typeface="Carlito"/>
              </a:rPr>
              <a:t>o</a:t>
            </a:r>
            <a:r>
              <a:rPr lang="en-US" sz="1800" spc="-10" dirty="0">
                <a:solidFill>
                  <a:srgbClr val="FFFFFF"/>
                </a:solidFill>
                <a:latin typeface="Carlito"/>
                <a:cs typeface="Carlito"/>
              </a:rPr>
              <a:t>mmi</a:t>
            </a:r>
            <a:r>
              <a:rPr lang="en-US" sz="1800" spc="10" dirty="0">
                <a:solidFill>
                  <a:srgbClr val="FFFFFF"/>
                </a:solidFill>
                <a:latin typeface="Carlito"/>
                <a:cs typeface="Carlito"/>
              </a:rPr>
              <a:t>t</a:t>
            </a:r>
            <a:r>
              <a:rPr lang="en-US" sz="1800" spc="-10" dirty="0">
                <a:solidFill>
                  <a:srgbClr val="FFFFFF"/>
                </a:solidFill>
                <a:latin typeface="Carlito"/>
                <a:cs typeface="Carlito"/>
              </a:rPr>
              <a:t>t</a:t>
            </a:r>
            <a:r>
              <a:rPr lang="en-US" sz="1800" dirty="0">
                <a:solidFill>
                  <a:srgbClr val="FFFFFF"/>
                </a:solidFill>
                <a:latin typeface="Carlito"/>
                <a:cs typeface="Carlito"/>
              </a:rPr>
              <a:t>ee </a:t>
            </a:r>
            <a:r>
              <a:rPr lang="en-US" sz="1800" spc="-15" dirty="0">
                <a:solidFill>
                  <a:srgbClr val="FFFFFF"/>
                </a:solidFill>
                <a:latin typeface="Carlito"/>
                <a:cs typeface="Carlito"/>
              </a:rPr>
              <a:t>h</a:t>
            </a:r>
            <a:r>
              <a:rPr lang="en-US" sz="1800" dirty="0">
                <a:solidFill>
                  <a:srgbClr val="FFFFFF"/>
                </a:solidFill>
                <a:latin typeface="Carlito"/>
                <a:cs typeface="Carlito"/>
              </a:rPr>
              <a:t>as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5" dirty="0">
                <a:solidFill>
                  <a:srgbClr val="FFFFFF"/>
                </a:solidFill>
                <a:latin typeface="Carlito"/>
                <a:cs typeface="Carlito"/>
              </a:rPr>
              <a:t>o</a:t>
            </a:r>
            <a:r>
              <a:rPr lang="en-US" sz="1800" spc="-10" dirty="0">
                <a:solidFill>
                  <a:srgbClr val="FFFFFF"/>
                </a:solidFill>
                <a:latin typeface="Carlito"/>
                <a:cs typeface="Carlito"/>
              </a:rPr>
              <a:t>mm</a:t>
            </a:r>
            <a:r>
              <a:rPr lang="en-US" sz="1800" dirty="0">
                <a:solidFill>
                  <a:srgbClr val="FFFFFF"/>
                </a:solidFill>
                <a:latin typeface="Carlito"/>
                <a:cs typeface="Carlito"/>
              </a:rPr>
              <a:t>e</a:t>
            </a:r>
            <a:r>
              <a:rPr lang="en-US" sz="1800" spc="-15" dirty="0">
                <a:solidFill>
                  <a:srgbClr val="FFFFFF"/>
                </a:solidFill>
                <a:latin typeface="Carlito"/>
                <a:cs typeface="Carlito"/>
              </a:rPr>
              <a:t>nd</a:t>
            </a:r>
            <a:r>
              <a:rPr lang="en-US" sz="1800" dirty="0">
                <a:solidFill>
                  <a:srgbClr val="FFFFFF"/>
                </a:solidFill>
                <a:latin typeface="Carlito"/>
                <a:cs typeface="Carlito"/>
              </a:rPr>
              <a:t>ed </a:t>
            </a:r>
            <a:r>
              <a:rPr lang="en-US" sz="1800" spc="-90"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at </a:t>
            </a:r>
            <a:r>
              <a:rPr lang="en-US" sz="1800" spc="-65" dirty="0">
                <a:solidFill>
                  <a:srgbClr val="FFFFFF"/>
                </a:solidFill>
                <a:latin typeface="Carlito"/>
                <a:cs typeface="Carlito"/>
              </a:rPr>
              <a:t> </a:t>
            </a:r>
            <a:r>
              <a:rPr lang="en-US" sz="1800" spc="-10" dirty="0">
                <a:solidFill>
                  <a:srgbClr val="FFFFFF"/>
                </a:solidFill>
                <a:latin typeface="Carlito"/>
                <a:cs typeface="Carlito"/>
              </a:rPr>
              <a:t>i</a:t>
            </a:r>
            <a:r>
              <a:rPr lang="en-US" sz="1800" dirty="0">
                <a:solidFill>
                  <a:srgbClr val="FFFFFF"/>
                </a:solidFill>
                <a:latin typeface="Carlito"/>
                <a:cs typeface="Carlito"/>
              </a:rPr>
              <a:t>t </a:t>
            </a:r>
            <a:r>
              <a:rPr lang="en-US" sz="1800" spc="95" dirty="0">
                <a:solidFill>
                  <a:srgbClr val="FFFFFF"/>
                </a:solidFill>
                <a:latin typeface="Carlito"/>
                <a:cs typeface="Carlito"/>
              </a:rPr>
              <a:t> </a:t>
            </a:r>
            <a:r>
              <a:rPr lang="en-US" sz="1800" spc="-15" dirty="0">
                <a:solidFill>
                  <a:srgbClr val="FFFFFF"/>
                </a:solidFill>
                <a:latin typeface="Carlito"/>
                <a:cs typeface="Carlito"/>
              </a:rPr>
              <a:t>w</a:t>
            </a:r>
            <a:r>
              <a:rPr lang="en-US" sz="1800" spc="5" dirty="0">
                <a:solidFill>
                  <a:srgbClr val="FFFFFF"/>
                </a:solidFill>
                <a:latin typeface="Carlito"/>
                <a:cs typeface="Carlito"/>
              </a:rPr>
              <a:t>o</a:t>
            </a:r>
            <a:r>
              <a:rPr lang="en-US" sz="1800" spc="-15" dirty="0">
                <a:solidFill>
                  <a:srgbClr val="FFFFFF"/>
                </a:solidFill>
                <a:latin typeface="Carlito"/>
                <a:cs typeface="Carlito"/>
              </a:rPr>
              <a:t>u</a:t>
            </a:r>
            <a:r>
              <a:rPr lang="en-US" sz="1800" spc="10" dirty="0">
                <a:solidFill>
                  <a:srgbClr val="FFFFFF"/>
                </a:solidFill>
                <a:latin typeface="Carlito"/>
                <a:cs typeface="Carlito"/>
              </a:rPr>
              <a:t>l</a:t>
            </a:r>
            <a:r>
              <a:rPr lang="en-US" sz="1800" dirty="0">
                <a:solidFill>
                  <a:srgbClr val="FFFFFF"/>
                </a:solidFill>
                <a:latin typeface="Carlito"/>
                <a:cs typeface="Carlito"/>
              </a:rPr>
              <a:t>d </a:t>
            </a:r>
            <a:r>
              <a:rPr lang="en-US" sz="1800" spc="-15" dirty="0">
                <a:solidFill>
                  <a:srgbClr val="FFFFFF"/>
                </a:solidFill>
                <a:latin typeface="Carlito"/>
                <a:cs typeface="Carlito"/>
              </a:rPr>
              <a:t>be </a:t>
            </a:r>
            <a:r>
              <a:rPr lang="en-US" sz="1800" dirty="0">
                <a:solidFill>
                  <a:srgbClr val="FFFFFF"/>
                </a:solidFill>
                <a:latin typeface="Carlito"/>
                <a:cs typeface="Carlito"/>
              </a:rPr>
              <a:t>a</a:t>
            </a:r>
            <a:r>
              <a:rPr lang="en-US" sz="1800" spc="-15" dirty="0">
                <a:solidFill>
                  <a:srgbClr val="FFFFFF"/>
                </a:solidFill>
                <a:latin typeface="Carlito"/>
                <a:cs typeface="Carlito"/>
              </a:rPr>
              <a:t>pp</a:t>
            </a:r>
            <a:r>
              <a:rPr lang="en-US" sz="1800" spc="-10" dirty="0">
                <a:solidFill>
                  <a:srgbClr val="FFFFFF"/>
                </a:solidFill>
                <a:latin typeface="Carlito"/>
                <a:cs typeface="Carlito"/>
              </a:rPr>
              <a:t>r</a:t>
            </a:r>
            <a:r>
              <a:rPr lang="en-US" sz="1800" spc="5" dirty="0">
                <a:solidFill>
                  <a:srgbClr val="FFFFFF"/>
                </a:solidFill>
                <a:latin typeface="Carlito"/>
                <a:cs typeface="Carlito"/>
              </a:rPr>
              <a:t>o</a:t>
            </a:r>
            <a:r>
              <a:rPr lang="en-US" sz="1800" spc="-15" dirty="0">
                <a:solidFill>
                  <a:srgbClr val="FFFFFF"/>
                </a:solidFill>
                <a:latin typeface="Carlito"/>
                <a:cs typeface="Carlito"/>
              </a:rPr>
              <a:t>p</a:t>
            </a:r>
            <a:r>
              <a:rPr lang="en-US" sz="1800" spc="15" dirty="0">
                <a:solidFill>
                  <a:srgbClr val="FFFFFF"/>
                </a:solidFill>
                <a:latin typeface="Carlito"/>
                <a:cs typeface="Carlito"/>
              </a:rPr>
              <a:t>r</a:t>
            </a:r>
            <a:r>
              <a:rPr lang="en-US" sz="1800" spc="-10" dirty="0">
                <a:solidFill>
                  <a:srgbClr val="FFFFFF"/>
                </a:solidFill>
                <a:latin typeface="Carlito"/>
                <a:cs typeface="Carlito"/>
              </a:rPr>
              <a:t>i</a:t>
            </a:r>
            <a:r>
              <a:rPr lang="en-US" sz="1800" dirty="0">
                <a:solidFill>
                  <a:srgbClr val="FFFFFF"/>
                </a:solidFill>
                <a:latin typeface="Carlito"/>
                <a:cs typeface="Carlito"/>
              </a:rPr>
              <a:t>a</a:t>
            </a:r>
            <a:r>
              <a:rPr lang="en-US" sz="1800" spc="-10" dirty="0">
                <a:solidFill>
                  <a:srgbClr val="FFFFFF"/>
                </a:solidFill>
                <a:latin typeface="Carlito"/>
                <a:cs typeface="Carlito"/>
              </a:rPr>
              <a:t>t</a:t>
            </a:r>
            <a:r>
              <a:rPr lang="en-US" sz="1800" dirty="0">
                <a:solidFill>
                  <a:srgbClr val="FFFFFF"/>
                </a:solidFill>
                <a:latin typeface="Carlito"/>
                <a:cs typeface="Carlito"/>
              </a:rPr>
              <a:t>e </a:t>
            </a:r>
            <a:r>
              <a:rPr lang="en-US" sz="1800" spc="-100" dirty="0">
                <a:solidFill>
                  <a:srgbClr val="FFFFFF"/>
                </a:solidFill>
                <a:latin typeface="Carlito"/>
                <a:cs typeface="Carlito"/>
              </a:rPr>
              <a:t> </a:t>
            </a:r>
            <a:r>
              <a:rPr lang="en-US" sz="1800" spc="-10" dirty="0">
                <a:solidFill>
                  <a:srgbClr val="FFFFFF"/>
                </a:solidFill>
                <a:latin typeface="Carlito"/>
                <a:cs typeface="Carlito"/>
              </a:rPr>
              <a:t>i</a:t>
            </a:r>
            <a:r>
              <a:rPr lang="en-US" sz="1800" dirty="0">
                <a:solidFill>
                  <a:srgbClr val="FFFFFF"/>
                </a:solidFill>
                <a:latin typeface="Carlito"/>
                <a:cs typeface="Carlito"/>
              </a:rPr>
              <a:t>f </a:t>
            </a:r>
            <a:r>
              <a:rPr lang="en-US" sz="1800" spc="-120" dirty="0">
                <a:solidFill>
                  <a:srgbClr val="FFFFFF"/>
                </a:solidFill>
                <a:latin typeface="Carlito"/>
                <a:cs typeface="Carlito"/>
              </a:rPr>
              <a:t> </a:t>
            </a:r>
            <a:r>
              <a:rPr lang="en-US" sz="1800" dirty="0">
                <a:solidFill>
                  <a:srgbClr val="FFFFFF"/>
                </a:solidFill>
                <a:latin typeface="Carlito"/>
                <a:cs typeface="Carlito"/>
              </a:rPr>
              <a:t>a </a:t>
            </a:r>
            <a:r>
              <a:rPr lang="en-US" sz="1800" spc="-125" dirty="0">
                <a:solidFill>
                  <a:srgbClr val="FFFFFF"/>
                </a:solidFill>
                <a:latin typeface="Carlito"/>
                <a:cs typeface="Carlito"/>
              </a:rPr>
              <a:t> </a:t>
            </a:r>
            <a:r>
              <a:rPr lang="en-US" sz="1800" spc="-15" dirty="0">
                <a:solidFill>
                  <a:srgbClr val="FFFFFF"/>
                </a:solidFill>
                <a:latin typeface="Carlito"/>
                <a:cs typeface="Carlito"/>
              </a:rPr>
              <a:t>p</a:t>
            </a:r>
            <a:r>
              <a:rPr lang="en-US" sz="1800" spc="-10" dirty="0">
                <a:solidFill>
                  <a:srgbClr val="FFFFFF"/>
                </a:solidFill>
                <a:latin typeface="Carlito"/>
                <a:cs typeface="Carlito"/>
              </a:rPr>
              <a:t>r</a:t>
            </a:r>
            <a:r>
              <a:rPr lang="en-US" sz="1800" spc="5" dirty="0">
                <a:solidFill>
                  <a:srgbClr val="FFFFFF"/>
                </a:solidFill>
                <a:latin typeface="Carlito"/>
                <a:cs typeface="Carlito"/>
              </a:rPr>
              <a:t>o</a:t>
            </a:r>
            <a:r>
              <a:rPr lang="en-US" sz="1800" spc="-10" dirty="0">
                <a:solidFill>
                  <a:srgbClr val="FFFFFF"/>
                </a:solidFill>
                <a:latin typeface="Carlito"/>
                <a:cs typeface="Carlito"/>
              </a:rPr>
              <a:t>vi</a:t>
            </a:r>
            <a:r>
              <a:rPr lang="en-US" sz="1800" spc="5" dirty="0">
                <a:solidFill>
                  <a:srgbClr val="FFFFFF"/>
                </a:solidFill>
                <a:latin typeface="Carlito"/>
                <a:cs typeface="Carlito"/>
              </a:rPr>
              <a:t>s</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10" dirty="0">
                <a:solidFill>
                  <a:srgbClr val="FFFFFF"/>
                </a:solidFill>
                <a:latin typeface="Carlito"/>
                <a:cs typeface="Carlito"/>
              </a:rPr>
              <a:t>u</a:t>
            </a:r>
            <a:r>
              <a:rPr lang="en-US" sz="1800" spc="-15" dirty="0">
                <a:solidFill>
                  <a:srgbClr val="FFFFFF"/>
                </a:solidFill>
                <a:latin typeface="Carlito"/>
                <a:cs typeface="Carlito"/>
              </a:rPr>
              <a:t>nd</a:t>
            </a:r>
            <a:r>
              <a:rPr lang="en-US" sz="1800" dirty="0">
                <a:solidFill>
                  <a:srgbClr val="FFFFFF"/>
                </a:solidFill>
                <a:latin typeface="Carlito"/>
                <a:cs typeface="Carlito"/>
              </a:rPr>
              <a:t>er  </a:t>
            </a:r>
            <a:r>
              <a:rPr lang="en-US" sz="1800" spc="5" dirty="0">
                <a:solidFill>
                  <a:srgbClr val="FFFFFF"/>
                </a:solidFill>
                <a:latin typeface="Carlito"/>
                <a:cs typeface="Carlito"/>
              </a:rPr>
              <a:t>s</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10" dirty="0">
                <a:solidFill>
                  <a:srgbClr val="FFFFFF"/>
                </a:solidFill>
                <a:latin typeface="Carlito"/>
                <a:cs typeface="Carlito"/>
              </a:rPr>
              <a:t>4</a:t>
            </a:r>
            <a:r>
              <a:rPr lang="en-US" sz="1800" dirty="0">
                <a:solidFill>
                  <a:srgbClr val="FFFFFF"/>
                </a:solidFill>
                <a:latin typeface="Carlito"/>
                <a:cs typeface="Carlito"/>
              </a:rPr>
              <a:t>9  </a:t>
            </a:r>
            <a:r>
              <a:rPr lang="en-US" sz="1800" spc="-10" dirty="0">
                <a:solidFill>
                  <a:srgbClr val="FFFFFF"/>
                </a:solidFill>
                <a:latin typeface="Carlito"/>
                <a:cs typeface="Carlito"/>
              </a:rPr>
              <a:t>i</a:t>
            </a:r>
            <a:r>
              <a:rPr lang="en-US" sz="1800" dirty="0">
                <a:solidFill>
                  <a:srgbClr val="FFFFFF"/>
                </a:solidFill>
                <a:latin typeface="Carlito"/>
                <a:cs typeface="Carlito"/>
              </a:rPr>
              <a:t>s  </a:t>
            </a:r>
            <a:r>
              <a:rPr lang="en-US" sz="1800" spc="-10" dirty="0">
                <a:solidFill>
                  <a:srgbClr val="FFFFFF"/>
                </a:solidFill>
                <a:latin typeface="Carlito"/>
                <a:cs typeface="Carlito"/>
              </a:rPr>
              <a:t>m</a:t>
            </a:r>
            <a:r>
              <a:rPr lang="en-US" sz="1800" spc="25" dirty="0">
                <a:solidFill>
                  <a:srgbClr val="FFFFFF"/>
                </a:solidFill>
                <a:latin typeface="Carlito"/>
                <a:cs typeface="Carlito"/>
              </a:rPr>
              <a:t>a</a:t>
            </a:r>
            <a:r>
              <a:rPr lang="en-US" sz="1800" spc="-15" dirty="0">
                <a:solidFill>
                  <a:srgbClr val="FFFFFF"/>
                </a:solidFill>
                <a:latin typeface="Carlito"/>
                <a:cs typeface="Carlito"/>
              </a:rPr>
              <a:t>d</a:t>
            </a:r>
            <a:r>
              <a:rPr lang="en-US" sz="1800" dirty="0">
                <a:solidFill>
                  <a:srgbClr val="FFFFFF"/>
                </a:solidFill>
                <a:latin typeface="Carlito"/>
                <a:cs typeface="Carlito"/>
              </a:rPr>
              <a:t>e </a:t>
            </a:r>
            <a:r>
              <a:rPr lang="en-US" sz="1800" spc="5" dirty="0">
                <a:solidFill>
                  <a:srgbClr val="FFFFFF"/>
                </a:solidFill>
                <a:latin typeface="Carlito"/>
                <a:cs typeface="Carlito"/>
              </a:rPr>
              <a:t>fo</a:t>
            </a:r>
            <a:r>
              <a:rPr lang="en-US" sz="1800" dirty="0">
                <a:solidFill>
                  <a:srgbClr val="FFFFFF"/>
                </a:solidFill>
                <a:latin typeface="Carlito"/>
                <a:cs typeface="Carlito"/>
              </a:rPr>
              <a:t>r </a:t>
            </a:r>
            <a:r>
              <a:rPr lang="en-US" sz="1800" spc="5" dirty="0">
                <a:solidFill>
                  <a:srgbClr val="FFFFFF"/>
                </a:solidFill>
                <a:latin typeface="Carlito"/>
                <a:cs typeface="Carlito"/>
              </a:rPr>
              <a:t>s</a:t>
            </a:r>
            <a:r>
              <a:rPr lang="en-US" sz="1800" spc="-15" dirty="0">
                <a:solidFill>
                  <a:srgbClr val="FFFFFF"/>
                </a:solidFill>
                <a:latin typeface="Carlito"/>
                <a:cs typeface="Carlito"/>
              </a:rPr>
              <a:t>u</a:t>
            </a:r>
            <a:r>
              <a:rPr lang="en-US" sz="1800" spc="10" dirty="0">
                <a:solidFill>
                  <a:srgbClr val="FFFFFF"/>
                </a:solidFill>
                <a:latin typeface="Carlito"/>
                <a:cs typeface="Carlito"/>
              </a:rPr>
              <a:t>c</a:t>
            </a:r>
            <a:r>
              <a:rPr lang="en-US" sz="1800" dirty="0">
                <a:solidFill>
                  <a:srgbClr val="FFFFFF"/>
                </a:solidFill>
                <a:latin typeface="Carlito"/>
                <a:cs typeface="Carlito"/>
              </a:rPr>
              <a:t>h  </a:t>
            </a:r>
            <a:r>
              <a:rPr lang="en-US" sz="1800" spc="-5" dirty="0">
                <a:solidFill>
                  <a:srgbClr val="FFFFFF"/>
                </a:solidFill>
                <a:latin typeface="Carlito"/>
                <a:cs typeface="Carlito"/>
              </a:rPr>
              <a:t>scenarios.</a:t>
            </a:r>
            <a:endParaRPr lang="en-US" sz="1800" dirty="0">
              <a:latin typeface="Carlito"/>
              <a:cs typeface="Carlito"/>
            </a:endParaRPr>
          </a:p>
          <a:p>
            <a:pPr marL="70485">
              <a:lnSpc>
                <a:spcPct val="100000"/>
              </a:lnSpc>
              <a:spcBef>
                <a:spcPts val="50"/>
              </a:spcBef>
            </a:pPr>
            <a:endParaRPr lang="en-US" sz="2800" dirty="0">
              <a:latin typeface="Carlito"/>
              <a:cs typeface="Carlito"/>
            </a:endParaRPr>
          </a:p>
          <a:p>
            <a:pPr marL="69850" marR="13335" algn="just">
              <a:lnSpc>
                <a:spcPct val="105700"/>
              </a:lnSpc>
            </a:pPr>
            <a:endParaRPr lang="en-US" sz="2800" dirty="0">
              <a:latin typeface="Carlito"/>
              <a:cs typeface="Carlito"/>
            </a:endParaRPr>
          </a:p>
          <a:p>
            <a:endParaRPr lang="en-IN" sz="2800" dirty="0">
              <a:latin typeface="Carlito"/>
              <a:cs typeface="Carlito"/>
            </a:endParaRPr>
          </a:p>
          <a:p>
            <a:endParaRPr lang="en-IN" dirty="0"/>
          </a:p>
        </p:txBody>
      </p:sp>
    </p:spTree>
    <p:extLst>
      <p:ext uri="{BB962C8B-B14F-4D97-AF65-F5344CB8AC3E}">
        <p14:creationId xmlns:p14="http://schemas.microsoft.com/office/powerpoint/2010/main" val="3271727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A78C-AD05-4188-8BDA-4C0500B118D7}"/>
              </a:ext>
            </a:extLst>
          </p:cNvPr>
          <p:cNvSpPr>
            <a:spLocks noGrp="1"/>
          </p:cNvSpPr>
          <p:nvPr>
            <p:ph type="title"/>
          </p:nvPr>
        </p:nvSpPr>
        <p:spPr>
          <a:xfrm>
            <a:off x="167761" y="152400"/>
            <a:ext cx="5888482" cy="553998"/>
          </a:xfrm>
        </p:spPr>
        <p:txBody>
          <a:bodyPr/>
          <a:lstStyle/>
          <a:p>
            <a:r>
              <a:rPr lang="en-US" sz="3600" dirty="0"/>
              <a:t>Section 49-</a:t>
            </a:r>
            <a:endParaRPr lang="en-IN" sz="3600" dirty="0"/>
          </a:p>
        </p:txBody>
      </p:sp>
      <p:sp>
        <p:nvSpPr>
          <p:cNvPr id="3" name="Text Placeholder 2">
            <a:extLst>
              <a:ext uri="{FF2B5EF4-FFF2-40B4-BE49-F238E27FC236}">
                <a16:creationId xmlns:a16="http://schemas.microsoft.com/office/drawing/2014/main" id="{106999E6-9193-48F7-9417-BCA074E29213}"/>
              </a:ext>
            </a:extLst>
          </p:cNvPr>
          <p:cNvSpPr>
            <a:spLocks noGrp="1"/>
          </p:cNvSpPr>
          <p:nvPr>
            <p:ph type="body" idx="1"/>
          </p:nvPr>
        </p:nvSpPr>
        <p:spPr>
          <a:xfrm>
            <a:off x="154508" y="838200"/>
            <a:ext cx="11643239" cy="5932201"/>
          </a:xfrm>
        </p:spPr>
        <p:txBody>
          <a:bodyPr/>
          <a:lstStyle/>
          <a:p>
            <a:pPr marL="69850">
              <a:lnSpc>
                <a:spcPts val="1645"/>
              </a:lnSpc>
              <a:tabLst>
                <a:tab pos="454659" algn="l"/>
                <a:tab pos="862965" algn="l"/>
              </a:tabLst>
            </a:pPr>
            <a:r>
              <a:rPr lang="en-IN" sz="1800" b="1" spc="-10" dirty="0">
                <a:solidFill>
                  <a:srgbClr val="FFFF00"/>
                </a:solidFill>
                <a:latin typeface="Carlito"/>
                <a:cs typeface="Carlito"/>
              </a:rPr>
              <a:t>Amendment- </a:t>
            </a:r>
          </a:p>
          <a:p>
            <a:pPr marL="69850">
              <a:lnSpc>
                <a:spcPts val="1645"/>
              </a:lnSpc>
              <a:tabLst>
                <a:tab pos="454659" algn="l"/>
                <a:tab pos="862965" algn="l"/>
              </a:tabLst>
            </a:pPr>
            <a:endParaRPr lang="en-IN" sz="1800" b="1" spc="-10" dirty="0">
              <a:solidFill>
                <a:srgbClr val="FFFF00"/>
              </a:solidFill>
              <a:latin typeface="Carlito"/>
              <a:cs typeface="Carlito"/>
            </a:endParaRPr>
          </a:p>
          <a:p>
            <a:pPr marL="69850">
              <a:lnSpc>
                <a:spcPts val="1645"/>
              </a:lnSpc>
              <a:tabLst>
                <a:tab pos="454659" algn="l"/>
                <a:tab pos="862965" algn="l"/>
              </a:tabLst>
            </a:pPr>
            <a:r>
              <a:rPr lang="en-US" sz="1800" dirty="0">
                <a:solidFill>
                  <a:srgbClr val="FFFFFF"/>
                </a:solidFill>
                <a:latin typeface="Carlito"/>
                <a:cs typeface="Carlito"/>
              </a:rPr>
              <a:t>(c)	for </a:t>
            </a:r>
            <a:r>
              <a:rPr lang="en-US" sz="1800" spc="-10" dirty="0">
                <a:solidFill>
                  <a:srgbClr val="FFFFFF"/>
                </a:solidFill>
                <a:latin typeface="Carlito"/>
                <a:cs typeface="Carlito"/>
              </a:rPr>
              <a:t>sub-</a:t>
            </a:r>
            <a:r>
              <a:rPr lang="en-US" sz="1800" dirty="0">
                <a:latin typeface="Carlito"/>
                <a:cs typeface="Carlito"/>
              </a:rPr>
              <a:t> </a:t>
            </a:r>
            <a:r>
              <a:rPr lang="en-US" sz="1800" spc="-5" dirty="0">
                <a:solidFill>
                  <a:srgbClr val="FFFFFF"/>
                </a:solidFill>
                <a:latin typeface="Carlito"/>
                <a:cs typeface="Carlito"/>
              </a:rPr>
              <a:t>section  </a:t>
            </a:r>
            <a:r>
              <a:rPr lang="en-US" sz="1800" spc="5" dirty="0">
                <a:solidFill>
                  <a:srgbClr val="FFFFFF"/>
                </a:solidFill>
                <a:latin typeface="Carlito"/>
                <a:cs typeface="Carlito"/>
              </a:rPr>
              <a:t>(</a:t>
            </a:r>
            <a:r>
              <a:rPr lang="en-US" sz="1800" spc="-10" dirty="0">
                <a:solidFill>
                  <a:srgbClr val="FFFFFF"/>
                </a:solidFill>
                <a:latin typeface="Carlito"/>
                <a:cs typeface="Carlito"/>
              </a:rPr>
              <a:t>10</a:t>
            </a:r>
            <a:r>
              <a:rPr lang="en-US" sz="1800" spc="5" dirty="0">
                <a:solidFill>
                  <a:srgbClr val="FFFFFF"/>
                </a:solidFill>
                <a:latin typeface="Carlito"/>
                <a:cs typeface="Carlito"/>
              </a:rPr>
              <a:t>)</a:t>
            </a:r>
            <a:r>
              <a:rPr lang="en-US" sz="1800" dirty="0">
                <a:solidFill>
                  <a:srgbClr val="FFFFFF"/>
                </a:solidFill>
                <a:latin typeface="Carlito"/>
                <a:cs typeface="Carlito"/>
              </a:rPr>
              <a:t>, </a:t>
            </a:r>
            <a:r>
              <a:rPr lang="en-US" sz="1800" spc="-15" dirty="0">
                <a:solidFill>
                  <a:srgbClr val="FFFFFF"/>
                </a:solidFill>
                <a:latin typeface="Carlito"/>
                <a:cs typeface="Carlito"/>
              </a:rPr>
              <a:t>t</a:t>
            </a:r>
            <a:r>
              <a:rPr lang="en-US" sz="1800" spc="-40" dirty="0">
                <a:solidFill>
                  <a:srgbClr val="FFFFFF"/>
                </a:solidFill>
                <a:latin typeface="Carlito"/>
                <a:cs typeface="Carlito"/>
              </a:rPr>
              <a:t>h</a:t>
            </a:r>
            <a:r>
              <a:rPr lang="en-US" sz="1800" dirty="0">
                <a:solidFill>
                  <a:srgbClr val="FFFFFF"/>
                </a:solidFill>
                <a:latin typeface="Carlito"/>
                <a:cs typeface="Carlito"/>
              </a:rPr>
              <a:t>e</a:t>
            </a:r>
            <a:r>
              <a:rPr lang="en-US" sz="1800" dirty="0">
                <a:latin typeface="Carlito"/>
                <a:cs typeface="Carlito"/>
              </a:rPr>
              <a:t> </a:t>
            </a:r>
            <a:r>
              <a:rPr lang="en-US" sz="1800" spc="-20" dirty="0">
                <a:solidFill>
                  <a:srgbClr val="FFFFFF"/>
                </a:solidFill>
                <a:latin typeface="Carlito"/>
                <a:cs typeface="Carlito"/>
              </a:rPr>
              <a:t>following</a:t>
            </a:r>
            <a:r>
              <a:rPr lang="en-US" sz="1800" dirty="0">
                <a:latin typeface="Carlito"/>
                <a:cs typeface="Carlito"/>
              </a:rPr>
              <a:t> </a:t>
            </a:r>
            <a:r>
              <a:rPr lang="en-US" sz="1800" spc="-5" dirty="0">
                <a:solidFill>
                  <a:srgbClr val="FFFFFF"/>
                </a:solidFill>
                <a:latin typeface="Carlito"/>
                <a:cs typeface="Carlito"/>
              </a:rPr>
              <a:t>sub-section </a:t>
            </a:r>
            <a:r>
              <a:rPr lang="en-US" sz="1800" spc="-10" dirty="0">
                <a:solidFill>
                  <a:srgbClr val="FFFFFF"/>
                </a:solidFill>
                <a:latin typeface="Carlito"/>
                <a:cs typeface="Carlito"/>
              </a:rPr>
              <a:t>shall  </a:t>
            </a:r>
            <a:r>
              <a:rPr lang="en-US" sz="1800" spc="-15" dirty="0">
                <a:solidFill>
                  <a:srgbClr val="FFFFFF"/>
                </a:solidFill>
                <a:latin typeface="Carlito"/>
                <a:cs typeface="Carlito"/>
              </a:rPr>
              <a:t>be </a:t>
            </a:r>
            <a:r>
              <a:rPr lang="en-US" sz="1800" spc="-10" dirty="0">
                <a:solidFill>
                  <a:srgbClr val="FFFFFF"/>
                </a:solidFill>
                <a:latin typeface="Carlito"/>
                <a:cs typeface="Carlito"/>
              </a:rPr>
              <a:t>substituted,  namely:––</a:t>
            </a:r>
            <a:endParaRPr lang="en-US" sz="1800" dirty="0">
              <a:latin typeface="Carlito"/>
              <a:cs typeface="Carlito"/>
            </a:endParaRPr>
          </a:p>
          <a:p>
            <a:endParaRPr lang="en-IN" sz="1800" dirty="0">
              <a:latin typeface="Carlito"/>
              <a:cs typeface="Carlito"/>
            </a:endParaRPr>
          </a:p>
          <a:p>
            <a:pPr marL="70485" marR="664845">
              <a:lnSpc>
                <a:spcPct val="105800"/>
              </a:lnSpc>
              <a:spcBef>
                <a:spcPts val="5"/>
              </a:spcBef>
            </a:pPr>
            <a:r>
              <a:rPr lang="en-IN" sz="1800" b="1" spc="-10" dirty="0">
                <a:solidFill>
                  <a:srgbClr val="FFFF00"/>
                </a:solidFill>
                <a:latin typeface="Carlito"/>
                <a:cs typeface="Carlito"/>
              </a:rPr>
              <a:t>Impact- </a:t>
            </a:r>
          </a:p>
          <a:p>
            <a:pPr marL="70485" marR="664845">
              <a:lnSpc>
                <a:spcPct val="105800"/>
              </a:lnSpc>
              <a:spcBef>
                <a:spcPts val="5"/>
              </a:spcBef>
            </a:pPr>
            <a:endParaRPr lang="en-IN" sz="1800" b="1" spc="-10" dirty="0">
              <a:solidFill>
                <a:srgbClr val="FFFF00"/>
              </a:solidFill>
              <a:latin typeface="Carlito"/>
              <a:cs typeface="Carlito"/>
            </a:endParaRPr>
          </a:p>
          <a:p>
            <a:pPr marL="70485" marR="664845">
              <a:lnSpc>
                <a:spcPct val="105800"/>
              </a:lnSpc>
              <a:spcBef>
                <a:spcPts val="5"/>
              </a:spcBef>
            </a:pPr>
            <a:r>
              <a:rPr lang="en-US" sz="1800" spc="-10" dirty="0">
                <a:solidFill>
                  <a:srgbClr val="FFFFFF"/>
                </a:solidFill>
                <a:latin typeface="Carlito"/>
                <a:cs typeface="Carlito"/>
              </a:rPr>
              <a:t>“(10) </a:t>
            </a:r>
            <a:r>
              <a:rPr lang="en-US" sz="1800" spc="-5" dirty="0">
                <a:solidFill>
                  <a:srgbClr val="FFFFFF"/>
                </a:solidFill>
                <a:latin typeface="Carlito"/>
                <a:cs typeface="Carlito"/>
              </a:rPr>
              <a:t>A </a:t>
            </a:r>
            <a:r>
              <a:rPr lang="en-US" sz="1800" spc="-10" dirty="0">
                <a:solidFill>
                  <a:srgbClr val="FFFFFF"/>
                </a:solidFill>
                <a:latin typeface="Carlito"/>
                <a:cs typeface="Carlito"/>
              </a:rPr>
              <a:t>registered </a:t>
            </a:r>
            <a:r>
              <a:rPr lang="en-US" sz="1800" spc="-5" dirty="0">
                <a:solidFill>
                  <a:srgbClr val="FFFFFF"/>
                </a:solidFill>
                <a:latin typeface="Carlito"/>
                <a:cs typeface="Carlito"/>
              </a:rPr>
              <a:t>person </a:t>
            </a:r>
            <a:r>
              <a:rPr lang="en-US" sz="1800" spc="-45" dirty="0">
                <a:solidFill>
                  <a:srgbClr val="FFFFFF"/>
                </a:solidFill>
                <a:latin typeface="Carlito"/>
                <a:cs typeface="Carlito"/>
              </a:rPr>
              <a:t>may,</a:t>
            </a:r>
            <a:r>
              <a:rPr lang="en-US" sz="1800" spc="225" dirty="0">
                <a:solidFill>
                  <a:srgbClr val="FFFFFF"/>
                </a:solidFill>
                <a:latin typeface="Carlito"/>
                <a:cs typeface="Carlito"/>
              </a:rPr>
              <a:t> </a:t>
            </a:r>
            <a:r>
              <a:rPr lang="en-US" sz="1800" spc="-5" dirty="0">
                <a:solidFill>
                  <a:srgbClr val="FFFFFF"/>
                </a:solidFill>
                <a:latin typeface="Carlito"/>
                <a:cs typeface="Carlito"/>
              </a:rPr>
              <a:t>on </a:t>
            </a:r>
            <a:r>
              <a:rPr lang="en-US" sz="1800" spc="-15" dirty="0">
                <a:solidFill>
                  <a:srgbClr val="FFFFFF"/>
                </a:solidFill>
                <a:latin typeface="Carlito"/>
                <a:cs typeface="Carlito"/>
              </a:rPr>
              <a:t>the </a:t>
            </a:r>
            <a:r>
              <a:rPr lang="en-US" sz="1800" spc="-5" dirty="0">
                <a:solidFill>
                  <a:srgbClr val="FFFFFF"/>
                </a:solidFill>
                <a:latin typeface="Carlito"/>
                <a:cs typeface="Carlito"/>
              </a:rPr>
              <a:t>common </a:t>
            </a:r>
            <a:r>
              <a:rPr lang="en-US" sz="1800" spc="-10" dirty="0">
                <a:solidFill>
                  <a:srgbClr val="FFFFFF"/>
                </a:solidFill>
                <a:latin typeface="Carlito"/>
                <a:cs typeface="Carlito"/>
              </a:rPr>
              <a:t>portal, transfer any  </a:t>
            </a:r>
            <a:r>
              <a:rPr lang="en-US" sz="1800" spc="-15" dirty="0">
                <a:solidFill>
                  <a:srgbClr val="FFFFFF"/>
                </a:solidFill>
                <a:latin typeface="Carlito"/>
                <a:cs typeface="Carlito"/>
              </a:rPr>
              <a:t>amount </a:t>
            </a:r>
            <a:r>
              <a:rPr lang="en-US" sz="1800" spc="-5" dirty="0">
                <a:solidFill>
                  <a:srgbClr val="FFFFFF"/>
                </a:solidFill>
                <a:latin typeface="Carlito"/>
                <a:cs typeface="Carlito"/>
              </a:rPr>
              <a:t>of </a:t>
            </a:r>
            <a:r>
              <a:rPr lang="en-US" sz="1800" spc="-10" dirty="0">
                <a:solidFill>
                  <a:srgbClr val="FFFFFF"/>
                </a:solidFill>
                <a:latin typeface="Carlito"/>
                <a:cs typeface="Carlito"/>
              </a:rPr>
              <a:t>tax, interest, </a:t>
            </a:r>
            <a:r>
              <a:rPr lang="en-US" sz="1800" spc="-35" dirty="0">
                <a:solidFill>
                  <a:srgbClr val="FFFFFF"/>
                </a:solidFill>
                <a:latin typeface="Carlito"/>
                <a:cs typeface="Carlito"/>
              </a:rPr>
              <a:t>penalty, </a:t>
            </a:r>
            <a:r>
              <a:rPr lang="en-US" sz="1800" spc="-5" dirty="0">
                <a:solidFill>
                  <a:srgbClr val="FFFFFF"/>
                </a:solidFill>
                <a:latin typeface="Carlito"/>
                <a:cs typeface="Carlito"/>
              </a:rPr>
              <a:t>fee or </a:t>
            </a:r>
            <a:r>
              <a:rPr lang="en-US" sz="1800" spc="-10" dirty="0">
                <a:solidFill>
                  <a:srgbClr val="FFFFFF"/>
                </a:solidFill>
                <a:latin typeface="Carlito"/>
                <a:cs typeface="Carlito"/>
              </a:rPr>
              <a:t>any other </a:t>
            </a:r>
            <a:r>
              <a:rPr lang="en-US" sz="1800" spc="-15" dirty="0">
                <a:solidFill>
                  <a:srgbClr val="FFFFFF"/>
                </a:solidFill>
                <a:latin typeface="Carlito"/>
                <a:cs typeface="Carlito"/>
              </a:rPr>
              <a:t>amount </a:t>
            </a:r>
            <a:r>
              <a:rPr lang="en-US" sz="1800" spc="-10" dirty="0">
                <a:solidFill>
                  <a:srgbClr val="FFFFFF"/>
                </a:solidFill>
                <a:latin typeface="Carlito"/>
                <a:cs typeface="Carlito"/>
              </a:rPr>
              <a:t>available </a:t>
            </a:r>
            <a:r>
              <a:rPr lang="en-US" sz="1800" spc="-15" dirty="0">
                <a:solidFill>
                  <a:srgbClr val="FFFFFF"/>
                </a:solidFill>
                <a:latin typeface="Carlito"/>
                <a:cs typeface="Carlito"/>
              </a:rPr>
              <a:t>in  the </a:t>
            </a:r>
            <a:r>
              <a:rPr lang="en-US" sz="1800" spc="-10" dirty="0">
                <a:solidFill>
                  <a:srgbClr val="FFFFFF"/>
                </a:solidFill>
                <a:latin typeface="Carlito"/>
                <a:cs typeface="Carlito"/>
              </a:rPr>
              <a:t>electronic </a:t>
            </a:r>
            <a:r>
              <a:rPr lang="en-US" sz="1800" dirty="0">
                <a:solidFill>
                  <a:srgbClr val="FFFFFF"/>
                </a:solidFill>
                <a:latin typeface="Carlito"/>
                <a:cs typeface="Carlito"/>
              </a:rPr>
              <a:t>cash </a:t>
            </a:r>
            <a:r>
              <a:rPr lang="en-US" sz="1800" spc="-10" dirty="0">
                <a:solidFill>
                  <a:srgbClr val="FFFFFF"/>
                </a:solidFill>
                <a:latin typeface="Carlito"/>
                <a:cs typeface="Carlito"/>
              </a:rPr>
              <a:t>ledger</a:t>
            </a:r>
            <a:r>
              <a:rPr lang="en-US" sz="1800" dirty="0">
                <a:solidFill>
                  <a:srgbClr val="FFFFFF"/>
                </a:solidFill>
                <a:latin typeface="Carlito"/>
                <a:cs typeface="Carlito"/>
              </a:rPr>
              <a:t> </a:t>
            </a:r>
            <a:r>
              <a:rPr lang="en-US" sz="1800" spc="-15" dirty="0">
                <a:solidFill>
                  <a:srgbClr val="FFFFFF"/>
                </a:solidFill>
                <a:latin typeface="Carlito"/>
                <a:cs typeface="Carlito"/>
              </a:rPr>
              <a:t>under</a:t>
            </a:r>
            <a:r>
              <a:rPr lang="en-US" sz="1800" dirty="0">
                <a:latin typeface="Carlito"/>
                <a:cs typeface="Carlito"/>
              </a:rPr>
              <a:t> </a:t>
            </a:r>
            <a:r>
              <a:rPr lang="en-US" sz="1800" spc="-15" dirty="0">
                <a:solidFill>
                  <a:srgbClr val="FFFFFF"/>
                </a:solidFill>
                <a:latin typeface="Carlito"/>
                <a:cs typeface="Carlito"/>
              </a:rPr>
              <a:t>this </a:t>
            </a:r>
            <a:r>
              <a:rPr lang="en-US" sz="1800" spc="-5" dirty="0">
                <a:solidFill>
                  <a:srgbClr val="FFFFFF"/>
                </a:solidFill>
                <a:latin typeface="Carlito"/>
                <a:cs typeface="Carlito"/>
              </a:rPr>
              <a:t>Act, </a:t>
            </a:r>
            <a:r>
              <a:rPr lang="en-US" sz="1800" spc="-10" dirty="0">
                <a:solidFill>
                  <a:srgbClr val="FFFFFF"/>
                </a:solidFill>
                <a:latin typeface="Carlito"/>
                <a:cs typeface="Carlito"/>
              </a:rPr>
              <a:t>to </a:t>
            </a:r>
            <a:r>
              <a:rPr lang="en-US" sz="1800" spc="-15" dirty="0">
                <a:solidFill>
                  <a:srgbClr val="FFFFFF"/>
                </a:solidFill>
                <a:latin typeface="Carlito"/>
                <a:cs typeface="Carlito"/>
              </a:rPr>
              <a:t>the </a:t>
            </a:r>
            <a:r>
              <a:rPr lang="en-US" sz="1800" spc="-10" dirty="0">
                <a:solidFill>
                  <a:srgbClr val="FFFFFF"/>
                </a:solidFill>
                <a:latin typeface="Carlito"/>
                <a:cs typeface="Carlito"/>
              </a:rPr>
              <a:t>electronic </a:t>
            </a:r>
            <a:r>
              <a:rPr lang="en-US" sz="1800" dirty="0">
                <a:solidFill>
                  <a:srgbClr val="FFFFFF"/>
                </a:solidFill>
                <a:latin typeface="Carlito"/>
                <a:cs typeface="Carlito"/>
              </a:rPr>
              <a:t>cash </a:t>
            </a:r>
            <a:r>
              <a:rPr lang="en-US" sz="1800" spc="-10" dirty="0">
                <a:solidFill>
                  <a:srgbClr val="FFFFFF"/>
                </a:solidFill>
                <a:latin typeface="Carlito"/>
                <a:cs typeface="Carlito"/>
              </a:rPr>
              <a:t>ledger </a:t>
            </a:r>
            <a:r>
              <a:rPr lang="en-US" sz="1800" spc="-30" dirty="0">
                <a:solidFill>
                  <a:srgbClr val="FFFFFF"/>
                </a:solidFill>
                <a:latin typeface="Carlito"/>
                <a:cs typeface="Carlito"/>
              </a:rPr>
              <a:t>for,––</a:t>
            </a:r>
          </a:p>
          <a:p>
            <a:pPr marL="347980" indent="-281305" algn="just">
              <a:lnSpc>
                <a:spcPct val="100000"/>
              </a:lnSpc>
              <a:spcBef>
                <a:spcPts val="890"/>
              </a:spcBef>
              <a:buAutoNum type="alphaLcParenBoth"/>
              <a:tabLst>
                <a:tab pos="348615" algn="l"/>
              </a:tabLst>
            </a:pPr>
            <a:r>
              <a:rPr lang="en-US" sz="1800" spc="-10" dirty="0">
                <a:solidFill>
                  <a:srgbClr val="FFFFFF"/>
                </a:solidFill>
                <a:latin typeface="Carlito"/>
                <a:cs typeface="Carlito"/>
              </a:rPr>
              <a:t> integrated tax, central tax, State tax, Union territory tax </a:t>
            </a:r>
            <a:r>
              <a:rPr lang="en-US" sz="1800" spc="-5" dirty="0">
                <a:solidFill>
                  <a:srgbClr val="FFFFFF"/>
                </a:solidFill>
                <a:latin typeface="Carlito"/>
                <a:cs typeface="Carlito"/>
              </a:rPr>
              <a:t>or </a:t>
            </a:r>
            <a:r>
              <a:rPr lang="en-US" sz="1800" dirty="0" err="1">
                <a:solidFill>
                  <a:srgbClr val="FFFFFF"/>
                </a:solidFill>
                <a:latin typeface="Carlito"/>
                <a:cs typeface="Carlito"/>
              </a:rPr>
              <a:t>cess</a:t>
            </a:r>
            <a:r>
              <a:rPr lang="en-US" sz="1800" dirty="0">
                <a:solidFill>
                  <a:srgbClr val="FFFFFF"/>
                </a:solidFill>
                <a:latin typeface="Carlito"/>
                <a:cs typeface="Carlito"/>
              </a:rPr>
              <a:t>;</a:t>
            </a:r>
            <a:r>
              <a:rPr lang="en-US" sz="1800" spc="305" dirty="0">
                <a:solidFill>
                  <a:srgbClr val="FFFFFF"/>
                </a:solidFill>
                <a:latin typeface="Carlito"/>
                <a:cs typeface="Carlito"/>
              </a:rPr>
              <a:t> </a:t>
            </a:r>
            <a:r>
              <a:rPr lang="en-US" sz="1800" dirty="0">
                <a:solidFill>
                  <a:srgbClr val="FFFFFF"/>
                </a:solidFill>
                <a:latin typeface="Carlito"/>
                <a:cs typeface="Carlito"/>
              </a:rPr>
              <a:t>or</a:t>
            </a:r>
            <a:endParaRPr lang="en-US" sz="1800" dirty="0">
              <a:latin typeface="Carlito"/>
              <a:cs typeface="Carlito"/>
            </a:endParaRPr>
          </a:p>
          <a:p>
            <a:pPr marL="70485" marR="47625" algn="just">
              <a:lnSpc>
                <a:spcPct val="107200"/>
              </a:lnSpc>
              <a:spcBef>
                <a:spcPts val="720"/>
              </a:spcBef>
              <a:buAutoNum type="alphaLcParenBoth"/>
              <a:tabLst>
                <a:tab pos="272415" algn="l"/>
              </a:tabLst>
            </a:pPr>
            <a:r>
              <a:rPr lang="en-US" sz="1800" spc="-10" dirty="0">
                <a:solidFill>
                  <a:srgbClr val="FFFFFF"/>
                </a:solidFill>
                <a:latin typeface="Carlito"/>
                <a:cs typeface="Carlito"/>
              </a:rPr>
              <a:t> integrated tax </a:t>
            </a:r>
            <a:r>
              <a:rPr lang="en-US" sz="1800" dirty="0">
                <a:solidFill>
                  <a:srgbClr val="FFFFFF"/>
                </a:solidFill>
                <a:latin typeface="Carlito"/>
                <a:cs typeface="Carlito"/>
              </a:rPr>
              <a:t>or </a:t>
            </a:r>
            <a:r>
              <a:rPr lang="en-US" sz="1800" spc="-5" dirty="0">
                <a:solidFill>
                  <a:srgbClr val="FFFFFF"/>
                </a:solidFill>
                <a:latin typeface="Carlito"/>
                <a:cs typeface="Carlito"/>
              </a:rPr>
              <a:t>central </a:t>
            </a:r>
            <a:r>
              <a:rPr lang="en-US" sz="1800" spc="-10" dirty="0">
                <a:solidFill>
                  <a:srgbClr val="FFFFFF"/>
                </a:solidFill>
                <a:latin typeface="Carlito"/>
                <a:cs typeface="Carlito"/>
              </a:rPr>
              <a:t>tax </a:t>
            </a:r>
            <a:r>
              <a:rPr lang="en-US" sz="1800" dirty="0">
                <a:solidFill>
                  <a:srgbClr val="FFFFFF"/>
                </a:solidFill>
                <a:latin typeface="Carlito"/>
                <a:cs typeface="Carlito"/>
              </a:rPr>
              <a:t>of </a:t>
            </a:r>
            <a:r>
              <a:rPr lang="en-US" sz="1800" spc="-5" dirty="0">
                <a:solidFill>
                  <a:srgbClr val="FFFFFF"/>
                </a:solidFill>
                <a:latin typeface="Carlito"/>
                <a:cs typeface="Carlito"/>
              </a:rPr>
              <a:t>a </a:t>
            </a:r>
            <a:r>
              <a:rPr lang="en-US" sz="1800" spc="-10" dirty="0">
                <a:solidFill>
                  <a:srgbClr val="FFFFFF"/>
                </a:solidFill>
                <a:latin typeface="Carlito"/>
                <a:cs typeface="Carlito"/>
              </a:rPr>
              <a:t>distinct </a:t>
            </a:r>
            <a:r>
              <a:rPr lang="en-US" sz="1800" spc="-5" dirty="0">
                <a:solidFill>
                  <a:srgbClr val="FFFFFF"/>
                </a:solidFill>
                <a:latin typeface="Carlito"/>
                <a:cs typeface="Carlito"/>
              </a:rPr>
              <a:t>person as specified </a:t>
            </a:r>
            <a:r>
              <a:rPr lang="en-US" sz="1800" spc="-10" dirty="0">
                <a:solidFill>
                  <a:srgbClr val="FFFFFF"/>
                </a:solidFill>
                <a:latin typeface="Carlito"/>
                <a:cs typeface="Carlito"/>
              </a:rPr>
              <a:t>in sub- </a:t>
            </a:r>
            <a:r>
              <a:rPr lang="en-US" sz="1800" spc="-5" dirty="0">
                <a:solidFill>
                  <a:srgbClr val="FFFFFF"/>
                </a:solidFill>
                <a:latin typeface="Carlito"/>
                <a:cs typeface="Carlito"/>
              </a:rPr>
              <a:t>section </a:t>
            </a:r>
            <a:r>
              <a:rPr lang="en-US" sz="1800" spc="-15" dirty="0">
                <a:solidFill>
                  <a:srgbClr val="FFFFFF"/>
                </a:solidFill>
                <a:latin typeface="Carlito"/>
                <a:cs typeface="Carlito"/>
              </a:rPr>
              <a:t>(4)  </a:t>
            </a:r>
            <a:r>
              <a:rPr lang="en-US" sz="1800" spc="-35" dirty="0">
                <a:solidFill>
                  <a:srgbClr val="FFFFFF"/>
                </a:solidFill>
                <a:latin typeface="Carlito"/>
                <a:cs typeface="Carlito"/>
              </a:rPr>
              <a:t>or, </a:t>
            </a:r>
            <a:r>
              <a:rPr lang="en-US" sz="1800" spc="-15" dirty="0">
                <a:solidFill>
                  <a:srgbClr val="FFFFFF"/>
                </a:solidFill>
                <a:latin typeface="Carlito"/>
                <a:cs typeface="Carlito"/>
              </a:rPr>
              <a:t>as the </a:t>
            </a:r>
            <a:r>
              <a:rPr lang="en-US" sz="1800" spc="-5" dirty="0">
                <a:solidFill>
                  <a:srgbClr val="FFFFFF"/>
                </a:solidFill>
                <a:latin typeface="Carlito"/>
                <a:cs typeface="Carlito"/>
              </a:rPr>
              <a:t>case </a:t>
            </a:r>
            <a:r>
              <a:rPr lang="en-US" sz="1800" spc="-10" dirty="0">
                <a:solidFill>
                  <a:srgbClr val="FFFFFF"/>
                </a:solidFill>
                <a:latin typeface="Carlito"/>
                <a:cs typeface="Carlito"/>
              </a:rPr>
              <a:t>may be, subsection </a:t>
            </a:r>
            <a:r>
              <a:rPr lang="en-US" sz="1800" spc="-5" dirty="0">
                <a:solidFill>
                  <a:srgbClr val="FFFFFF"/>
                </a:solidFill>
                <a:latin typeface="Carlito"/>
                <a:cs typeface="Carlito"/>
              </a:rPr>
              <a:t>(5) of </a:t>
            </a:r>
            <a:r>
              <a:rPr lang="en-US" sz="1800" spc="-10" dirty="0">
                <a:solidFill>
                  <a:srgbClr val="FFFFFF"/>
                </a:solidFill>
                <a:latin typeface="Carlito"/>
                <a:cs typeface="Carlito"/>
              </a:rPr>
              <a:t>section 25, in </a:t>
            </a:r>
            <a:r>
              <a:rPr lang="en-US" sz="1800" spc="-5" dirty="0">
                <a:solidFill>
                  <a:srgbClr val="FFFFFF"/>
                </a:solidFill>
                <a:latin typeface="Carlito"/>
                <a:cs typeface="Carlito"/>
              </a:rPr>
              <a:t>such form </a:t>
            </a:r>
            <a:r>
              <a:rPr lang="en-US" sz="1800" spc="-10" dirty="0">
                <a:solidFill>
                  <a:srgbClr val="FFFFFF"/>
                </a:solidFill>
                <a:latin typeface="Carlito"/>
                <a:cs typeface="Carlito"/>
              </a:rPr>
              <a:t>and </a:t>
            </a:r>
            <a:r>
              <a:rPr lang="en-US" sz="1800" spc="-15" dirty="0">
                <a:solidFill>
                  <a:srgbClr val="FFFFFF"/>
                </a:solidFill>
                <a:latin typeface="Carlito"/>
                <a:cs typeface="Carlito"/>
              </a:rPr>
              <a:t>manner </a:t>
            </a:r>
            <a:r>
              <a:rPr lang="en-US" sz="1800" spc="-10" dirty="0">
                <a:solidFill>
                  <a:srgbClr val="FFFFFF"/>
                </a:solidFill>
                <a:latin typeface="Carlito"/>
                <a:cs typeface="Carlito"/>
              </a:rPr>
              <a:t>and  subject </a:t>
            </a:r>
            <a:r>
              <a:rPr lang="en-US" sz="1800" spc="-15" dirty="0">
                <a:solidFill>
                  <a:srgbClr val="FFFFFF"/>
                </a:solidFill>
                <a:latin typeface="Carlito"/>
                <a:cs typeface="Carlito"/>
              </a:rPr>
              <a:t>to </a:t>
            </a:r>
            <a:r>
              <a:rPr lang="en-US" sz="1800" spc="-5" dirty="0">
                <a:solidFill>
                  <a:srgbClr val="FFFFFF"/>
                </a:solidFill>
                <a:latin typeface="Carlito"/>
                <a:cs typeface="Carlito"/>
              </a:rPr>
              <a:t>such </a:t>
            </a:r>
            <a:r>
              <a:rPr lang="en-US" sz="1800" spc="-10" dirty="0">
                <a:solidFill>
                  <a:srgbClr val="FFFFFF"/>
                </a:solidFill>
                <a:latin typeface="Carlito"/>
                <a:cs typeface="Carlito"/>
              </a:rPr>
              <a:t>conditions </a:t>
            </a:r>
            <a:r>
              <a:rPr lang="en-US" sz="1800" spc="-5" dirty="0">
                <a:solidFill>
                  <a:srgbClr val="FFFFFF"/>
                </a:solidFill>
                <a:latin typeface="Carlito"/>
                <a:cs typeface="Carlito"/>
              </a:rPr>
              <a:t>and </a:t>
            </a:r>
            <a:r>
              <a:rPr lang="en-US" sz="1800" spc="-10" dirty="0">
                <a:solidFill>
                  <a:srgbClr val="FFFFFF"/>
                </a:solidFill>
                <a:latin typeface="Carlito"/>
                <a:cs typeface="Carlito"/>
              </a:rPr>
              <a:t>restrictions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10" dirty="0">
                <a:solidFill>
                  <a:srgbClr val="FFFFFF"/>
                </a:solidFill>
                <a:latin typeface="Carlito"/>
                <a:cs typeface="Carlito"/>
              </a:rPr>
              <a:t>prescribed and </a:t>
            </a:r>
            <a:r>
              <a:rPr lang="en-US" sz="1800" dirty="0">
                <a:solidFill>
                  <a:srgbClr val="FFFFFF"/>
                </a:solidFill>
                <a:latin typeface="Carlito"/>
                <a:cs typeface="Carlito"/>
              </a:rPr>
              <a:t>such </a:t>
            </a:r>
            <a:r>
              <a:rPr lang="en-US" sz="1800" spc="-5" dirty="0">
                <a:solidFill>
                  <a:srgbClr val="FFFFFF"/>
                </a:solidFill>
                <a:latin typeface="Carlito"/>
                <a:cs typeface="Carlito"/>
              </a:rPr>
              <a:t>transfer  </a:t>
            </a:r>
            <a:r>
              <a:rPr lang="en-US" sz="1800" spc="-10" dirty="0">
                <a:solidFill>
                  <a:srgbClr val="FFFFFF"/>
                </a:solidFill>
                <a:latin typeface="Carlito"/>
                <a:cs typeface="Carlito"/>
              </a:rPr>
              <a:t>shall </a:t>
            </a:r>
            <a:r>
              <a:rPr lang="en-US" sz="1800" spc="-15" dirty="0">
                <a:solidFill>
                  <a:srgbClr val="FFFFFF"/>
                </a:solidFill>
                <a:latin typeface="Carlito"/>
                <a:cs typeface="Carlito"/>
              </a:rPr>
              <a:t>be </a:t>
            </a:r>
            <a:r>
              <a:rPr lang="en-US" sz="1800" spc="-10" dirty="0">
                <a:solidFill>
                  <a:srgbClr val="FFFFFF"/>
                </a:solidFill>
                <a:latin typeface="Carlito"/>
                <a:cs typeface="Carlito"/>
              </a:rPr>
              <a:t>deemed to </a:t>
            </a:r>
            <a:r>
              <a:rPr lang="en-US" sz="1800" spc="-15" dirty="0">
                <a:solidFill>
                  <a:srgbClr val="FFFFFF"/>
                </a:solidFill>
                <a:latin typeface="Carlito"/>
                <a:cs typeface="Carlito"/>
              </a:rPr>
              <a:t>be </a:t>
            </a:r>
            <a:r>
              <a:rPr lang="en-US" sz="1800" spc="-5" dirty="0">
                <a:solidFill>
                  <a:srgbClr val="FFFFFF"/>
                </a:solidFill>
                <a:latin typeface="Carlito"/>
                <a:cs typeface="Carlito"/>
              </a:rPr>
              <a:t>a </a:t>
            </a:r>
            <a:r>
              <a:rPr lang="en-US" sz="1800" spc="-10" dirty="0">
                <a:solidFill>
                  <a:srgbClr val="FFFFFF"/>
                </a:solidFill>
                <a:latin typeface="Carlito"/>
                <a:cs typeface="Carlito"/>
              </a:rPr>
              <a:t>refund </a:t>
            </a:r>
            <a:r>
              <a:rPr lang="en-US" sz="1800" spc="-5" dirty="0">
                <a:solidFill>
                  <a:srgbClr val="FFFFFF"/>
                </a:solidFill>
                <a:latin typeface="Carlito"/>
                <a:cs typeface="Carlito"/>
              </a:rPr>
              <a:t>from </a:t>
            </a:r>
            <a:r>
              <a:rPr lang="en-US" sz="1800" spc="-15" dirty="0">
                <a:solidFill>
                  <a:srgbClr val="FFFFFF"/>
                </a:solidFill>
                <a:latin typeface="Carlito"/>
                <a:cs typeface="Carlito"/>
              </a:rPr>
              <a:t>the </a:t>
            </a:r>
            <a:r>
              <a:rPr lang="en-US" sz="1800" spc="-10" dirty="0">
                <a:solidFill>
                  <a:srgbClr val="FFFFFF"/>
                </a:solidFill>
                <a:latin typeface="Carlito"/>
                <a:cs typeface="Carlito"/>
              </a:rPr>
              <a:t>electronic </a:t>
            </a:r>
            <a:r>
              <a:rPr lang="en-US" sz="1800" dirty="0">
                <a:solidFill>
                  <a:srgbClr val="FFFFFF"/>
                </a:solidFill>
                <a:latin typeface="Carlito"/>
                <a:cs typeface="Carlito"/>
              </a:rPr>
              <a:t>cash </a:t>
            </a:r>
            <a:r>
              <a:rPr lang="en-US" sz="1800" spc="-10" dirty="0">
                <a:solidFill>
                  <a:srgbClr val="FFFFFF"/>
                </a:solidFill>
                <a:latin typeface="Carlito"/>
                <a:cs typeface="Carlito"/>
              </a:rPr>
              <a:t>ledger </a:t>
            </a:r>
            <a:r>
              <a:rPr lang="en-US" sz="1800" spc="-15" dirty="0">
                <a:solidFill>
                  <a:srgbClr val="FFFFFF"/>
                </a:solidFill>
                <a:latin typeface="Carlito"/>
                <a:cs typeface="Carlito"/>
              </a:rPr>
              <a:t>under this</a:t>
            </a:r>
            <a:r>
              <a:rPr lang="en-US" sz="1800" spc="135" dirty="0">
                <a:solidFill>
                  <a:srgbClr val="FFFFFF"/>
                </a:solidFill>
                <a:latin typeface="Carlito"/>
                <a:cs typeface="Carlito"/>
              </a:rPr>
              <a:t> </a:t>
            </a:r>
            <a:r>
              <a:rPr lang="en-US" sz="1800" spc="-5" dirty="0">
                <a:solidFill>
                  <a:srgbClr val="FFFFFF"/>
                </a:solidFill>
                <a:latin typeface="Carlito"/>
                <a:cs typeface="Carlito"/>
              </a:rPr>
              <a:t>Act:</a:t>
            </a:r>
          </a:p>
          <a:p>
            <a:pPr marL="70485" marR="47625" algn="just">
              <a:lnSpc>
                <a:spcPct val="107200"/>
              </a:lnSpc>
              <a:spcBef>
                <a:spcPts val="720"/>
              </a:spcBef>
              <a:tabLst>
                <a:tab pos="272415" algn="l"/>
              </a:tabLst>
            </a:pPr>
            <a:endParaRPr lang="en-US" sz="1800" spc="-5" dirty="0">
              <a:solidFill>
                <a:srgbClr val="FFFFFF"/>
              </a:solidFill>
              <a:latin typeface="Carlito"/>
              <a:cs typeface="Carlito"/>
            </a:endParaRPr>
          </a:p>
          <a:p>
            <a:pPr marL="70485">
              <a:lnSpc>
                <a:spcPct val="100000"/>
              </a:lnSpc>
              <a:spcBef>
                <a:spcPts val="915"/>
              </a:spcBef>
              <a:tabLst>
                <a:tab pos="5780405" algn="l"/>
              </a:tabLst>
            </a:pPr>
            <a:r>
              <a:rPr lang="en-US" sz="1800" spc="-10" dirty="0">
                <a:solidFill>
                  <a:srgbClr val="FFFFFF"/>
                </a:solidFill>
                <a:latin typeface="Carlito"/>
                <a:cs typeface="Carlito"/>
              </a:rPr>
              <a:t>Provided </a:t>
            </a:r>
            <a:r>
              <a:rPr lang="en-US" sz="1800" spc="75" dirty="0">
                <a:solidFill>
                  <a:srgbClr val="FFFFFF"/>
                </a:solidFill>
                <a:latin typeface="Carlito"/>
                <a:cs typeface="Carlito"/>
              </a:rPr>
              <a:t> </a:t>
            </a:r>
            <a:r>
              <a:rPr lang="en-US" sz="1800" spc="-5" dirty="0">
                <a:solidFill>
                  <a:srgbClr val="FFFFFF"/>
                </a:solidFill>
                <a:latin typeface="Carlito"/>
                <a:cs typeface="Carlito"/>
              </a:rPr>
              <a:t>that </a:t>
            </a:r>
            <a:r>
              <a:rPr lang="en-US" sz="1800" spc="45" dirty="0">
                <a:solidFill>
                  <a:srgbClr val="FFFFFF"/>
                </a:solidFill>
                <a:latin typeface="Carlito"/>
                <a:cs typeface="Carlito"/>
              </a:rPr>
              <a:t> </a:t>
            </a:r>
            <a:r>
              <a:rPr lang="en-US" sz="1800" spc="-15" dirty="0">
                <a:solidFill>
                  <a:srgbClr val="FFFFFF"/>
                </a:solidFill>
                <a:latin typeface="Carlito"/>
                <a:cs typeface="Carlito"/>
              </a:rPr>
              <a:t>no </a:t>
            </a:r>
            <a:r>
              <a:rPr lang="en-US" sz="1800" spc="70" dirty="0">
                <a:solidFill>
                  <a:srgbClr val="FFFFFF"/>
                </a:solidFill>
                <a:latin typeface="Carlito"/>
                <a:cs typeface="Carlito"/>
              </a:rPr>
              <a:t> </a:t>
            </a:r>
            <a:r>
              <a:rPr lang="en-US" sz="1800" spc="-5" dirty="0">
                <a:solidFill>
                  <a:srgbClr val="FFFFFF"/>
                </a:solidFill>
                <a:latin typeface="Carlito"/>
                <a:cs typeface="Carlito"/>
              </a:rPr>
              <a:t>such </a:t>
            </a:r>
            <a:r>
              <a:rPr lang="en-US" sz="1800" spc="45" dirty="0">
                <a:solidFill>
                  <a:srgbClr val="FFFFFF"/>
                </a:solidFill>
                <a:latin typeface="Carlito"/>
                <a:cs typeface="Carlito"/>
              </a:rPr>
              <a:t> </a:t>
            </a:r>
            <a:r>
              <a:rPr lang="en-US" sz="1800" spc="-5" dirty="0">
                <a:solidFill>
                  <a:srgbClr val="FFFFFF"/>
                </a:solidFill>
                <a:latin typeface="Carlito"/>
                <a:cs typeface="Carlito"/>
              </a:rPr>
              <a:t>transfer </a:t>
            </a:r>
            <a:r>
              <a:rPr lang="en-US" sz="1800" spc="55" dirty="0">
                <a:solidFill>
                  <a:srgbClr val="FFFFFF"/>
                </a:solidFill>
                <a:latin typeface="Carlito"/>
                <a:cs typeface="Carlito"/>
              </a:rPr>
              <a:t> </a:t>
            </a:r>
            <a:r>
              <a:rPr lang="en-US" sz="1800" spc="-10" dirty="0">
                <a:solidFill>
                  <a:srgbClr val="FFFFFF"/>
                </a:solidFill>
                <a:latin typeface="Carlito"/>
                <a:cs typeface="Carlito"/>
              </a:rPr>
              <a:t>under </a:t>
            </a:r>
            <a:r>
              <a:rPr lang="en-US" sz="1800" spc="60" dirty="0">
                <a:solidFill>
                  <a:srgbClr val="FFFFFF"/>
                </a:solidFill>
                <a:latin typeface="Carlito"/>
                <a:cs typeface="Carlito"/>
              </a:rPr>
              <a:t> </a:t>
            </a:r>
            <a:r>
              <a:rPr lang="en-US" sz="1800" spc="-10" dirty="0">
                <a:solidFill>
                  <a:srgbClr val="FFFFFF"/>
                </a:solidFill>
                <a:latin typeface="Carlito"/>
                <a:cs typeface="Carlito"/>
              </a:rPr>
              <a:t>clause </a:t>
            </a:r>
            <a:r>
              <a:rPr lang="en-US" sz="1800" spc="65" dirty="0">
                <a:solidFill>
                  <a:srgbClr val="FFFFFF"/>
                </a:solidFill>
                <a:latin typeface="Carlito"/>
                <a:cs typeface="Carlito"/>
              </a:rPr>
              <a:t> </a:t>
            </a:r>
            <a:r>
              <a:rPr lang="en-US" sz="1800" spc="-10" dirty="0">
                <a:solidFill>
                  <a:srgbClr val="FFFFFF"/>
                </a:solidFill>
                <a:latin typeface="Carlito"/>
                <a:cs typeface="Carlito"/>
              </a:rPr>
              <a:t>(b) </a:t>
            </a:r>
            <a:r>
              <a:rPr lang="en-US" sz="1800" spc="70" dirty="0">
                <a:solidFill>
                  <a:srgbClr val="FFFFFF"/>
                </a:solidFill>
                <a:latin typeface="Carlito"/>
                <a:cs typeface="Carlito"/>
              </a:rPr>
              <a:t> </a:t>
            </a:r>
            <a:r>
              <a:rPr lang="en-US" sz="1800" spc="-10" dirty="0">
                <a:solidFill>
                  <a:srgbClr val="FFFFFF"/>
                </a:solidFill>
                <a:latin typeface="Carlito"/>
                <a:cs typeface="Carlito"/>
              </a:rPr>
              <a:t>shall </a:t>
            </a:r>
            <a:r>
              <a:rPr lang="en-US" sz="1800" spc="50" dirty="0">
                <a:solidFill>
                  <a:srgbClr val="FFFFFF"/>
                </a:solidFill>
                <a:latin typeface="Carlito"/>
                <a:cs typeface="Carlito"/>
              </a:rPr>
              <a:t> </a:t>
            </a:r>
            <a:r>
              <a:rPr lang="en-US" sz="1800" spc="-15" dirty="0">
                <a:solidFill>
                  <a:srgbClr val="FFFFFF"/>
                </a:solidFill>
                <a:latin typeface="Carlito"/>
                <a:cs typeface="Carlito"/>
              </a:rPr>
              <a:t>be </a:t>
            </a:r>
            <a:r>
              <a:rPr lang="en-US" sz="1800" spc="65" dirty="0">
                <a:solidFill>
                  <a:srgbClr val="FFFFFF"/>
                </a:solidFill>
                <a:latin typeface="Carlito"/>
                <a:cs typeface="Carlito"/>
              </a:rPr>
              <a:t> </a:t>
            </a:r>
            <a:r>
              <a:rPr lang="en-US" sz="1800" spc="-10" dirty="0">
                <a:solidFill>
                  <a:srgbClr val="FFFFFF"/>
                </a:solidFill>
                <a:latin typeface="Carlito"/>
                <a:cs typeface="Carlito"/>
              </a:rPr>
              <a:t>allowed </a:t>
            </a:r>
            <a:r>
              <a:rPr lang="en-US" sz="1800" spc="130" dirty="0">
                <a:solidFill>
                  <a:srgbClr val="FFFFFF"/>
                </a:solidFill>
                <a:latin typeface="Carlito"/>
                <a:cs typeface="Carlito"/>
              </a:rPr>
              <a:t> </a:t>
            </a:r>
            <a:r>
              <a:rPr lang="en-US" sz="1800" spc="-10" dirty="0">
                <a:solidFill>
                  <a:srgbClr val="FFFFFF"/>
                </a:solidFill>
                <a:latin typeface="Carlito"/>
                <a:cs typeface="Carlito"/>
              </a:rPr>
              <a:t>if </a:t>
            </a:r>
            <a:r>
              <a:rPr lang="en-US" sz="1800" spc="65" dirty="0">
                <a:solidFill>
                  <a:srgbClr val="FFFFFF"/>
                </a:solidFill>
                <a:latin typeface="Carlito"/>
                <a:cs typeface="Carlito"/>
              </a:rPr>
              <a:t> </a:t>
            </a:r>
            <a:r>
              <a:rPr lang="en-US" sz="1800" spc="-15" dirty="0">
                <a:solidFill>
                  <a:srgbClr val="FFFFFF"/>
                </a:solidFill>
                <a:latin typeface="Carlito"/>
                <a:cs typeface="Carlito"/>
              </a:rPr>
              <a:t>the </a:t>
            </a:r>
            <a:r>
              <a:rPr lang="en-US" sz="1800" spc="-5" dirty="0">
                <a:solidFill>
                  <a:srgbClr val="FFFFFF"/>
                </a:solidFill>
                <a:latin typeface="Carlito"/>
                <a:cs typeface="Carlito"/>
              </a:rPr>
              <a:t>said</a:t>
            </a:r>
            <a:r>
              <a:rPr lang="en-US" sz="1800" dirty="0">
                <a:latin typeface="Carlito"/>
                <a:cs typeface="Carlito"/>
              </a:rPr>
              <a:t> </a:t>
            </a:r>
            <a:r>
              <a:rPr lang="en-US" sz="1800" spc="-10" dirty="0">
                <a:solidFill>
                  <a:srgbClr val="FFFFFF"/>
                </a:solidFill>
                <a:latin typeface="Carlito"/>
                <a:cs typeface="Carlito"/>
              </a:rPr>
              <a:t>registered </a:t>
            </a:r>
            <a:r>
              <a:rPr lang="en-US" sz="1800" spc="-5" dirty="0">
                <a:solidFill>
                  <a:srgbClr val="FFFFFF"/>
                </a:solidFill>
                <a:latin typeface="Carlito"/>
                <a:cs typeface="Carlito"/>
              </a:rPr>
              <a:t>person </a:t>
            </a:r>
            <a:r>
              <a:rPr lang="en-US" sz="1800" spc="-10" dirty="0">
                <a:solidFill>
                  <a:srgbClr val="FFFFFF"/>
                </a:solidFill>
                <a:latin typeface="Carlito"/>
                <a:cs typeface="Carlito"/>
              </a:rPr>
              <a:t>has any </a:t>
            </a:r>
            <a:r>
              <a:rPr lang="en-US" sz="1800" spc="-15" dirty="0">
                <a:solidFill>
                  <a:srgbClr val="FFFFFF"/>
                </a:solidFill>
                <a:latin typeface="Carlito"/>
                <a:cs typeface="Carlito"/>
              </a:rPr>
              <a:t>unpaid liability </a:t>
            </a:r>
            <a:r>
              <a:rPr lang="en-US" sz="1800" spc="-10" dirty="0">
                <a:solidFill>
                  <a:srgbClr val="FFFFFF"/>
                </a:solidFill>
                <a:latin typeface="Carlito"/>
                <a:cs typeface="Carlito"/>
              </a:rPr>
              <a:t>in </a:t>
            </a:r>
            <a:r>
              <a:rPr lang="en-US" sz="1800" spc="-15" dirty="0">
                <a:solidFill>
                  <a:srgbClr val="FFFFFF"/>
                </a:solidFill>
                <a:latin typeface="Carlito"/>
                <a:cs typeface="Carlito"/>
              </a:rPr>
              <a:t>his </a:t>
            </a:r>
            <a:r>
              <a:rPr lang="en-US" sz="1800" spc="-10" dirty="0">
                <a:solidFill>
                  <a:srgbClr val="FFFFFF"/>
                </a:solidFill>
                <a:latin typeface="Carlito"/>
                <a:cs typeface="Carlito"/>
              </a:rPr>
              <a:t>electronic </a:t>
            </a:r>
            <a:r>
              <a:rPr lang="en-US" sz="1800" spc="-15" dirty="0">
                <a:solidFill>
                  <a:srgbClr val="FFFFFF"/>
                </a:solidFill>
                <a:latin typeface="Carlito"/>
                <a:cs typeface="Carlito"/>
              </a:rPr>
              <a:t>liability</a:t>
            </a:r>
            <a:r>
              <a:rPr lang="en-US" sz="1800" spc="275" dirty="0">
                <a:solidFill>
                  <a:srgbClr val="FFFFFF"/>
                </a:solidFill>
                <a:latin typeface="Carlito"/>
                <a:cs typeface="Carlito"/>
              </a:rPr>
              <a:t> </a:t>
            </a:r>
            <a:r>
              <a:rPr lang="en-US" sz="1800" spc="-30" dirty="0">
                <a:solidFill>
                  <a:srgbClr val="FFFFFF"/>
                </a:solidFill>
                <a:latin typeface="Carlito"/>
                <a:cs typeface="Carlito"/>
              </a:rPr>
              <a:t>register.”;</a:t>
            </a:r>
            <a:endParaRPr lang="en-US" sz="1800" dirty="0">
              <a:latin typeface="Carlito"/>
              <a:cs typeface="Carlito"/>
            </a:endParaRPr>
          </a:p>
          <a:p>
            <a:pPr marL="70485" marR="47625" algn="just">
              <a:lnSpc>
                <a:spcPct val="107200"/>
              </a:lnSpc>
              <a:spcBef>
                <a:spcPts val="720"/>
              </a:spcBef>
              <a:tabLst>
                <a:tab pos="272415" algn="l"/>
              </a:tabLst>
            </a:pPr>
            <a:endParaRPr lang="en-US" sz="2800" dirty="0">
              <a:latin typeface="Carlito"/>
              <a:cs typeface="Carlito"/>
            </a:endParaRPr>
          </a:p>
          <a:p>
            <a:pPr marL="70485" marR="664845">
              <a:lnSpc>
                <a:spcPct val="105800"/>
              </a:lnSpc>
              <a:spcBef>
                <a:spcPts val="5"/>
              </a:spcBef>
            </a:pPr>
            <a:endParaRPr lang="en-US" sz="2800" dirty="0">
              <a:latin typeface="Carlito"/>
              <a:cs typeface="Carlito"/>
            </a:endParaRPr>
          </a:p>
          <a:p>
            <a:endParaRPr lang="en-IN" dirty="0"/>
          </a:p>
        </p:txBody>
      </p:sp>
    </p:spTree>
    <p:extLst>
      <p:ext uri="{BB962C8B-B14F-4D97-AF65-F5344CB8AC3E}">
        <p14:creationId xmlns:p14="http://schemas.microsoft.com/office/powerpoint/2010/main" val="570940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72E6-7374-45FA-90DB-44D18D3AB1BF}"/>
              </a:ext>
            </a:extLst>
          </p:cNvPr>
          <p:cNvSpPr>
            <a:spLocks noGrp="1"/>
          </p:cNvSpPr>
          <p:nvPr>
            <p:ph type="title"/>
          </p:nvPr>
        </p:nvSpPr>
        <p:spPr>
          <a:xfrm>
            <a:off x="167761" y="152400"/>
            <a:ext cx="5888482" cy="636905"/>
          </a:xfrm>
        </p:spPr>
        <p:txBody>
          <a:bodyPr/>
          <a:lstStyle/>
          <a:p>
            <a:r>
              <a:rPr lang="en-US" sz="4000" dirty="0"/>
              <a:t>Section 49-</a:t>
            </a:r>
            <a:endParaRPr lang="en-IN" dirty="0"/>
          </a:p>
        </p:txBody>
      </p:sp>
      <p:sp>
        <p:nvSpPr>
          <p:cNvPr id="3" name="Text Placeholder 2">
            <a:extLst>
              <a:ext uri="{FF2B5EF4-FFF2-40B4-BE49-F238E27FC236}">
                <a16:creationId xmlns:a16="http://schemas.microsoft.com/office/drawing/2014/main" id="{261674DC-6C9A-43E7-8A65-1366C381B642}"/>
              </a:ext>
            </a:extLst>
          </p:cNvPr>
          <p:cNvSpPr>
            <a:spLocks noGrp="1"/>
          </p:cNvSpPr>
          <p:nvPr>
            <p:ph type="body" idx="1"/>
          </p:nvPr>
        </p:nvSpPr>
        <p:spPr>
          <a:xfrm>
            <a:off x="194265" y="914400"/>
            <a:ext cx="11845335" cy="3200876"/>
          </a:xfrm>
        </p:spPr>
        <p:txBody>
          <a:bodyPr/>
          <a:lstStyle/>
          <a:p>
            <a:pPr marL="70485">
              <a:lnSpc>
                <a:spcPct val="100000"/>
              </a:lnSpc>
            </a:pPr>
            <a:r>
              <a:rPr lang="en-IN" sz="1800" b="1" spc="-10" dirty="0">
                <a:solidFill>
                  <a:srgbClr val="FFFF00"/>
                </a:solidFill>
                <a:latin typeface="Carlito"/>
                <a:cs typeface="Carlito"/>
              </a:rPr>
              <a:t>Amendment- </a:t>
            </a:r>
          </a:p>
          <a:p>
            <a:pPr marL="70485">
              <a:lnSpc>
                <a:spcPct val="100000"/>
              </a:lnSpc>
            </a:pPr>
            <a:r>
              <a:rPr lang="en-US" sz="1800" spc="-10" dirty="0">
                <a:solidFill>
                  <a:srgbClr val="FFFFFF"/>
                </a:solidFill>
                <a:latin typeface="Carlito"/>
                <a:cs typeface="Carlito"/>
              </a:rPr>
              <a:t>(d) </a:t>
            </a:r>
            <a:r>
              <a:rPr lang="en-US" sz="1800" spc="-5" dirty="0">
                <a:solidFill>
                  <a:srgbClr val="FFFFFF"/>
                </a:solidFill>
                <a:latin typeface="Carlito"/>
                <a:cs typeface="Carlito"/>
              </a:rPr>
              <a:t>after </a:t>
            </a:r>
            <a:r>
              <a:rPr lang="en-US" sz="1800" spc="-10" dirty="0">
                <a:solidFill>
                  <a:srgbClr val="FFFFFF"/>
                </a:solidFill>
                <a:latin typeface="Carlito"/>
                <a:cs typeface="Carlito"/>
              </a:rPr>
              <a:t>sub-section </a:t>
            </a:r>
            <a:r>
              <a:rPr lang="en-US" sz="1800" spc="-5" dirty="0">
                <a:solidFill>
                  <a:srgbClr val="FFFFFF"/>
                </a:solidFill>
                <a:latin typeface="Carlito"/>
                <a:cs typeface="Carlito"/>
              </a:rPr>
              <a:t>(11), </a:t>
            </a:r>
            <a:r>
              <a:rPr lang="en-US" sz="1800" spc="-15" dirty="0">
                <a:solidFill>
                  <a:srgbClr val="FFFFFF"/>
                </a:solidFill>
                <a:latin typeface="Carlito"/>
                <a:cs typeface="Carlito"/>
              </a:rPr>
              <a:t>the </a:t>
            </a:r>
            <a:r>
              <a:rPr lang="en-US" sz="1800" spc="-10" dirty="0">
                <a:solidFill>
                  <a:srgbClr val="FFFFFF"/>
                </a:solidFill>
                <a:latin typeface="Carlito"/>
                <a:cs typeface="Carlito"/>
              </a:rPr>
              <a:t>following sub-section</a:t>
            </a:r>
            <a:r>
              <a:rPr lang="en-US" sz="1800" spc="235" dirty="0">
                <a:solidFill>
                  <a:srgbClr val="FFFFFF"/>
                </a:solidFill>
                <a:latin typeface="Carlito"/>
                <a:cs typeface="Carlito"/>
              </a:rPr>
              <a:t> </a:t>
            </a:r>
            <a:r>
              <a:rPr lang="en-US" sz="1800" spc="-10" dirty="0">
                <a:solidFill>
                  <a:srgbClr val="FFFFFF"/>
                </a:solidFill>
                <a:latin typeface="Carlito"/>
                <a:cs typeface="Carlito"/>
              </a:rPr>
              <a:t>shall</a:t>
            </a:r>
            <a:r>
              <a:rPr lang="en-US" sz="1800" dirty="0">
                <a:latin typeface="Carlito"/>
                <a:cs typeface="Carlito"/>
              </a:rPr>
              <a:t> </a:t>
            </a:r>
            <a:r>
              <a:rPr lang="en-US" sz="1800" spc="-15" dirty="0">
                <a:solidFill>
                  <a:srgbClr val="FFFFFF"/>
                </a:solidFill>
                <a:latin typeface="Carlito"/>
                <a:cs typeface="Carlito"/>
              </a:rPr>
              <a:t>be </a:t>
            </a:r>
            <a:r>
              <a:rPr lang="en-US" sz="1800" spc="-10" dirty="0">
                <a:solidFill>
                  <a:srgbClr val="FFFFFF"/>
                </a:solidFill>
                <a:latin typeface="Carlito"/>
                <a:cs typeface="Carlito"/>
              </a:rPr>
              <a:t>inserted,</a:t>
            </a:r>
            <a:r>
              <a:rPr lang="en-US" sz="1800" spc="-15" dirty="0">
                <a:solidFill>
                  <a:srgbClr val="FFFFFF"/>
                </a:solidFill>
                <a:latin typeface="Carlito"/>
                <a:cs typeface="Carlito"/>
              </a:rPr>
              <a:t> </a:t>
            </a:r>
            <a:r>
              <a:rPr lang="en-US" sz="1800" spc="-10" dirty="0">
                <a:solidFill>
                  <a:srgbClr val="FFFFFF"/>
                </a:solidFill>
                <a:latin typeface="Carlito"/>
                <a:cs typeface="Carlito"/>
              </a:rPr>
              <a:t>namely:––</a:t>
            </a:r>
          </a:p>
          <a:p>
            <a:pPr marL="70485">
              <a:lnSpc>
                <a:spcPct val="100000"/>
              </a:lnSpc>
            </a:pPr>
            <a:endParaRPr lang="en-US" sz="1800" spc="-10" dirty="0">
              <a:solidFill>
                <a:srgbClr val="FFFFFF"/>
              </a:solidFill>
              <a:latin typeface="Carlito"/>
              <a:cs typeface="Carlito"/>
            </a:endParaRPr>
          </a:p>
          <a:p>
            <a:pPr marL="70485" algn="l"/>
            <a:r>
              <a:rPr lang="en-IN" sz="1800" b="1" spc="-10" dirty="0">
                <a:solidFill>
                  <a:srgbClr val="FFFF00"/>
                </a:solidFill>
                <a:latin typeface="Carlito"/>
                <a:cs typeface="Carlito"/>
              </a:rPr>
              <a:t>Impact- </a:t>
            </a:r>
          </a:p>
          <a:p>
            <a:pPr marL="70485" algn="l"/>
            <a:endParaRPr lang="en-IN" sz="1800" b="1" spc="-10" dirty="0">
              <a:solidFill>
                <a:srgbClr val="FFFF00"/>
              </a:solidFill>
              <a:latin typeface="Carlito"/>
              <a:cs typeface="Carlito"/>
            </a:endParaRPr>
          </a:p>
          <a:p>
            <a:pPr marL="70485" algn="l"/>
            <a:r>
              <a:rPr lang="en-US" sz="1800" spc="-10" dirty="0">
                <a:solidFill>
                  <a:srgbClr val="FFFFFF"/>
                </a:solidFill>
                <a:latin typeface="Carlito"/>
                <a:cs typeface="Carlito"/>
              </a:rPr>
              <a:t>“(12) Notwithstanding </a:t>
            </a:r>
            <a:r>
              <a:rPr lang="en-US" sz="1800" spc="-15" dirty="0">
                <a:solidFill>
                  <a:srgbClr val="FFFFFF"/>
                </a:solidFill>
                <a:latin typeface="Carlito"/>
                <a:cs typeface="Carlito"/>
              </a:rPr>
              <a:t>anything </a:t>
            </a:r>
            <a:r>
              <a:rPr lang="en-US" sz="1800" spc="-10" dirty="0">
                <a:solidFill>
                  <a:srgbClr val="FFFFFF"/>
                </a:solidFill>
                <a:latin typeface="Carlito"/>
                <a:cs typeface="Carlito"/>
              </a:rPr>
              <a:t>contained in </a:t>
            </a:r>
            <a:r>
              <a:rPr lang="en-US" sz="1800" spc="-15" dirty="0">
                <a:solidFill>
                  <a:srgbClr val="FFFFFF"/>
                </a:solidFill>
                <a:latin typeface="Carlito"/>
                <a:cs typeface="Carlito"/>
              </a:rPr>
              <a:t>this </a:t>
            </a:r>
            <a:r>
              <a:rPr lang="en-US" sz="1800" spc="-5" dirty="0">
                <a:solidFill>
                  <a:srgbClr val="FFFFFF"/>
                </a:solidFill>
                <a:latin typeface="Carlito"/>
                <a:cs typeface="Carlito"/>
              </a:rPr>
              <a:t>Act, </a:t>
            </a:r>
            <a:r>
              <a:rPr lang="en-US" sz="1800" spc="-15" dirty="0">
                <a:solidFill>
                  <a:srgbClr val="FFFFFF"/>
                </a:solidFill>
                <a:latin typeface="Carlito"/>
                <a:cs typeface="Carlito"/>
              </a:rPr>
              <a:t>the  </a:t>
            </a:r>
            <a:r>
              <a:rPr lang="en-US" sz="1800" spc="-10" dirty="0">
                <a:solidFill>
                  <a:srgbClr val="FFFFFF"/>
                </a:solidFill>
                <a:latin typeface="Carlito"/>
                <a:cs typeface="Carlito"/>
              </a:rPr>
              <a:t>Government </a:t>
            </a:r>
            <a:r>
              <a:rPr lang="en-US" sz="1800" spc="-40" dirty="0">
                <a:solidFill>
                  <a:srgbClr val="FFFFFF"/>
                </a:solidFill>
                <a:latin typeface="Carlito"/>
                <a:cs typeface="Carlito"/>
              </a:rPr>
              <a:t>may, </a:t>
            </a:r>
            <a:r>
              <a:rPr lang="en-US" sz="1800" spc="10" dirty="0">
                <a:solidFill>
                  <a:srgbClr val="FFFFFF"/>
                </a:solidFill>
                <a:latin typeface="Carlito"/>
                <a:cs typeface="Carlito"/>
              </a:rPr>
              <a:t>on </a:t>
            </a:r>
            <a:r>
              <a:rPr lang="en-US" sz="1800" spc="-5" dirty="0">
                <a:solidFill>
                  <a:srgbClr val="FFFFFF"/>
                </a:solidFill>
                <a:latin typeface="Carlito"/>
                <a:cs typeface="Carlito"/>
              </a:rPr>
              <a:t>the </a:t>
            </a:r>
            <a:r>
              <a:rPr lang="en-US" sz="1800" spc="-10" dirty="0">
                <a:solidFill>
                  <a:srgbClr val="FFFFFF"/>
                </a:solidFill>
                <a:latin typeface="Carlito"/>
                <a:cs typeface="Carlito"/>
              </a:rPr>
              <a:t>recommendations </a:t>
            </a:r>
            <a:r>
              <a:rPr lang="en-US" sz="1800"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Council, </a:t>
            </a:r>
            <a:r>
              <a:rPr lang="en-US" sz="1800" spc="-5" dirty="0">
                <a:solidFill>
                  <a:srgbClr val="FFFFFF"/>
                </a:solidFill>
                <a:latin typeface="Carlito"/>
                <a:cs typeface="Carlito"/>
              </a:rPr>
              <a:t>subject  </a:t>
            </a:r>
            <a:r>
              <a:rPr lang="en-US" sz="1800" spc="-15" dirty="0">
                <a:solidFill>
                  <a:srgbClr val="FFFFFF"/>
                </a:solidFill>
                <a:latin typeface="Carlito"/>
                <a:cs typeface="Carlito"/>
              </a:rPr>
              <a:t>t</a:t>
            </a:r>
            <a:r>
              <a:rPr lang="en-US" sz="1800" dirty="0">
                <a:solidFill>
                  <a:srgbClr val="FFFFFF"/>
                </a:solidFill>
                <a:latin typeface="Carlito"/>
                <a:cs typeface="Carlito"/>
              </a:rPr>
              <a:t>o </a:t>
            </a:r>
            <a:r>
              <a:rPr lang="en-US" sz="1800" spc="5" dirty="0">
                <a:solidFill>
                  <a:srgbClr val="FFFFFF"/>
                </a:solidFill>
                <a:latin typeface="Carlito"/>
                <a:cs typeface="Carlito"/>
              </a:rPr>
              <a:t>s</a:t>
            </a:r>
            <a:r>
              <a:rPr lang="en-US" sz="1800" spc="-15" dirty="0">
                <a:solidFill>
                  <a:srgbClr val="FFFFFF"/>
                </a:solidFill>
                <a:latin typeface="Carlito"/>
                <a:cs typeface="Carlito"/>
              </a:rPr>
              <a:t>u</a:t>
            </a:r>
            <a:r>
              <a:rPr lang="en-US" sz="1800" spc="10" dirty="0">
                <a:solidFill>
                  <a:srgbClr val="FFFFFF"/>
                </a:solidFill>
                <a:latin typeface="Carlito"/>
                <a:cs typeface="Carlito"/>
              </a:rPr>
              <a:t>c</a:t>
            </a:r>
            <a:r>
              <a:rPr lang="en-US" sz="1800" dirty="0">
                <a:solidFill>
                  <a:srgbClr val="FFFFFF"/>
                </a:solidFill>
                <a:latin typeface="Carlito"/>
                <a:cs typeface="Carlito"/>
              </a:rPr>
              <a:t>h </a:t>
            </a:r>
            <a:r>
              <a:rPr lang="en-US" sz="1800" spc="10" dirty="0">
                <a:solidFill>
                  <a:srgbClr val="FFFFFF"/>
                </a:solidFill>
                <a:latin typeface="Carlito"/>
                <a:cs typeface="Carlito"/>
              </a:rPr>
              <a:t>c</a:t>
            </a:r>
            <a:r>
              <a:rPr lang="en-US" sz="1800" spc="5" dirty="0">
                <a:solidFill>
                  <a:srgbClr val="FFFFFF"/>
                </a:solidFill>
                <a:latin typeface="Carlito"/>
                <a:cs typeface="Carlito"/>
              </a:rPr>
              <a:t>o</a:t>
            </a:r>
            <a:r>
              <a:rPr lang="en-US" sz="1800" spc="-15" dirty="0">
                <a:solidFill>
                  <a:srgbClr val="FFFFFF"/>
                </a:solidFill>
                <a:latin typeface="Carlito"/>
                <a:cs typeface="Carlito"/>
              </a:rPr>
              <a:t>nd</a:t>
            </a:r>
            <a:r>
              <a:rPr lang="en-US" sz="1800" spc="10" dirty="0">
                <a:solidFill>
                  <a:srgbClr val="FFFFFF"/>
                </a:solidFill>
                <a:latin typeface="Carlito"/>
                <a:cs typeface="Carlito"/>
              </a:rPr>
              <a:t>i</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dirty="0">
                <a:solidFill>
                  <a:srgbClr val="FFFFFF"/>
                </a:solidFill>
                <a:latin typeface="Carlito"/>
                <a:cs typeface="Carlito"/>
              </a:rPr>
              <a:t>s 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0" dirty="0">
                <a:solidFill>
                  <a:srgbClr val="FFFFFF"/>
                </a:solidFill>
                <a:latin typeface="Carlito"/>
                <a:cs typeface="Carlito"/>
              </a:rPr>
              <a:t>s</a:t>
            </a:r>
            <a:r>
              <a:rPr lang="en-US" sz="1800" spc="-10" dirty="0">
                <a:solidFill>
                  <a:srgbClr val="FFFFFF"/>
                </a:solidFill>
                <a:latin typeface="Carlito"/>
                <a:cs typeface="Carlito"/>
              </a:rPr>
              <a:t>t</a:t>
            </a:r>
            <a:r>
              <a:rPr lang="en-US" sz="1800" spc="15" dirty="0">
                <a:solidFill>
                  <a:srgbClr val="FFFFFF"/>
                </a:solidFill>
                <a:latin typeface="Carlito"/>
                <a:cs typeface="Carlito"/>
              </a:rPr>
              <a:t>r</a:t>
            </a:r>
            <a:r>
              <a:rPr lang="en-US" sz="1800" spc="-10" dirty="0">
                <a:solidFill>
                  <a:srgbClr val="FFFFFF"/>
                </a:solidFill>
                <a:latin typeface="Carlito"/>
                <a:cs typeface="Carlito"/>
              </a:rPr>
              <a:t>i</a:t>
            </a:r>
            <a:r>
              <a:rPr lang="en-US" sz="1800" spc="10" dirty="0">
                <a:solidFill>
                  <a:srgbClr val="FFFFFF"/>
                </a:solidFill>
                <a:latin typeface="Carlito"/>
                <a:cs typeface="Carlito"/>
              </a:rPr>
              <a:t>c</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spc="5" dirty="0">
                <a:solidFill>
                  <a:srgbClr val="FFFFFF"/>
                </a:solidFill>
                <a:latin typeface="Carlito"/>
                <a:cs typeface="Carlito"/>
              </a:rPr>
              <a:t>s</a:t>
            </a:r>
            <a:r>
              <a:rPr lang="en-US" sz="1800" dirty="0">
                <a:solidFill>
                  <a:srgbClr val="FFFFFF"/>
                </a:solidFill>
                <a:latin typeface="Carlito"/>
                <a:cs typeface="Carlito"/>
              </a:rPr>
              <a:t>, </a:t>
            </a:r>
            <a:r>
              <a:rPr lang="en-US" sz="1800" spc="30" dirty="0">
                <a:solidFill>
                  <a:srgbClr val="FFFFFF"/>
                </a:solidFill>
                <a:latin typeface="Carlito"/>
                <a:cs typeface="Carlito"/>
              </a:rPr>
              <a:t>s</a:t>
            </a:r>
            <a:r>
              <a:rPr lang="en-US" sz="1800" spc="-15" dirty="0">
                <a:solidFill>
                  <a:srgbClr val="FFFFFF"/>
                </a:solidFill>
                <a:latin typeface="Carlito"/>
                <a:cs typeface="Carlito"/>
              </a:rPr>
              <a:t>p</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i</a:t>
            </a:r>
            <a:r>
              <a:rPr lang="en-US" sz="1800" spc="5" dirty="0">
                <a:solidFill>
                  <a:srgbClr val="FFFFFF"/>
                </a:solidFill>
                <a:latin typeface="Carlito"/>
                <a:cs typeface="Carlito"/>
              </a:rPr>
              <a:t>f</a:t>
            </a:r>
            <a:r>
              <a:rPr lang="en-US" sz="1800" dirty="0">
                <a:solidFill>
                  <a:srgbClr val="FFFFFF"/>
                </a:solidFill>
                <a:latin typeface="Carlito"/>
                <a:cs typeface="Carlito"/>
              </a:rPr>
              <a:t>y </a:t>
            </a:r>
            <a:r>
              <a:rPr lang="en-US" sz="1800" spc="5" dirty="0">
                <a:solidFill>
                  <a:srgbClr val="FFFFFF"/>
                </a:solidFill>
                <a:latin typeface="Carlito"/>
                <a:cs typeface="Carlito"/>
              </a:rPr>
              <a:t>s</a:t>
            </a:r>
            <a:r>
              <a:rPr lang="en-US" sz="1800" spc="-15" dirty="0">
                <a:solidFill>
                  <a:srgbClr val="FFFFFF"/>
                </a:solidFill>
                <a:latin typeface="Carlito"/>
                <a:cs typeface="Carlito"/>
              </a:rPr>
              <a:t>u</a:t>
            </a:r>
            <a:r>
              <a:rPr lang="en-US" sz="1800" spc="10" dirty="0">
                <a:solidFill>
                  <a:srgbClr val="FFFFFF"/>
                </a:solidFill>
                <a:latin typeface="Carlito"/>
                <a:cs typeface="Carlito"/>
              </a:rPr>
              <a:t>c</a:t>
            </a:r>
            <a:r>
              <a:rPr lang="en-US" sz="1800" dirty="0">
                <a:solidFill>
                  <a:srgbClr val="FFFFFF"/>
                </a:solidFill>
                <a:latin typeface="Carlito"/>
                <a:cs typeface="Carlito"/>
              </a:rPr>
              <a:t>h </a:t>
            </a:r>
            <a:r>
              <a:rPr lang="en-US" sz="1800" spc="-10" dirty="0">
                <a:solidFill>
                  <a:srgbClr val="FFFFFF"/>
                </a:solidFill>
                <a:latin typeface="Carlito"/>
                <a:cs typeface="Carlito"/>
              </a:rPr>
              <a:t>m</a:t>
            </a:r>
            <a:r>
              <a:rPr lang="en-US" sz="1800" dirty="0">
                <a:solidFill>
                  <a:srgbClr val="FFFFFF"/>
                </a:solidFill>
                <a:latin typeface="Carlito"/>
                <a:cs typeface="Carlito"/>
              </a:rPr>
              <a:t>a</a:t>
            </a:r>
            <a:r>
              <a:rPr lang="en-US" sz="1800" spc="15" dirty="0">
                <a:solidFill>
                  <a:srgbClr val="FFFFFF"/>
                </a:solidFill>
                <a:latin typeface="Carlito"/>
                <a:cs typeface="Carlito"/>
              </a:rPr>
              <a:t>x</a:t>
            </a:r>
            <a:r>
              <a:rPr lang="en-US" sz="1800" spc="-10" dirty="0">
                <a:solidFill>
                  <a:srgbClr val="FFFFFF"/>
                </a:solidFill>
                <a:latin typeface="Carlito"/>
                <a:cs typeface="Carlito"/>
              </a:rPr>
              <a:t>im</a:t>
            </a:r>
            <a:r>
              <a:rPr lang="en-US" sz="1800" spc="-15" dirty="0">
                <a:solidFill>
                  <a:srgbClr val="FFFFFF"/>
                </a:solidFill>
                <a:latin typeface="Carlito"/>
                <a:cs typeface="Carlito"/>
              </a:rPr>
              <a:t>u</a:t>
            </a:r>
            <a:r>
              <a:rPr lang="en-US" sz="1800" dirty="0">
                <a:solidFill>
                  <a:srgbClr val="FFFFFF"/>
                </a:solidFill>
                <a:latin typeface="Carlito"/>
                <a:cs typeface="Carlito"/>
              </a:rPr>
              <a:t>m  </a:t>
            </a:r>
            <a:r>
              <a:rPr lang="en-US" sz="1800" spc="-10" dirty="0">
                <a:solidFill>
                  <a:srgbClr val="FFFFFF"/>
                </a:solidFill>
                <a:latin typeface="Carlito"/>
                <a:cs typeface="Carlito"/>
              </a:rPr>
              <a:t>proportion </a:t>
            </a:r>
            <a:r>
              <a:rPr lang="en-US" sz="1800" spc="145" dirty="0">
                <a:solidFill>
                  <a:srgbClr val="FFFFFF"/>
                </a:solidFill>
                <a:latin typeface="Carlito"/>
                <a:cs typeface="Carlito"/>
              </a:rPr>
              <a:t> </a:t>
            </a:r>
            <a:r>
              <a:rPr lang="en-US" sz="1800" spc="-5" dirty="0">
                <a:solidFill>
                  <a:srgbClr val="FFFFFF"/>
                </a:solidFill>
                <a:latin typeface="Carlito"/>
                <a:cs typeface="Carlito"/>
              </a:rPr>
              <a:t>of </a:t>
            </a:r>
            <a:r>
              <a:rPr lang="en-US" sz="1800" spc="155" dirty="0">
                <a:solidFill>
                  <a:srgbClr val="FFFFFF"/>
                </a:solidFill>
                <a:latin typeface="Carlito"/>
                <a:cs typeface="Carlito"/>
              </a:rPr>
              <a:t> </a:t>
            </a:r>
            <a:r>
              <a:rPr lang="en-US" sz="1800" spc="-10" dirty="0">
                <a:solidFill>
                  <a:srgbClr val="FFFFFF"/>
                </a:solidFill>
                <a:latin typeface="Carlito"/>
                <a:cs typeface="Carlito"/>
              </a:rPr>
              <a:t>output </a:t>
            </a:r>
            <a:r>
              <a:rPr lang="en-US" sz="1800" spc="170" dirty="0">
                <a:solidFill>
                  <a:srgbClr val="FFFFFF"/>
                </a:solidFill>
                <a:latin typeface="Carlito"/>
                <a:cs typeface="Carlito"/>
              </a:rPr>
              <a:t> </a:t>
            </a:r>
            <a:r>
              <a:rPr lang="en-US" sz="1800" spc="-5" dirty="0">
                <a:solidFill>
                  <a:srgbClr val="FFFFFF"/>
                </a:solidFill>
                <a:latin typeface="Carlito"/>
                <a:cs typeface="Carlito"/>
              </a:rPr>
              <a:t>tax </a:t>
            </a:r>
            <a:r>
              <a:rPr lang="en-US" sz="1800" spc="140" dirty="0">
                <a:solidFill>
                  <a:srgbClr val="FFFFFF"/>
                </a:solidFill>
                <a:latin typeface="Carlito"/>
                <a:cs typeface="Carlito"/>
              </a:rPr>
              <a:t> </a:t>
            </a:r>
            <a:r>
              <a:rPr lang="en-US" sz="1800" spc="-5" dirty="0">
                <a:solidFill>
                  <a:srgbClr val="FFFFFF"/>
                </a:solidFill>
                <a:latin typeface="Carlito"/>
                <a:cs typeface="Carlito"/>
              </a:rPr>
              <a:t>liability </a:t>
            </a:r>
            <a:r>
              <a:rPr lang="en-US" sz="1800" spc="150" dirty="0">
                <a:solidFill>
                  <a:srgbClr val="FFFFFF"/>
                </a:solidFill>
                <a:latin typeface="Carlito"/>
                <a:cs typeface="Carlito"/>
              </a:rPr>
              <a:t> </a:t>
            </a:r>
            <a:r>
              <a:rPr lang="en-US" sz="1800" spc="-10" dirty="0">
                <a:solidFill>
                  <a:srgbClr val="FFFFFF"/>
                </a:solidFill>
                <a:latin typeface="Carlito"/>
                <a:cs typeface="Carlito"/>
              </a:rPr>
              <a:t>under </a:t>
            </a:r>
            <a:r>
              <a:rPr lang="en-US" sz="1800" spc="155" dirty="0">
                <a:solidFill>
                  <a:srgbClr val="FFFFFF"/>
                </a:solidFill>
                <a:latin typeface="Carlito"/>
                <a:cs typeface="Carlito"/>
              </a:rPr>
              <a:t> </a:t>
            </a:r>
            <a:r>
              <a:rPr lang="en-US" sz="1800" spc="-10" dirty="0">
                <a:solidFill>
                  <a:srgbClr val="FFFFFF"/>
                </a:solidFill>
                <a:latin typeface="Carlito"/>
                <a:cs typeface="Carlito"/>
              </a:rPr>
              <a:t>this </a:t>
            </a:r>
            <a:r>
              <a:rPr lang="en-US" sz="1800" spc="160" dirty="0">
                <a:solidFill>
                  <a:srgbClr val="FFFFFF"/>
                </a:solidFill>
                <a:latin typeface="Carlito"/>
                <a:cs typeface="Carlito"/>
              </a:rPr>
              <a:t> </a:t>
            </a:r>
            <a:r>
              <a:rPr lang="en-US" sz="1800" dirty="0">
                <a:solidFill>
                  <a:srgbClr val="FFFFFF"/>
                </a:solidFill>
                <a:latin typeface="Carlito"/>
                <a:cs typeface="Carlito"/>
              </a:rPr>
              <a:t>Act </a:t>
            </a:r>
            <a:r>
              <a:rPr lang="en-US" sz="1800" spc="130" dirty="0">
                <a:solidFill>
                  <a:srgbClr val="FFFFFF"/>
                </a:solidFill>
                <a:latin typeface="Carlito"/>
                <a:cs typeface="Carlito"/>
              </a:rPr>
              <a:t> </a:t>
            </a:r>
            <a:r>
              <a:rPr lang="en-US" sz="1800" spc="-5" dirty="0">
                <a:solidFill>
                  <a:srgbClr val="FFFFFF"/>
                </a:solidFill>
                <a:latin typeface="Carlito"/>
                <a:cs typeface="Carlito"/>
              </a:rPr>
              <a:t>or </a:t>
            </a:r>
            <a:r>
              <a:rPr lang="en-US" sz="1800" spc="-15" dirty="0">
                <a:solidFill>
                  <a:srgbClr val="FFFFFF"/>
                </a:solidFill>
                <a:latin typeface="Carlito"/>
                <a:cs typeface="Carlito"/>
              </a:rPr>
              <a:t>under </a:t>
            </a:r>
            <a:r>
              <a:rPr lang="en-US" sz="1800" spc="-10" dirty="0">
                <a:solidFill>
                  <a:srgbClr val="FFFFFF"/>
                </a:solidFill>
                <a:latin typeface="Carlito"/>
                <a:cs typeface="Carlito"/>
              </a:rPr>
              <a:t>the  Integrated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15" dirty="0">
                <a:solidFill>
                  <a:srgbClr val="FFFFFF"/>
                </a:solidFill>
                <a:latin typeface="Carlito"/>
                <a:cs typeface="Carlito"/>
              </a:rPr>
              <a:t>Act, </a:t>
            </a:r>
            <a:r>
              <a:rPr lang="en-US" sz="1800" spc="195" dirty="0">
                <a:solidFill>
                  <a:srgbClr val="FFFFFF"/>
                </a:solidFill>
                <a:latin typeface="Carlito"/>
                <a:cs typeface="Carlito"/>
              </a:rPr>
              <a:t> </a:t>
            </a:r>
            <a:r>
              <a:rPr lang="en-US" sz="1800" spc="-10" dirty="0">
                <a:solidFill>
                  <a:srgbClr val="FFFFFF"/>
                </a:solidFill>
                <a:latin typeface="Carlito"/>
                <a:cs typeface="Carlito"/>
              </a:rPr>
              <a:t>2017 </a:t>
            </a:r>
            <a:r>
              <a:rPr lang="en-US" sz="1800" spc="290" dirty="0">
                <a:solidFill>
                  <a:srgbClr val="FFFFFF"/>
                </a:solidFill>
                <a:latin typeface="Carlito"/>
                <a:cs typeface="Carlito"/>
              </a:rPr>
              <a:t> </a:t>
            </a:r>
            <a:r>
              <a:rPr lang="en-US" sz="1800" spc="-5" dirty="0">
                <a:solidFill>
                  <a:srgbClr val="FFFFFF"/>
                </a:solidFill>
                <a:latin typeface="Carlito"/>
                <a:cs typeface="Carlito"/>
              </a:rPr>
              <a:t>which </a:t>
            </a:r>
            <a:r>
              <a:rPr lang="en-US" sz="1800" spc="-10" dirty="0">
                <a:solidFill>
                  <a:srgbClr val="FFFFFF"/>
                </a:solidFill>
                <a:latin typeface="Carlito"/>
                <a:cs typeface="Carlito"/>
              </a:rPr>
              <a:t>may </a:t>
            </a:r>
            <a:r>
              <a:rPr lang="en-US" sz="1800" spc="-20" dirty="0">
                <a:solidFill>
                  <a:srgbClr val="FFFFFF"/>
                </a:solidFill>
                <a:latin typeface="Carlito"/>
                <a:cs typeface="Carlito"/>
              </a:rPr>
              <a:t>be  </a:t>
            </a:r>
            <a:r>
              <a:rPr lang="en-US" sz="1800" spc="-15" dirty="0">
                <a:solidFill>
                  <a:srgbClr val="FFFFFF"/>
                </a:solidFill>
                <a:latin typeface="Carlito"/>
                <a:cs typeface="Carlito"/>
              </a:rPr>
              <a:t>d</a:t>
            </a:r>
            <a:r>
              <a:rPr lang="en-US" sz="1800" spc="-10" dirty="0">
                <a:solidFill>
                  <a:srgbClr val="FFFFFF"/>
                </a:solidFill>
                <a:latin typeface="Carlito"/>
                <a:cs typeface="Carlito"/>
              </a:rPr>
              <a:t>i</a:t>
            </a:r>
            <a:r>
              <a:rPr lang="en-US" sz="1800" spc="5" dirty="0">
                <a:solidFill>
                  <a:srgbClr val="FFFFFF"/>
                </a:solidFill>
                <a:latin typeface="Carlito"/>
                <a:cs typeface="Carlito"/>
              </a:rPr>
              <a:t>s</a:t>
            </a:r>
            <a:r>
              <a:rPr lang="en-US" sz="1800" spc="10" dirty="0">
                <a:solidFill>
                  <a:srgbClr val="FFFFFF"/>
                </a:solidFill>
                <a:latin typeface="Carlito"/>
                <a:cs typeface="Carlito"/>
              </a:rPr>
              <a:t>c</a:t>
            </a:r>
            <a:r>
              <a:rPr lang="en-US" sz="1800" spc="-15" dirty="0">
                <a:solidFill>
                  <a:srgbClr val="FFFFFF"/>
                </a:solidFill>
                <a:latin typeface="Carlito"/>
                <a:cs typeface="Carlito"/>
              </a:rPr>
              <a:t>h</a:t>
            </a:r>
            <a:r>
              <a:rPr lang="en-US" sz="1800" dirty="0">
                <a:solidFill>
                  <a:srgbClr val="FFFFFF"/>
                </a:solidFill>
                <a:latin typeface="Carlito"/>
                <a:cs typeface="Carlito"/>
              </a:rPr>
              <a:t>a</a:t>
            </a:r>
            <a:r>
              <a:rPr lang="en-US" sz="1800" spc="-10" dirty="0">
                <a:solidFill>
                  <a:srgbClr val="FFFFFF"/>
                </a:solidFill>
                <a:latin typeface="Carlito"/>
                <a:cs typeface="Carlito"/>
              </a:rPr>
              <a:t>rg</a:t>
            </a:r>
            <a:r>
              <a:rPr lang="en-US" sz="1800" dirty="0">
                <a:solidFill>
                  <a:srgbClr val="FFFFFF"/>
                </a:solidFill>
                <a:latin typeface="Carlito"/>
                <a:cs typeface="Carlito"/>
              </a:rPr>
              <a:t>ed </a:t>
            </a:r>
            <a:r>
              <a:rPr lang="en-US" sz="1800" spc="80" dirty="0">
                <a:solidFill>
                  <a:srgbClr val="FFFFFF"/>
                </a:solidFill>
                <a:latin typeface="Carlito"/>
                <a:cs typeface="Carlito"/>
              </a:rPr>
              <a:t> </a:t>
            </a:r>
            <a:r>
              <a:rPr lang="en-US" sz="1800" spc="10" dirty="0">
                <a:solidFill>
                  <a:srgbClr val="FFFFFF"/>
                </a:solidFill>
                <a:latin typeface="Carlito"/>
                <a:cs typeface="Carlito"/>
              </a:rPr>
              <a:t>t</a:t>
            </a:r>
            <a:r>
              <a:rPr lang="en-US" sz="1800" spc="-15" dirty="0">
                <a:solidFill>
                  <a:srgbClr val="FFFFFF"/>
                </a:solidFill>
                <a:latin typeface="Carlito"/>
                <a:cs typeface="Carlito"/>
              </a:rPr>
              <a:t>h</a:t>
            </a:r>
            <a:r>
              <a:rPr lang="en-US" sz="1800" spc="-10" dirty="0">
                <a:solidFill>
                  <a:srgbClr val="FFFFFF"/>
                </a:solidFill>
                <a:latin typeface="Carlito"/>
                <a:cs typeface="Carlito"/>
              </a:rPr>
              <a:t>r</a:t>
            </a:r>
            <a:r>
              <a:rPr lang="en-US" sz="1800" spc="5" dirty="0">
                <a:solidFill>
                  <a:srgbClr val="FFFFFF"/>
                </a:solidFill>
                <a:latin typeface="Carlito"/>
                <a:cs typeface="Carlito"/>
              </a:rPr>
              <a:t>o</a:t>
            </a:r>
            <a:r>
              <a:rPr lang="en-US" sz="1800" spc="-15" dirty="0">
                <a:solidFill>
                  <a:srgbClr val="FFFFFF"/>
                </a:solidFill>
                <a:latin typeface="Carlito"/>
                <a:cs typeface="Carlito"/>
              </a:rPr>
              <a:t>u</a:t>
            </a:r>
            <a:r>
              <a:rPr lang="en-US" sz="1800" spc="15" dirty="0">
                <a:solidFill>
                  <a:srgbClr val="FFFFFF"/>
                </a:solidFill>
                <a:latin typeface="Carlito"/>
                <a:cs typeface="Carlito"/>
              </a:rPr>
              <a:t>g</a:t>
            </a:r>
            <a:r>
              <a:rPr lang="en-US" sz="1800" dirty="0">
                <a:solidFill>
                  <a:srgbClr val="FFFFFF"/>
                </a:solidFill>
                <a:latin typeface="Carlito"/>
                <a:cs typeface="Carlito"/>
              </a:rPr>
              <a:t>h </a:t>
            </a:r>
            <a:r>
              <a:rPr lang="en-US" sz="1800" spc="80"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90" dirty="0">
                <a:solidFill>
                  <a:srgbClr val="FFFFFF"/>
                </a:solidFill>
                <a:latin typeface="Carlito"/>
                <a:cs typeface="Carlito"/>
              </a:rPr>
              <a:t> </a:t>
            </a:r>
            <a:r>
              <a:rPr lang="en-US" sz="1800" dirty="0">
                <a:solidFill>
                  <a:srgbClr val="FFFFFF"/>
                </a:solidFill>
                <a:latin typeface="Carlito"/>
                <a:cs typeface="Carlito"/>
              </a:rPr>
              <a:t>e</a:t>
            </a:r>
            <a:r>
              <a:rPr lang="en-US" sz="1800" spc="-5" dirty="0">
                <a:solidFill>
                  <a:srgbClr val="FFFFFF"/>
                </a:solidFill>
                <a:latin typeface="Carlito"/>
                <a:cs typeface="Carlito"/>
              </a:rPr>
              <a:t>l</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tr</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spc="-10" dirty="0">
                <a:solidFill>
                  <a:srgbClr val="FFFFFF"/>
                </a:solidFill>
                <a:latin typeface="Carlito"/>
                <a:cs typeface="Carlito"/>
              </a:rPr>
              <a:t>i</a:t>
            </a:r>
            <a:r>
              <a:rPr lang="en-US" sz="1800" dirty="0">
                <a:solidFill>
                  <a:srgbClr val="FFFFFF"/>
                </a:solidFill>
                <a:latin typeface="Carlito"/>
                <a:cs typeface="Carlito"/>
              </a:rPr>
              <a:t>c </a:t>
            </a:r>
            <a:r>
              <a:rPr lang="en-US" sz="1800" spc="100" dirty="0">
                <a:solidFill>
                  <a:srgbClr val="FFFFFF"/>
                </a:solidFill>
                <a:latin typeface="Carlito"/>
                <a:cs typeface="Carlito"/>
              </a:rPr>
              <a:t> </a:t>
            </a:r>
            <a:r>
              <a:rPr lang="en-US" sz="1800" spc="10" dirty="0">
                <a:solidFill>
                  <a:srgbClr val="FFFFFF"/>
                </a:solidFill>
                <a:latin typeface="Carlito"/>
                <a:cs typeface="Carlito"/>
              </a:rPr>
              <a:t>c</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0" dirty="0">
                <a:solidFill>
                  <a:srgbClr val="FFFFFF"/>
                </a:solidFill>
                <a:latin typeface="Carlito"/>
                <a:cs typeface="Carlito"/>
              </a:rPr>
              <a:t>di</a:t>
            </a:r>
            <a:r>
              <a:rPr lang="en-US" sz="1800" dirty="0">
                <a:solidFill>
                  <a:srgbClr val="FFFFFF"/>
                </a:solidFill>
                <a:latin typeface="Carlito"/>
                <a:cs typeface="Carlito"/>
              </a:rPr>
              <a:t>t </a:t>
            </a:r>
            <a:r>
              <a:rPr lang="en-US" sz="1800" spc="75" dirty="0">
                <a:solidFill>
                  <a:srgbClr val="FFFFFF"/>
                </a:solidFill>
                <a:latin typeface="Carlito"/>
                <a:cs typeface="Carlito"/>
              </a:rPr>
              <a:t> </a:t>
            </a:r>
            <a:r>
              <a:rPr lang="en-US" sz="1800" spc="-10" dirty="0">
                <a:solidFill>
                  <a:srgbClr val="FFFFFF"/>
                </a:solidFill>
                <a:latin typeface="Carlito"/>
                <a:cs typeface="Carlito"/>
              </a:rPr>
              <a:t>l</a:t>
            </a:r>
            <a:r>
              <a:rPr lang="en-US" sz="1800" dirty="0">
                <a:solidFill>
                  <a:srgbClr val="FFFFFF"/>
                </a:solidFill>
                <a:latin typeface="Carlito"/>
                <a:cs typeface="Carlito"/>
              </a:rPr>
              <a:t>e</a:t>
            </a:r>
            <a:r>
              <a:rPr lang="en-US" sz="1800" spc="-10" dirty="0">
                <a:solidFill>
                  <a:srgbClr val="FFFFFF"/>
                </a:solidFill>
                <a:latin typeface="Carlito"/>
                <a:cs typeface="Carlito"/>
              </a:rPr>
              <a:t>dg</a:t>
            </a:r>
            <a:r>
              <a:rPr lang="en-US" sz="1800" dirty="0">
                <a:solidFill>
                  <a:srgbClr val="FFFFFF"/>
                </a:solidFill>
                <a:latin typeface="Carlito"/>
                <a:cs typeface="Carlito"/>
              </a:rPr>
              <a:t>er </a:t>
            </a:r>
            <a:r>
              <a:rPr lang="en-US" sz="1800" spc="80" dirty="0">
                <a:solidFill>
                  <a:srgbClr val="FFFFFF"/>
                </a:solidFill>
                <a:latin typeface="Carlito"/>
                <a:cs typeface="Carlito"/>
              </a:rPr>
              <a:t> </a:t>
            </a:r>
            <a:r>
              <a:rPr lang="en-US" sz="1800" spc="-15" dirty="0">
                <a:solidFill>
                  <a:srgbClr val="FFFFFF"/>
                </a:solidFill>
                <a:latin typeface="Carlito"/>
                <a:cs typeface="Carlito"/>
              </a:rPr>
              <a:t>b</a:t>
            </a:r>
            <a:r>
              <a:rPr lang="en-US" sz="1800" dirty="0">
                <a:solidFill>
                  <a:srgbClr val="FFFFFF"/>
                </a:solidFill>
                <a:latin typeface="Carlito"/>
                <a:cs typeface="Carlito"/>
              </a:rPr>
              <a:t>y </a:t>
            </a:r>
            <a:r>
              <a:rPr lang="en-US" sz="1800" spc="80" dirty="0">
                <a:solidFill>
                  <a:srgbClr val="FFFFFF"/>
                </a:solidFill>
                <a:latin typeface="Carlito"/>
                <a:cs typeface="Carlito"/>
              </a:rPr>
              <a:t> a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5" dirty="0">
                <a:solidFill>
                  <a:srgbClr val="FFFFFF"/>
                </a:solidFill>
                <a:latin typeface="Carlito"/>
                <a:cs typeface="Carlito"/>
              </a:rPr>
              <a:t>g</a:t>
            </a:r>
            <a:r>
              <a:rPr lang="en-US" sz="1800" spc="-10" dirty="0">
                <a:solidFill>
                  <a:srgbClr val="FFFFFF"/>
                </a:solidFill>
                <a:latin typeface="Carlito"/>
                <a:cs typeface="Carlito"/>
              </a:rPr>
              <a:t>i</a:t>
            </a:r>
            <a:r>
              <a:rPr lang="en-US" sz="1800" spc="5" dirty="0">
                <a:solidFill>
                  <a:srgbClr val="FFFFFF"/>
                </a:solidFill>
                <a:latin typeface="Carlito"/>
                <a:cs typeface="Carlito"/>
              </a:rPr>
              <a:t>s</a:t>
            </a:r>
            <a:r>
              <a:rPr lang="en-US" sz="1800" spc="-10" dirty="0">
                <a:solidFill>
                  <a:srgbClr val="FFFFFF"/>
                </a:solidFill>
                <a:latin typeface="Carlito"/>
                <a:cs typeface="Carlito"/>
              </a:rPr>
              <a:t>t</a:t>
            </a:r>
            <a:r>
              <a:rPr lang="en-US" sz="1800" dirty="0">
                <a:solidFill>
                  <a:srgbClr val="FFFFFF"/>
                </a:solidFill>
                <a:latin typeface="Carlito"/>
                <a:cs typeface="Carlito"/>
              </a:rPr>
              <a:t>er</a:t>
            </a:r>
            <a:r>
              <a:rPr lang="en-US" sz="1800" spc="20" dirty="0">
                <a:solidFill>
                  <a:srgbClr val="FFFFFF"/>
                </a:solidFill>
                <a:latin typeface="Carlito"/>
                <a:cs typeface="Carlito"/>
              </a:rPr>
              <a:t>e</a:t>
            </a:r>
            <a:r>
              <a:rPr lang="en-US" sz="1800" dirty="0">
                <a:solidFill>
                  <a:srgbClr val="FFFFFF"/>
                </a:solidFill>
                <a:latin typeface="Carlito"/>
                <a:cs typeface="Carlito"/>
              </a:rPr>
              <a:t>d  </a:t>
            </a:r>
            <a:r>
              <a:rPr lang="en-US" sz="1800" spc="-10" dirty="0">
                <a:solidFill>
                  <a:srgbClr val="FFFFFF"/>
                </a:solidFill>
                <a:latin typeface="Carlito"/>
                <a:cs typeface="Carlito"/>
              </a:rPr>
              <a:t>person </a:t>
            </a:r>
            <a:r>
              <a:rPr lang="en-US" sz="1800" spc="-5" dirty="0">
                <a:solidFill>
                  <a:srgbClr val="FFFFFF"/>
                </a:solidFill>
                <a:latin typeface="Carlito"/>
                <a:cs typeface="Carlito"/>
              </a:rPr>
              <a:t>or a class of </a:t>
            </a:r>
            <a:r>
              <a:rPr lang="en-US" sz="1800" spc="-10" dirty="0">
                <a:solidFill>
                  <a:srgbClr val="FFFFFF"/>
                </a:solidFill>
                <a:latin typeface="Carlito"/>
                <a:cs typeface="Carlito"/>
              </a:rPr>
              <a:t>registered persons,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spc="55" dirty="0">
                <a:solidFill>
                  <a:srgbClr val="FFFFFF"/>
                </a:solidFill>
                <a:latin typeface="Carlito"/>
                <a:cs typeface="Carlito"/>
              </a:rPr>
              <a:t> </a:t>
            </a:r>
            <a:r>
              <a:rPr lang="en-US" sz="1800" spc="-10" dirty="0">
                <a:solidFill>
                  <a:srgbClr val="FFFFFF"/>
                </a:solidFill>
                <a:latin typeface="Carlito"/>
                <a:cs typeface="Carlito"/>
              </a:rPr>
              <a:t>prescribed.”.</a:t>
            </a:r>
            <a:endParaRPr lang="en-US" sz="1800" dirty="0">
              <a:latin typeface="Carlito"/>
              <a:cs typeface="Carlito"/>
            </a:endParaRPr>
          </a:p>
          <a:p>
            <a:pPr marL="70485" algn="ctr"/>
            <a:endParaRPr lang="en-US" sz="1800" dirty="0">
              <a:latin typeface="Carlito"/>
              <a:cs typeface="Carlito"/>
            </a:endParaRPr>
          </a:p>
          <a:p>
            <a:pPr algn="ctr"/>
            <a:endParaRPr lang="en-IN" sz="2800" dirty="0">
              <a:latin typeface="Carlito"/>
              <a:cs typeface="Carlito"/>
            </a:endParaRPr>
          </a:p>
        </p:txBody>
      </p:sp>
    </p:spTree>
    <p:extLst>
      <p:ext uri="{BB962C8B-B14F-4D97-AF65-F5344CB8AC3E}">
        <p14:creationId xmlns:p14="http://schemas.microsoft.com/office/powerpoint/2010/main" val="3478788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4341-9F13-44B1-BEDD-8C3C757743C5}"/>
              </a:ext>
            </a:extLst>
          </p:cNvPr>
          <p:cNvSpPr>
            <a:spLocks noGrp="1"/>
          </p:cNvSpPr>
          <p:nvPr>
            <p:ph type="title"/>
          </p:nvPr>
        </p:nvSpPr>
        <p:spPr>
          <a:xfrm>
            <a:off x="207518" y="152400"/>
            <a:ext cx="5888482" cy="636905"/>
          </a:xfrm>
        </p:spPr>
        <p:txBody>
          <a:bodyPr/>
          <a:lstStyle/>
          <a:p>
            <a:r>
              <a:rPr lang="en-US" sz="4000" dirty="0"/>
              <a:t>Section 50 -</a:t>
            </a:r>
            <a:endParaRPr lang="en-IN" dirty="0"/>
          </a:p>
        </p:txBody>
      </p:sp>
      <p:sp>
        <p:nvSpPr>
          <p:cNvPr id="3" name="Text Placeholder 2">
            <a:extLst>
              <a:ext uri="{FF2B5EF4-FFF2-40B4-BE49-F238E27FC236}">
                <a16:creationId xmlns:a16="http://schemas.microsoft.com/office/drawing/2014/main" id="{13315C85-F7C7-42ED-8103-93EB8D8F0077}"/>
              </a:ext>
            </a:extLst>
          </p:cNvPr>
          <p:cNvSpPr>
            <a:spLocks noGrp="1"/>
          </p:cNvSpPr>
          <p:nvPr>
            <p:ph type="body" idx="1"/>
          </p:nvPr>
        </p:nvSpPr>
        <p:spPr>
          <a:xfrm>
            <a:off x="207518" y="990600"/>
            <a:ext cx="11832082" cy="11239359"/>
          </a:xfrm>
        </p:spPr>
        <p:txBody>
          <a:bodyPr/>
          <a:lstStyle/>
          <a:p>
            <a:pPr marL="39370" algn="l">
              <a:lnSpc>
                <a:spcPts val="1470"/>
              </a:lnSpc>
              <a:tabLst>
                <a:tab pos="1460500" algn="l"/>
              </a:tabLst>
            </a:pPr>
            <a:r>
              <a:rPr lang="en-IN" sz="1800" b="1" spc="-10" dirty="0">
                <a:solidFill>
                  <a:srgbClr val="FFFF00"/>
                </a:solidFill>
                <a:latin typeface="Carlito"/>
                <a:cs typeface="Carlito"/>
              </a:rPr>
              <a:t>Amendment-</a:t>
            </a:r>
          </a:p>
          <a:p>
            <a:pPr marL="39370" algn="l">
              <a:lnSpc>
                <a:spcPts val="1470"/>
              </a:lnSpc>
              <a:tabLst>
                <a:tab pos="1460500" algn="l"/>
              </a:tabLst>
            </a:pPr>
            <a:endParaRPr lang="en-US" sz="1800" spc="-5" dirty="0">
              <a:solidFill>
                <a:srgbClr val="FFFFFF"/>
              </a:solidFill>
              <a:latin typeface="Carlito"/>
              <a:cs typeface="Carlito"/>
            </a:endParaRPr>
          </a:p>
          <a:p>
            <a:pPr marL="39370" algn="l">
              <a:lnSpc>
                <a:spcPts val="1470"/>
              </a:lnSpc>
              <a:tabLst>
                <a:tab pos="1460500" algn="l"/>
              </a:tabLst>
            </a:pPr>
            <a:r>
              <a:rPr lang="en-US" sz="1800" spc="-5" dirty="0">
                <a:solidFill>
                  <a:srgbClr val="FFFFFF"/>
                </a:solidFill>
                <a:latin typeface="Carlito"/>
                <a:cs typeface="Carlito"/>
              </a:rPr>
              <a:t>In section </a:t>
            </a:r>
            <a:r>
              <a:rPr lang="en-US" sz="1800" spc="-10" dirty="0">
                <a:solidFill>
                  <a:srgbClr val="FFFFFF"/>
                </a:solidFill>
                <a:latin typeface="Carlito"/>
                <a:cs typeface="Carlito"/>
              </a:rPr>
              <a:t>50 </a:t>
            </a:r>
            <a:r>
              <a:rPr lang="en-US" sz="1800" spc="-5" dirty="0">
                <a:solidFill>
                  <a:srgbClr val="FFFFFF"/>
                </a:solidFill>
                <a:latin typeface="Carlito"/>
                <a:cs typeface="Carlito"/>
              </a:rPr>
              <a:t>of </a:t>
            </a:r>
            <a:r>
              <a:rPr lang="en-US" sz="1800" spc="-15" dirty="0">
                <a:solidFill>
                  <a:srgbClr val="FFFFFF"/>
                </a:solidFill>
                <a:latin typeface="Carlito"/>
                <a:cs typeface="Carlito"/>
              </a:rPr>
              <a:t>the</a:t>
            </a:r>
            <a:r>
              <a:rPr lang="en-US" sz="1800" spc="210" dirty="0">
                <a:solidFill>
                  <a:srgbClr val="FFFFFF"/>
                </a:solidFill>
                <a:latin typeface="Carlito"/>
                <a:cs typeface="Carlito"/>
              </a:rPr>
              <a:t>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55" dirty="0">
                <a:solidFill>
                  <a:srgbClr val="FFFFFF"/>
                </a:solidFill>
                <a:latin typeface="Carlito"/>
                <a:cs typeface="Carlito"/>
              </a:rPr>
              <a:t>Tax </a:t>
            </a:r>
            <a:r>
              <a:rPr lang="en-US" sz="1800" spc="-5" dirty="0">
                <a:solidFill>
                  <a:srgbClr val="FFFFFF"/>
                </a:solidFill>
                <a:latin typeface="Carlito"/>
                <a:cs typeface="Carlito"/>
              </a:rPr>
              <a:t>Act,</a:t>
            </a:r>
            <a:r>
              <a:rPr lang="en-US" sz="1800" spc="-114" dirty="0">
                <a:solidFill>
                  <a:srgbClr val="FFFFFF"/>
                </a:solidFill>
                <a:latin typeface="Carlito"/>
                <a:cs typeface="Carlito"/>
              </a:rPr>
              <a:t> </a:t>
            </a:r>
            <a:r>
              <a:rPr lang="en-US" sz="1800" dirty="0">
                <a:solidFill>
                  <a:srgbClr val="FFFFFF"/>
                </a:solidFill>
                <a:latin typeface="Carlito"/>
                <a:cs typeface="Carlito"/>
              </a:rPr>
              <a:t>for </a:t>
            </a:r>
            <a:r>
              <a:rPr lang="en-IN" sz="1800" spc="-5" dirty="0">
                <a:solidFill>
                  <a:srgbClr val="FFFFFF"/>
                </a:solidFill>
                <a:latin typeface="Carlito"/>
                <a:cs typeface="Carlito"/>
              </a:rPr>
              <a:t>sub section (3), </a:t>
            </a:r>
            <a:r>
              <a:rPr lang="en-IN" sz="1800" spc="-15" dirty="0">
                <a:solidFill>
                  <a:srgbClr val="FFFFFF"/>
                </a:solidFill>
                <a:latin typeface="Carlito"/>
                <a:cs typeface="Carlito"/>
              </a:rPr>
              <a:t>the</a:t>
            </a:r>
            <a:r>
              <a:rPr lang="en-IN" sz="1800" spc="185" dirty="0">
                <a:solidFill>
                  <a:srgbClr val="FFFFFF"/>
                </a:solidFill>
                <a:latin typeface="Carlito"/>
                <a:cs typeface="Carlito"/>
              </a:rPr>
              <a:t> </a:t>
            </a:r>
            <a:r>
              <a:rPr lang="en-IN" sz="1800" spc="-10" dirty="0">
                <a:solidFill>
                  <a:srgbClr val="FFFFFF"/>
                </a:solidFill>
                <a:latin typeface="Carlito"/>
                <a:cs typeface="Carlito"/>
              </a:rPr>
              <a:t>following </a:t>
            </a:r>
            <a:r>
              <a:rPr lang="en-IN" sz="1800" spc="-5" dirty="0">
                <a:solidFill>
                  <a:srgbClr val="FFFFFF"/>
                </a:solidFill>
                <a:latin typeface="Carlito"/>
                <a:cs typeface="Carlito"/>
              </a:rPr>
              <a:t>sub-section </a:t>
            </a:r>
            <a:r>
              <a:rPr lang="en-IN" sz="1800" spc="-10" dirty="0">
                <a:solidFill>
                  <a:srgbClr val="FFFFFF"/>
                </a:solidFill>
                <a:latin typeface="Carlito"/>
                <a:cs typeface="Carlito"/>
              </a:rPr>
              <a:t>shall </a:t>
            </a:r>
            <a:r>
              <a:rPr lang="en-IN" sz="1800" spc="-45" dirty="0">
                <a:solidFill>
                  <a:srgbClr val="FFFFFF"/>
                </a:solidFill>
                <a:latin typeface="Carlito"/>
                <a:cs typeface="Carlito"/>
              </a:rPr>
              <a:t>be </a:t>
            </a:r>
            <a:r>
              <a:rPr lang="en-IN" sz="1800" spc="-15" dirty="0">
                <a:solidFill>
                  <a:srgbClr val="FFFFFF"/>
                </a:solidFill>
                <a:latin typeface="Carlito"/>
                <a:cs typeface="Carlito"/>
              </a:rPr>
              <a:t>substituted </a:t>
            </a:r>
            <a:r>
              <a:rPr lang="en-IN" sz="1800" spc="-10" dirty="0">
                <a:solidFill>
                  <a:srgbClr val="FFFFFF"/>
                </a:solidFill>
                <a:latin typeface="Carlito"/>
                <a:cs typeface="Carlito"/>
              </a:rPr>
              <a:t>and </a:t>
            </a:r>
          </a:p>
          <a:p>
            <a:pPr marL="39370" algn="l">
              <a:lnSpc>
                <a:spcPts val="1470"/>
              </a:lnSpc>
              <a:tabLst>
                <a:tab pos="1460500" algn="l"/>
              </a:tabLst>
            </a:pPr>
            <a:endParaRPr lang="en-IN" sz="1800" spc="-10" dirty="0">
              <a:solidFill>
                <a:srgbClr val="FFFFFF"/>
              </a:solidFill>
              <a:latin typeface="Carlito"/>
              <a:cs typeface="Carlito"/>
            </a:endParaRPr>
          </a:p>
          <a:p>
            <a:pPr marL="39370" algn="l">
              <a:lnSpc>
                <a:spcPts val="1470"/>
              </a:lnSpc>
              <a:tabLst>
                <a:tab pos="1460500" algn="l"/>
              </a:tabLst>
            </a:pPr>
            <a:r>
              <a:rPr lang="en-IN" sz="1800" spc="-10" dirty="0">
                <a:solidFill>
                  <a:srgbClr val="FFFFFF"/>
                </a:solidFill>
                <a:latin typeface="Carlito"/>
                <a:cs typeface="Carlito"/>
              </a:rPr>
              <a:t>shall be deemed </a:t>
            </a:r>
            <a:r>
              <a:rPr lang="en-IN" sz="1800" spc="-15" dirty="0">
                <a:solidFill>
                  <a:srgbClr val="FFFFFF"/>
                </a:solidFill>
                <a:latin typeface="Carlito"/>
                <a:cs typeface="Carlito"/>
              </a:rPr>
              <a:t>to have been substituted with effect from the 1</a:t>
            </a:r>
            <a:r>
              <a:rPr lang="en-IN" sz="1800" spc="-15" baseline="30000" dirty="0">
                <a:solidFill>
                  <a:srgbClr val="FFFFFF"/>
                </a:solidFill>
                <a:latin typeface="Carlito"/>
                <a:cs typeface="Carlito"/>
              </a:rPr>
              <a:t>st</a:t>
            </a:r>
            <a:r>
              <a:rPr lang="en-IN" sz="1800" spc="-15" dirty="0">
                <a:solidFill>
                  <a:srgbClr val="FFFFFF"/>
                </a:solidFill>
                <a:latin typeface="Carlito"/>
                <a:cs typeface="Carlito"/>
              </a:rPr>
              <a:t> day of July, 2017 namely:---</a:t>
            </a:r>
          </a:p>
          <a:p>
            <a:pPr marL="39370" algn="l">
              <a:lnSpc>
                <a:spcPts val="1470"/>
              </a:lnSpc>
              <a:tabLst>
                <a:tab pos="1460500" algn="l"/>
              </a:tabLst>
            </a:pPr>
            <a:endParaRPr lang="en-IN" sz="1800" spc="-15" dirty="0">
              <a:solidFill>
                <a:srgbClr val="FFFFFF"/>
              </a:solidFill>
              <a:latin typeface="Carlito"/>
              <a:cs typeface="Carlito"/>
            </a:endParaRPr>
          </a:p>
          <a:p>
            <a:pPr marL="39370" algn="l">
              <a:lnSpc>
                <a:spcPts val="1470"/>
              </a:lnSpc>
              <a:tabLst>
                <a:tab pos="1460500" algn="l"/>
              </a:tabLst>
            </a:pPr>
            <a:r>
              <a:rPr lang="en-IN" sz="1800" b="1" spc="-10" dirty="0">
                <a:solidFill>
                  <a:srgbClr val="FFFF00"/>
                </a:solidFill>
                <a:latin typeface="Carlito"/>
                <a:cs typeface="Carlito"/>
              </a:rPr>
              <a:t>Impact-</a:t>
            </a:r>
          </a:p>
          <a:p>
            <a:pPr marL="39370" algn="l">
              <a:lnSpc>
                <a:spcPts val="1470"/>
              </a:lnSpc>
              <a:tabLst>
                <a:tab pos="1460500" algn="l"/>
              </a:tabLst>
            </a:pPr>
            <a:endParaRPr lang="en-IN" sz="1800" b="1" spc="-10" dirty="0">
              <a:solidFill>
                <a:srgbClr val="FFFF00"/>
              </a:solidFill>
              <a:latin typeface="Carlito"/>
              <a:cs typeface="Carlito"/>
            </a:endParaRPr>
          </a:p>
          <a:p>
            <a:pPr marL="39370" algn="l">
              <a:lnSpc>
                <a:spcPts val="1470"/>
              </a:lnSpc>
              <a:tabLst>
                <a:tab pos="1460500" algn="l"/>
              </a:tabLst>
            </a:pPr>
            <a:r>
              <a:rPr lang="en-IN" sz="1800" b="1" spc="-10" dirty="0">
                <a:solidFill>
                  <a:srgbClr val="FFFF00"/>
                </a:solidFill>
                <a:latin typeface="Carlito"/>
                <a:cs typeface="Carlito"/>
              </a:rPr>
              <a:t> </a:t>
            </a:r>
            <a:r>
              <a:rPr lang="en-US" sz="1800" strike="sngStrike" spc="-5" dirty="0">
                <a:solidFill>
                  <a:srgbClr val="FFFFFF"/>
                </a:solidFill>
                <a:latin typeface="Carlito"/>
                <a:cs typeface="Carlito"/>
              </a:rPr>
              <a:t>(3) A </a:t>
            </a:r>
            <a:r>
              <a:rPr lang="en-US" sz="1800" strike="sngStrike" spc="-10" dirty="0">
                <a:solidFill>
                  <a:srgbClr val="FFFFFF"/>
                </a:solidFill>
                <a:latin typeface="Carlito"/>
                <a:cs typeface="Carlito"/>
              </a:rPr>
              <a:t>taxable person </a:t>
            </a:r>
            <a:r>
              <a:rPr lang="en-US" sz="1800" strike="sngStrike" spc="-15" dirty="0">
                <a:solidFill>
                  <a:srgbClr val="FFFFFF"/>
                </a:solidFill>
                <a:latin typeface="Carlito"/>
                <a:cs typeface="Carlito"/>
              </a:rPr>
              <a:t>who </a:t>
            </a:r>
            <a:r>
              <a:rPr lang="en-US" sz="1800" strike="sngStrike" spc="-10" dirty="0">
                <a:solidFill>
                  <a:srgbClr val="FFFFFF"/>
                </a:solidFill>
                <a:latin typeface="Carlito"/>
                <a:cs typeface="Carlito"/>
              </a:rPr>
              <a:t>makes </a:t>
            </a:r>
            <a:r>
              <a:rPr lang="en-US" sz="1800" strike="sngStrike" spc="-5" dirty="0">
                <a:solidFill>
                  <a:srgbClr val="FFFFFF"/>
                </a:solidFill>
                <a:latin typeface="Carlito"/>
                <a:cs typeface="Carlito"/>
              </a:rPr>
              <a:t>an </a:t>
            </a:r>
            <a:r>
              <a:rPr lang="en-US" sz="1800" strike="sngStrike" spc="-20" dirty="0">
                <a:solidFill>
                  <a:srgbClr val="FFFFFF"/>
                </a:solidFill>
                <a:latin typeface="Carlito"/>
                <a:cs typeface="Carlito"/>
              </a:rPr>
              <a:t>undue </a:t>
            </a:r>
            <a:r>
              <a:rPr lang="en-US" sz="1800" strike="sngStrike" spc="-5" dirty="0">
                <a:solidFill>
                  <a:srgbClr val="FFFFFF"/>
                </a:solidFill>
                <a:latin typeface="Carlito"/>
                <a:cs typeface="Carlito"/>
              </a:rPr>
              <a:t>or excess </a:t>
            </a:r>
            <a:r>
              <a:rPr lang="en-US" sz="1800" strike="sngStrike" spc="-10" dirty="0">
                <a:solidFill>
                  <a:srgbClr val="FFFFFF"/>
                </a:solidFill>
                <a:latin typeface="Carlito"/>
                <a:cs typeface="Carlito"/>
              </a:rPr>
              <a:t>claim </a:t>
            </a:r>
            <a:r>
              <a:rPr lang="en-US" sz="1800" strike="sngStrike" spc="-5" dirty="0">
                <a:solidFill>
                  <a:srgbClr val="FFFFFF"/>
                </a:solidFill>
                <a:latin typeface="Carlito"/>
                <a:cs typeface="Carlito"/>
              </a:rPr>
              <a:t>of</a:t>
            </a:r>
            <a:r>
              <a:rPr lang="en-US" sz="1800" strike="sngStrike" spc="190" dirty="0">
                <a:solidFill>
                  <a:srgbClr val="FFFFFF"/>
                </a:solidFill>
                <a:latin typeface="Carlito"/>
                <a:cs typeface="Carlito"/>
              </a:rPr>
              <a:t> </a:t>
            </a:r>
            <a:r>
              <a:rPr lang="en-US" sz="1800" strike="sngStrike" spc="-15" dirty="0">
                <a:solidFill>
                  <a:srgbClr val="FFFFFF"/>
                </a:solidFill>
                <a:latin typeface="Carlito"/>
                <a:cs typeface="Carlito"/>
              </a:rPr>
              <a:t>input </a:t>
            </a:r>
            <a:r>
              <a:rPr lang="en-US" sz="1800" strike="sngStrike" spc="-10" dirty="0">
                <a:solidFill>
                  <a:srgbClr val="FFFFFF"/>
                </a:solidFill>
                <a:latin typeface="Carlito"/>
                <a:cs typeface="Carlito"/>
              </a:rPr>
              <a:t>tax  credit </a:t>
            </a:r>
            <a:r>
              <a:rPr lang="en-US" sz="1800" strike="sngStrike" spc="-15" dirty="0">
                <a:solidFill>
                  <a:srgbClr val="FFFFFF"/>
                </a:solidFill>
                <a:latin typeface="Carlito"/>
                <a:cs typeface="Carlito"/>
              </a:rPr>
              <a:t>under </a:t>
            </a:r>
            <a:r>
              <a:rPr lang="en-US" sz="1800" strike="sngStrike" spc="-10" dirty="0">
                <a:solidFill>
                  <a:srgbClr val="FFFFFF"/>
                </a:solidFill>
                <a:latin typeface="Carlito"/>
                <a:cs typeface="Carlito"/>
              </a:rPr>
              <a:t>sub-section (10) </a:t>
            </a:r>
            <a:r>
              <a:rPr lang="en-US" sz="1800" strike="sngStrike" spc="-5" dirty="0">
                <a:solidFill>
                  <a:srgbClr val="FFFFFF"/>
                </a:solidFill>
                <a:latin typeface="Carlito"/>
                <a:cs typeface="Carlito"/>
              </a:rPr>
              <a:t>of section </a:t>
            </a:r>
            <a:r>
              <a:rPr lang="en-US" sz="1800" strike="sngStrike" spc="-10" dirty="0">
                <a:solidFill>
                  <a:srgbClr val="FFFFFF"/>
                </a:solidFill>
                <a:latin typeface="Carlito"/>
                <a:cs typeface="Carlito"/>
              </a:rPr>
              <a:t>42 </a:t>
            </a:r>
            <a:r>
              <a:rPr lang="en-US" sz="1800" strike="sngStrike" spc="-5" dirty="0">
                <a:solidFill>
                  <a:srgbClr val="FFFFFF"/>
                </a:solidFill>
                <a:latin typeface="Carlito"/>
                <a:cs typeface="Carlito"/>
              </a:rPr>
              <a:t>or </a:t>
            </a:r>
            <a:r>
              <a:rPr lang="en-US" sz="1800" strike="sngStrike" spc="-20" dirty="0">
                <a:solidFill>
                  <a:srgbClr val="FFFFFF"/>
                </a:solidFill>
                <a:latin typeface="Carlito"/>
                <a:cs typeface="Carlito"/>
              </a:rPr>
              <a:t>undue </a:t>
            </a:r>
            <a:r>
              <a:rPr lang="en-US" sz="1800" strike="sngStrike" spc="-5" dirty="0">
                <a:solidFill>
                  <a:srgbClr val="FFFFFF"/>
                </a:solidFill>
                <a:latin typeface="Carlito"/>
                <a:cs typeface="Carlito"/>
              </a:rPr>
              <a:t>or</a:t>
            </a:r>
          </a:p>
          <a:p>
            <a:pPr marL="39370" algn="l">
              <a:lnSpc>
                <a:spcPts val="1470"/>
              </a:lnSpc>
              <a:tabLst>
                <a:tab pos="1460500" algn="l"/>
              </a:tabLst>
            </a:pPr>
            <a:endParaRPr lang="en-US" sz="1800" strike="sngStrike" spc="-5" dirty="0">
              <a:solidFill>
                <a:srgbClr val="FFFFFF"/>
              </a:solidFill>
              <a:latin typeface="Carlito"/>
              <a:cs typeface="Carlito"/>
            </a:endParaRPr>
          </a:p>
          <a:p>
            <a:pPr marL="39370" algn="l">
              <a:lnSpc>
                <a:spcPts val="1470"/>
              </a:lnSpc>
              <a:tabLst>
                <a:tab pos="1460500" algn="l"/>
              </a:tabLst>
            </a:pPr>
            <a:r>
              <a:rPr lang="en-US" sz="1800" strike="sngStrike" spc="-50" dirty="0">
                <a:solidFill>
                  <a:srgbClr val="FFFFFF"/>
                </a:solidFill>
                <a:latin typeface="Carlito"/>
                <a:cs typeface="Carlito"/>
              </a:rPr>
              <a:t> </a:t>
            </a:r>
            <a:r>
              <a:rPr lang="en-US" sz="1800" strike="sngStrike" spc="-5" dirty="0">
                <a:solidFill>
                  <a:srgbClr val="FFFFFF"/>
                </a:solidFill>
                <a:latin typeface="Carlito"/>
                <a:cs typeface="Carlito"/>
              </a:rPr>
              <a:t>excess </a:t>
            </a:r>
            <a:r>
              <a:rPr lang="en-US" sz="1800" strike="sngStrike" spc="-10" dirty="0">
                <a:solidFill>
                  <a:srgbClr val="FFFFFF"/>
                </a:solidFill>
                <a:latin typeface="Carlito"/>
                <a:cs typeface="Carlito"/>
              </a:rPr>
              <a:t>reduction in </a:t>
            </a:r>
            <a:r>
              <a:rPr lang="en-US" sz="1800" strike="sngStrike" spc="-15" dirty="0">
                <a:solidFill>
                  <a:srgbClr val="FFFFFF"/>
                </a:solidFill>
                <a:latin typeface="Carlito"/>
                <a:cs typeface="Carlito"/>
              </a:rPr>
              <a:t>output  </a:t>
            </a:r>
            <a:r>
              <a:rPr lang="en-US" sz="1800" strike="sngStrike" spc="-10" dirty="0">
                <a:solidFill>
                  <a:srgbClr val="FFFFFF"/>
                </a:solidFill>
                <a:latin typeface="Carlito"/>
                <a:cs typeface="Carlito"/>
              </a:rPr>
              <a:t>tax </a:t>
            </a:r>
            <a:r>
              <a:rPr lang="en-US" sz="1800" strike="sngStrike" spc="-15" dirty="0">
                <a:solidFill>
                  <a:srgbClr val="FFFFFF"/>
                </a:solidFill>
                <a:latin typeface="Carlito"/>
                <a:cs typeface="Carlito"/>
              </a:rPr>
              <a:t>liability under </a:t>
            </a:r>
            <a:r>
              <a:rPr lang="en-US" sz="1800" strike="sngStrike" spc="-10" dirty="0">
                <a:solidFill>
                  <a:srgbClr val="FFFFFF"/>
                </a:solidFill>
                <a:latin typeface="Carlito"/>
                <a:cs typeface="Carlito"/>
              </a:rPr>
              <a:t>sub-section (10) </a:t>
            </a:r>
            <a:r>
              <a:rPr lang="en-US" sz="1800" strike="sngStrike" spc="-5" dirty="0">
                <a:solidFill>
                  <a:srgbClr val="FFFFFF"/>
                </a:solidFill>
                <a:latin typeface="Carlito"/>
                <a:cs typeface="Carlito"/>
              </a:rPr>
              <a:t>of</a:t>
            </a:r>
            <a:r>
              <a:rPr lang="en-US" sz="1800" strike="sngStrike" spc="-135" dirty="0">
                <a:solidFill>
                  <a:srgbClr val="FFFFFF"/>
                </a:solidFill>
                <a:latin typeface="Carlito"/>
                <a:cs typeface="Carlito"/>
              </a:rPr>
              <a:t> </a:t>
            </a:r>
            <a:r>
              <a:rPr lang="en-US" sz="1800" strike="sngStrike" spc="-5" dirty="0">
                <a:solidFill>
                  <a:srgbClr val="FFFFFF"/>
                </a:solidFill>
                <a:latin typeface="Carlito"/>
                <a:cs typeface="Carlito"/>
              </a:rPr>
              <a:t>section </a:t>
            </a:r>
            <a:r>
              <a:rPr lang="en-US" sz="1800" strike="sngStrike" spc="-15" dirty="0">
                <a:solidFill>
                  <a:srgbClr val="FFFFFF"/>
                </a:solidFill>
                <a:latin typeface="Carlito"/>
                <a:cs typeface="Carlito"/>
              </a:rPr>
              <a:t>43, </a:t>
            </a:r>
            <a:r>
              <a:rPr lang="en-US" sz="1800" strike="sngStrike" spc="-10" dirty="0">
                <a:solidFill>
                  <a:srgbClr val="FFFFFF"/>
                </a:solidFill>
                <a:latin typeface="Carlito"/>
                <a:cs typeface="Carlito"/>
              </a:rPr>
              <a:t>shall pay interest </a:t>
            </a:r>
            <a:r>
              <a:rPr lang="en-US" sz="1800" strike="sngStrike" spc="-5" dirty="0">
                <a:solidFill>
                  <a:srgbClr val="FFFFFF"/>
                </a:solidFill>
                <a:latin typeface="Carlito"/>
                <a:cs typeface="Carlito"/>
              </a:rPr>
              <a:t>on such </a:t>
            </a:r>
            <a:r>
              <a:rPr lang="en-US" sz="1800" strike="sngStrike" spc="-15" dirty="0">
                <a:solidFill>
                  <a:srgbClr val="FFFFFF"/>
                </a:solidFill>
                <a:latin typeface="Carlito"/>
                <a:cs typeface="Carlito"/>
              </a:rPr>
              <a:t>undue  </a:t>
            </a:r>
            <a:r>
              <a:rPr lang="en-US" sz="1800" strike="sngStrike" dirty="0">
                <a:solidFill>
                  <a:srgbClr val="FFFFFF"/>
                </a:solidFill>
                <a:latin typeface="Carlito"/>
                <a:cs typeface="Carlito"/>
              </a:rPr>
              <a:t>or </a:t>
            </a:r>
            <a:r>
              <a:rPr lang="en-US" sz="1800" strike="sngStrike" spc="-5" dirty="0">
                <a:solidFill>
                  <a:srgbClr val="FFFFFF"/>
                </a:solidFill>
                <a:latin typeface="Carlito"/>
                <a:cs typeface="Carlito"/>
              </a:rPr>
              <a:t>excess claim </a:t>
            </a:r>
            <a:r>
              <a:rPr lang="en-US" sz="1800" strike="sngStrike" dirty="0">
                <a:solidFill>
                  <a:srgbClr val="FFFFFF"/>
                </a:solidFill>
                <a:latin typeface="Carlito"/>
                <a:cs typeface="Carlito"/>
              </a:rPr>
              <a:t>or</a:t>
            </a:r>
          </a:p>
          <a:p>
            <a:pPr marL="39370" algn="l">
              <a:lnSpc>
                <a:spcPts val="1470"/>
              </a:lnSpc>
              <a:tabLst>
                <a:tab pos="1460500" algn="l"/>
              </a:tabLst>
            </a:pPr>
            <a:endParaRPr lang="en-US" sz="1800" strike="sngStrike" dirty="0">
              <a:solidFill>
                <a:srgbClr val="FFFFFF"/>
              </a:solidFill>
              <a:latin typeface="Carlito"/>
              <a:cs typeface="Carlito"/>
            </a:endParaRPr>
          </a:p>
          <a:p>
            <a:pPr marL="39370" algn="l">
              <a:lnSpc>
                <a:spcPts val="1470"/>
              </a:lnSpc>
              <a:tabLst>
                <a:tab pos="1460500" algn="l"/>
              </a:tabLst>
            </a:pPr>
            <a:r>
              <a:rPr lang="en-US" sz="1800" strike="sngStrike" dirty="0">
                <a:solidFill>
                  <a:srgbClr val="FFFFFF"/>
                </a:solidFill>
                <a:latin typeface="Carlito"/>
                <a:cs typeface="Carlito"/>
              </a:rPr>
              <a:t> </a:t>
            </a:r>
            <a:r>
              <a:rPr lang="en-US" sz="1800" strike="sngStrike" spc="-5" dirty="0">
                <a:solidFill>
                  <a:srgbClr val="FFFFFF"/>
                </a:solidFill>
                <a:latin typeface="Carlito"/>
                <a:cs typeface="Carlito"/>
              </a:rPr>
              <a:t>on</a:t>
            </a:r>
            <a:r>
              <a:rPr lang="en-US" sz="1800" strike="sngStrike" spc="40" dirty="0">
                <a:solidFill>
                  <a:srgbClr val="FFFFFF"/>
                </a:solidFill>
                <a:latin typeface="Carlito"/>
                <a:cs typeface="Carlito"/>
              </a:rPr>
              <a:t> </a:t>
            </a:r>
            <a:r>
              <a:rPr lang="en-US" sz="1800" strike="sngStrike" spc="-5" dirty="0">
                <a:solidFill>
                  <a:srgbClr val="FFFFFF"/>
                </a:solidFill>
                <a:latin typeface="Carlito"/>
                <a:cs typeface="Carlito"/>
              </a:rPr>
              <a:t>such </a:t>
            </a:r>
            <a:r>
              <a:rPr lang="en-US" sz="1800" strike="sngStrike" spc="-20" dirty="0">
                <a:solidFill>
                  <a:srgbClr val="FFFFFF"/>
                </a:solidFill>
                <a:latin typeface="Carlito"/>
                <a:cs typeface="Carlito"/>
              </a:rPr>
              <a:t>undue </a:t>
            </a:r>
            <a:r>
              <a:rPr lang="en-US" sz="1800" strike="sngStrike" spc="-5" dirty="0">
                <a:solidFill>
                  <a:srgbClr val="FFFFFF"/>
                </a:solidFill>
                <a:latin typeface="Carlito"/>
                <a:cs typeface="Carlito"/>
              </a:rPr>
              <a:t>or excess </a:t>
            </a:r>
            <a:r>
              <a:rPr lang="en-US" sz="1800" strike="sngStrike" spc="-10" dirty="0">
                <a:solidFill>
                  <a:srgbClr val="FFFFFF"/>
                </a:solidFill>
                <a:latin typeface="Carlito"/>
                <a:cs typeface="Carlito"/>
              </a:rPr>
              <a:t>reduction, </a:t>
            </a:r>
            <a:r>
              <a:rPr lang="en-US" sz="1800" strike="sngStrike" spc="-5" dirty="0">
                <a:solidFill>
                  <a:srgbClr val="FFFFFF"/>
                </a:solidFill>
                <a:latin typeface="Carlito"/>
                <a:cs typeface="Carlito"/>
              </a:rPr>
              <a:t>as </a:t>
            </a:r>
            <a:r>
              <a:rPr lang="en-US" sz="1800" strike="sngStrike" spc="-15" dirty="0">
                <a:solidFill>
                  <a:srgbClr val="FFFFFF"/>
                </a:solidFill>
                <a:latin typeface="Carlito"/>
                <a:cs typeface="Carlito"/>
              </a:rPr>
              <a:t>the </a:t>
            </a:r>
            <a:r>
              <a:rPr lang="en-US" sz="1800" strike="sngStrike" dirty="0">
                <a:solidFill>
                  <a:srgbClr val="FFFFFF"/>
                </a:solidFill>
                <a:latin typeface="Carlito"/>
                <a:cs typeface="Carlito"/>
              </a:rPr>
              <a:t>case </a:t>
            </a:r>
            <a:r>
              <a:rPr lang="en-US" sz="1800" strike="sngStrike" spc="-10" dirty="0">
                <a:solidFill>
                  <a:srgbClr val="FFFFFF"/>
                </a:solidFill>
                <a:latin typeface="Carlito"/>
                <a:cs typeface="Carlito"/>
              </a:rPr>
              <a:t>may be, </a:t>
            </a:r>
            <a:r>
              <a:rPr lang="en-US" sz="1800" strike="sngStrike" spc="-5" dirty="0">
                <a:solidFill>
                  <a:srgbClr val="FFFFFF"/>
                </a:solidFill>
                <a:latin typeface="Carlito"/>
                <a:cs typeface="Carlito"/>
              </a:rPr>
              <a:t>at such  </a:t>
            </a:r>
            <a:r>
              <a:rPr lang="en-US" sz="1800" strike="sngStrike" spc="-10" dirty="0">
                <a:solidFill>
                  <a:srgbClr val="FFFFFF"/>
                </a:solidFill>
                <a:latin typeface="Carlito"/>
                <a:cs typeface="Carlito"/>
              </a:rPr>
              <a:t>rate</a:t>
            </a:r>
            <a:r>
              <a:rPr lang="en-US" sz="1800" strike="sngStrike" spc="55" dirty="0">
                <a:solidFill>
                  <a:srgbClr val="FFFFFF"/>
                </a:solidFill>
                <a:latin typeface="Carlito"/>
                <a:cs typeface="Carlito"/>
              </a:rPr>
              <a:t> </a:t>
            </a:r>
            <a:r>
              <a:rPr lang="en-US" sz="1800" strike="sngStrike" spc="-10" dirty="0">
                <a:solidFill>
                  <a:srgbClr val="FFFFFF"/>
                </a:solidFill>
                <a:latin typeface="Carlito"/>
                <a:cs typeface="Carlito"/>
              </a:rPr>
              <a:t>not exceeding twenty-four per cent, </a:t>
            </a:r>
            <a:r>
              <a:rPr lang="en-US" sz="1800" strike="sngStrike" spc="-5" dirty="0">
                <a:solidFill>
                  <a:srgbClr val="FFFFFF"/>
                </a:solidFill>
                <a:latin typeface="Carlito"/>
                <a:cs typeface="Carlito"/>
              </a:rPr>
              <a:t>as </a:t>
            </a:r>
            <a:r>
              <a:rPr lang="en-US" sz="1800" strike="sngStrike" spc="-10" dirty="0">
                <a:solidFill>
                  <a:srgbClr val="FFFFFF"/>
                </a:solidFill>
                <a:latin typeface="Carlito"/>
                <a:cs typeface="Carlito"/>
              </a:rPr>
              <a:t>may </a:t>
            </a:r>
            <a:r>
              <a:rPr lang="en-US" sz="1800" strike="sngStrike" spc="-15" dirty="0">
                <a:solidFill>
                  <a:srgbClr val="FFFFFF"/>
                </a:solidFill>
                <a:latin typeface="Carlito"/>
                <a:cs typeface="Carlito"/>
              </a:rPr>
              <a:t>be </a:t>
            </a:r>
            <a:r>
              <a:rPr lang="en-US" sz="1800" strike="sngStrike" spc="-10" dirty="0">
                <a:solidFill>
                  <a:srgbClr val="FFFFFF"/>
                </a:solidFill>
                <a:latin typeface="Carlito"/>
                <a:cs typeface="Carlito"/>
              </a:rPr>
              <a:t>notified </a:t>
            </a:r>
            <a:r>
              <a:rPr lang="en-US" sz="1800" strike="sngStrike" spc="-15" dirty="0">
                <a:solidFill>
                  <a:srgbClr val="FFFFFF"/>
                </a:solidFill>
                <a:latin typeface="Carlito"/>
                <a:cs typeface="Carlito"/>
              </a:rPr>
              <a:t>by </a:t>
            </a:r>
          </a:p>
          <a:p>
            <a:pPr marL="39370" algn="l">
              <a:lnSpc>
                <a:spcPts val="1470"/>
              </a:lnSpc>
              <a:tabLst>
                <a:tab pos="1460500" algn="l"/>
              </a:tabLst>
            </a:pPr>
            <a:endParaRPr lang="en-US" sz="1800" strike="sngStrike" spc="-15" dirty="0">
              <a:solidFill>
                <a:srgbClr val="FFFFFF"/>
              </a:solidFill>
              <a:latin typeface="Carlito"/>
              <a:cs typeface="Carlito"/>
            </a:endParaRPr>
          </a:p>
          <a:p>
            <a:pPr marL="39370" algn="l">
              <a:lnSpc>
                <a:spcPts val="1470"/>
              </a:lnSpc>
              <a:tabLst>
                <a:tab pos="1460500" algn="l"/>
              </a:tabLst>
            </a:pPr>
            <a:r>
              <a:rPr lang="en-US" sz="1800" strike="sngStrike" spc="-20" dirty="0">
                <a:solidFill>
                  <a:srgbClr val="FFFFFF"/>
                </a:solidFill>
                <a:latin typeface="Carlito"/>
                <a:cs typeface="Carlito"/>
              </a:rPr>
              <a:t>the </a:t>
            </a:r>
            <a:r>
              <a:rPr lang="en-US" sz="1800" strike="sngStrike" spc="-10" dirty="0">
                <a:solidFill>
                  <a:srgbClr val="FFFFFF"/>
                </a:solidFill>
                <a:latin typeface="Carlito"/>
                <a:cs typeface="Carlito"/>
              </a:rPr>
              <a:t>Government </a:t>
            </a:r>
            <a:r>
              <a:rPr lang="en-US" sz="1800" strike="sngStrike" spc="-5" dirty="0">
                <a:solidFill>
                  <a:srgbClr val="FFFFFF"/>
                </a:solidFill>
                <a:latin typeface="Carlito"/>
                <a:cs typeface="Carlito"/>
              </a:rPr>
              <a:t>on </a:t>
            </a:r>
            <a:r>
              <a:rPr lang="en-US" sz="1800" strike="sngStrike" spc="-15" dirty="0">
                <a:solidFill>
                  <a:srgbClr val="FFFFFF"/>
                </a:solidFill>
                <a:latin typeface="Carlito"/>
                <a:cs typeface="Carlito"/>
              </a:rPr>
              <a:t>the </a:t>
            </a:r>
            <a:r>
              <a:rPr lang="en-US" sz="1800" strike="sngStrike" spc="-10" dirty="0">
                <a:solidFill>
                  <a:srgbClr val="FFFFFF"/>
                </a:solidFill>
                <a:latin typeface="Carlito"/>
                <a:cs typeface="Carlito"/>
              </a:rPr>
              <a:t>recommendations </a:t>
            </a:r>
            <a:r>
              <a:rPr lang="en-US" sz="1800" strike="sngStrike" spc="-5" dirty="0">
                <a:solidFill>
                  <a:srgbClr val="FFFFFF"/>
                </a:solidFill>
                <a:latin typeface="Carlito"/>
                <a:cs typeface="Carlito"/>
              </a:rPr>
              <a:t>of </a:t>
            </a:r>
            <a:r>
              <a:rPr lang="en-US" sz="1800" strike="sngStrike" spc="-15" dirty="0">
                <a:solidFill>
                  <a:srgbClr val="FFFFFF"/>
                </a:solidFill>
                <a:latin typeface="Carlito"/>
                <a:cs typeface="Carlito"/>
              </a:rPr>
              <a:t>the</a:t>
            </a:r>
            <a:r>
              <a:rPr lang="en-US" sz="1800" strike="sngStrike" spc="55" dirty="0">
                <a:solidFill>
                  <a:srgbClr val="FFFFFF"/>
                </a:solidFill>
                <a:latin typeface="Carlito"/>
                <a:cs typeface="Carlito"/>
              </a:rPr>
              <a:t> </a:t>
            </a:r>
            <a:r>
              <a:rPr lang="en-US" sz="1800" strike="sngStrike" spc="-10" dirty="0">
                <a:solidFill>
                  <a:srgbClr val="FFFFFF"/>
                </a:solidFill>
                <a:latin typeface="Carlito"/>
                <a:cs typeface="Carlito"/>
              </a:rPr>
              <a:t>Council.</a:t>
            </a:r>
          </a:p>
          <a:p>
            <a:pPr marL="40005">
              <a:lnSpc>
                <a:spcPct val="100000"/>
              </a:lnSpc>
              <a:spcBef>
                <a:spcPts val="509"/>
              </a:spcBef>
            </a:pPr>
            <a:r>
              <a:rPr lang="en-US" sz="1800" spc="-10" dirty="0">
                <a:solidFill>
                  <a:srgbClr val="FFFFFF"/>
                </a:solidFill>
                <a:latin typeface="Carlito"/>
                <a:cs typeface="Carlito"/>
              </a:rPr>
              <a:t>“(3) Where the </a:t>
            </a:r>
            <a:r>
              <a:rPr lang="en-US" sz="1800" spc="-15" dirty="0">
                <a:solidFill>
                  <a:srgbClr val="FFFFFF"/>
                </a:solidFill>
                <a:latin typeface="Carlito"/>
                <a:cs typeface="Carlito"/>
              </a:rPr>
              <a:t>input</a:t>
            </a:r>
            <a:r>
              <a:rPr lang="en-US" sz="1800" spc="155" dirty="0">
                <a:solidFill>
                  <a:srgbClr val="FFFFFF"/>
                </a:solidFill>
                <a:latin typeface="Carlito"/>
                <a:cs typeface="Carlito"/>
              </a:rPr>
              <a:t> </a:t>
            </a:r>
            <a:r>
              <a:rPr lang="en-US" sz="1800" spc="-10" dirty="0">
                <a:solidFill>
                  <a:srgbClr val="FFFFFF"/>
                </a:solidFill>
                <a:latin typeface="Carlito"/>
                <a:cs typeface="Carlito"/>
              </a:rPr>
              <a:t>tax credit has been </a:t>
            </a:r>
            <a:r>
              <a:rPr lang="en-US" sz="1800" spc="-15" dirty="0">
                <a:solidFill>
                  <a:srgbClr val="FFFFFF"/>
                </a:solidFill>
                <a:latin typeface="Carlito"/>
                <a:cs typeface="Carlito"/>
              </a:rPr>
              <a:t>wrongly </a:t>
            </a:r>
            <a:r>
              <a:rPr lang="en-US" sz="1800" spc="-10" dirty="0">
                <a:solidFill>
                  <a:srgbClr val="FFFFFF"/>
                </a:solidFill>
                <a:latin typeface="Carlito"/>
                <a:cs typeface="Carlito"/>
              </a:rPr>
              <a:t>availed and </a:t>
            </a:r>
            <a:r>
              <a:rPr lang="en-US" sz="1800" spc="-10" dirty="0" err="1">
                <a:solidFill>
                  <a:srgbClr val="FFFFFF"/>
                </a:solidFill>
                <a:latin typeface="Carlito"/>
                <a:cs typeface="Carlito"/>
              </a:rPr>
              <a:t>utilised</a:t>
            </a:r>
            <a:r>
              <a:rPr lang="en-US" sz="1800" spc="-10" dirty="0">
                <a:solidFill>
                  <a:srgbClr val="FFFFFF"/>
                </a:solidFill>
                <a:latin typeface="Carlito"/>
                <a:cs typeface="Carlito"/>
              </a:rPr>
              <a:t>, </a:t>
            </a:r>
            <a:r>
              <a:rPr lang="en-US" sz="1800" spc="-20" dirty="0">
                <a:solidFill>
                  <a:srgbClr val="FFFFFF"/>
                </a:solidFill>
                <a:latin typeface="Carlito"/>
                <a:cs typeface="Carlito"/>
              </a:rPr>
              <a:t>the</a:t>
            </a:r>
            <a:r>
              <a:rPr lang="en-US" sz="1800" dirty="0">
                <a:latin typeface="Carlito"/>
                <a:cs typeface="Carlito"/>
              </a:rPr>
              <a:t> </a:t>
            </a:r>
            <a:r>
              <a:rPr lang="en-US" sz="1800" spc="-10" dirty="0">
                <a:solidFill>
                  <a:srgbClr val="FFFFFF"/>
                </a:solidFill>
                <a:latin typeface="Carlito"/>
                <a:cs typeface="Carlito"/>
              </a:rPr>
              <a:t>registered person shall pay interest </a:t>
            </a:r>
            <a:r>
              <a:rPr lang="en-US" sz="1800" spc="-5" dirty="0">
                <a:solidFill>
                  <a:srgbClr val="FFFFFF"/>
                </a:solidFill>
                <a:latin typeface="Carlito"/>
                <a:cs typeface="Carlito"/>
              </a:rPr>
              <a:t>on such </a:t>
            </a:r>
            <a:r>
              <a:rPr lang="en-US" sz="1800" spc="-15" dirty="0">
                <a:solidFill>
                  <a:srgbClr val="FFFFFF"/>
                </a:solidFill>
                <a:latin typeface="Carlito"/>
                <a:cs typeface="Carlito"/>
              </a:rPr>
              <a:t>input</a:t>
            </a:r>
            <a:r>
              <a:rPr lang="en-US" sz="1800" spc="254" dirty="0">
                <a:solidFill>
                  <a:srgbClr val="FFFFFF"/>
                </a:solidFill>
                <a:latin typeface="Carlito"/>
                <a:cs typeface="Carlito"/>
              </a:rPr>
              <a:t> </a:t>
            </a:r>
            <a:r>
              <a:rPr lang="en-US" sz="1800" spc="-10" dirty="0">
                <a:solidFill>
                  <a:srgbClr val="FFFFFF"/>
                </a:solidFill>
                <a:latin typeface="Carlito"/>
                <a:cs typeface="Carlito"/>
              </a:rPr>
              <a:t>tax</a:t>
            </a:r>
          </a:p>
          <a:p>
            <a:pPr marL="40005">
              <a:lnSpc>
                <a:spcPct val="100000"/>
              </a:lnSpc>
              <a:spcBef>
                <a:spcPts val="509"/>
              </a:spcBef>
            </a:pPr>
            <a:r>
              <a:rPr lang="en-US" sz="1800" spc="-10" dirty="0">
                <a:solidFill>
                  <a:srgbClr val="FFFFFF"/>
                </a:solidFill>
                <a:latin typeface="Carlito"/>
                <a:cs typeface="Carlito"/>
              </a:rPr>
              <a:t> credit </a:t>
            </a:r>
            <a:r>
              <a:rPr lang="en-US" sz="1800" spc="-15" dirty="0">
                <a:solidFill>
                  <a:srgbClr val="FFFFFF"/>
                </a:solidFill>
                <a:latin typeface="Carlito"/>
                <a:cs typeface="Carlito"/>
              </a:rPr>
              <a:t>wrongly </a:t>
            </a:r>
            <a:r>
              <a:rPr lang="en-US" sz="1800" spc="-10" dirty="0">
                <a:solidFill>
                  <a:srgbClr val="FFFFFF"/>
                </a:solidFill>
                <a:latin typeface="Carlito"/>
                <a:cs typeface="Carlito"/>
              </a:rPr>
              <a:t>availed and </a:t>
            </a:r>
            <a:r>
              <a:rPr lang="en-US" sz="1800" spc="-10" dirty="0" err="1">
                <a:solidFill>
                  <a:srgbClr val="FFFFFF"/>
                </a:solidFill>
                <a:latin typeface="Carlito"/>
                <a:cs typeface="Carlito"/>
              </a:rPr>
              <a:t>utilised</a:t>
            </a:r>
            <a:r>
              <a:rPr lang="en-US" sz="1800" spc="-10" dirty="0">
                <a:solidFill>
                  <a:srgbClr val="FFFFFF"/>
                </a:solidFill>
                <a:latin typeface="Carlito"/>
                <a:cs typeface="Carlito"/>
              </a:rPr>
              <a:t>, </a:t>
            </a:r>
            <a:r>
              <a:rPr lang="en-US" sz="1800" spc="-5" dirty="0">
                <a:solidFill>
                  <a:srgbClr val="FFFFFF"/>
                </a:solidFill>
                <a:latin typeface="Carlito"/>
                <a:cs typeface="Carlito"/>
              </a:rPr>
              <a:t>at such </a:t>
            </a:r>
            <a:r>
              <a:rPr lang="en-US" sz="1800" spc="-10" dirty="0">
                <a:solidFill>
                  <a:srgbClr val="FFFFFF"/>
                </a:solidFill>
                <a:latin typeface="Carlito"/>
                <a:cs typeface="Carlito"/>
              </a:rPr>
              <a:t>rate not</a:t>
            </a:r>
            <a:r>
              <a:rPr lang="en-US" sz="1800" spc="150" dirty="0">
                <a:solidFill>
                  <a:srgbClr val="FFFFFF"/>
                </a:solidFill>
                <a:latin typeface="Carlito"/>
                <a:cs typeface="Carlito"/>
              </a:rPr>
              <a:t> </a:t>
            </a:r>
            <a:r>
              <a:rPr lang="en-US" sz="1800" spc="-10" dirty="0">
                <a:solidFill>
                  <a:srgbClr val="FFFFFF"/>
                </a:solidFill>
                <a:latin typeface="Carlito"/>
                <a:cs typeface="Carlito"/>
              </a:rPr>
              <a:t>exceeding twenty-four per cent.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10" dirty="0">
                <a:solidFill>
                  <a:srgbClr val="FFFFFF"/>
                </a:solidFill>
                <a:latin typeface="Carlito"/>
                <a:cs typeface="Carlito"/>
              </a:rPr>
              <a:t>notified </a:t>
            </a:r>
            <a:r>
              <a:rPr lang="en-US" sz="1800" spc="-15" dirty="0">
                <a:solidFill>
                  <a:srgbClr val="FFFFFF"/>
                </a:solidFill>
                <a:latin typeface="Carlito"/>
                <a:cs typeface="Carlito"/>
              </a:rPr>
              <a:t>by the </a:t>
            </a:r>
            <a:r>
              <a:rPr lang="en-US" sz="1800" spc="-10" dirty="0">
                <a:solidFill>
                  <a:srgbClr val="FFFFFF"/>
                </a:solidFill>
                <a:latin typeface="Carlito"/>
                <a:cs typeface="Carlito"/>
              </a:rPr>
              <a:t>Government,</a:t>
            </a:r>
            <a:r>
              <a:rPr lang="en-US" sz="1800" spc="-140" dirty="0">
                <a:solidFill>
                  <a:srgbClr val="FFFFFF"/>
                </a:solidFill>
                <a:latin typeface="Carlito"/>
                <a:cs typeface="Carlito"/>
              </a:rPr>
              <a:t> </a:t>
            </a:r>
            <a:r>
              <a:rPr lang="en-US" sz="1800" spc="-20" dirty="0">
                <a:solidFill>
                  <a:srgbClr val="FFFFFF"/>
                </a:solidFill>
                <a:latin typeface="Carlito"/>
                <a:cs typeface="Carlito"/>
              </a:rPr>
              <a:t>on</a:t>
            </a:r>
          </a:p>
          <a:p>
            <a:pPr marL="40005">
              <a:lnSpc>
                <a:spcPct val="100000"/>
              </a:lnSpc>
              <a:spcBef>
                <a:spcPts val="509"/>
              </a:spcBef>
            </a:pPr>
            <a:r>
              <a:rPr lang="en-US" sz="1800" spc="-20" dirty="0">
                <a:solidFill>
                  <a:srgbClr val="FFFFFF"/>
                </a:solidFill>
                <a:latin typeface="Carlito"/>
                <a:cs typeface="Carlito"/>
              </a:rPr>
              <a:t> </a:t>
            </a:r>
            <a:r>
              <a:rPr lang="en-US" sz="1800" spc="-15" dirty="0">
                <a:solidFill>
                  <a:srgbClr val="FFFFFF"/>
                </a:solidFill>
                <a:latin typeface="Carlito"/>
                <a:cs typeface="Carlito"/>
              </a:rPr>
              <a:t>the </a:t>
            </a:r>
            <a:r>
              <a:rPr lang="en-US" sz="1800" spc="-10" dirty="0">
                <a:solidFill>
                  <a:srgbClr val="FFFFFF"/>
                </a:solidFill>
                <a:latin typeface="Carlito"/>
                <a:cs typeface="Carlito"/>
              </a:rPr>
              <a:t>recommendations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Council, and </a:t>
            </a:r>
            <a:r>
              <a:rPr lang="en-US" sz="1800" spc="-15" dirty="0">
                <a:solidFill>
                  <a:srgbClr val="FFFFFF"/>
                </a:solidFill>
                <a:latin typeface="Carlito"/>
                <a:cs typeface="Carlito"/>
              </a:rPr>
              <a:t>the </a:t>
            </a:r>
            <a:r>
              <a:rPr lang="en-US" sz="1800" spc="-10" dirty="0">
                <a:solidFill>
                  <a:srgbClr val="FFFFFF"/>
                </a:solidFill>
                <a:latin typeface="Carlito"/>
                <a:cs typeface="Carlito"/>
              </a:rPr>
              <a:t>interest shall</a:t>
            </a:r>
            <a:r>
              <a:rPr lang="en-US" sz="1800" spc="250" dirty="0">
                <a:solidFill>
                  <a:srgbClr val="FFFFFF"/>
                </a:solidFill>
                <a:latin typeface="Carlito"/>
                <a:cs typeface="Carlito"/>
              </a:rPr>
              <a:t> </a:t>
            </a:r>
            <a:r>
              <a:rPr lang="en-US" sz="1800" spc="-20" dirty="0">
                <a:solidFill>
                  <a:srgbClr val="FFFFFF"/>
                </a:solidFill>
                <a:latin typeface="Carlito"/>
                <a:cs typeface="Carlito"/>
              </a:rPr>
              <a:t>be </a:t>
            </a:r>
            <a:r>
              <a:rPr lang="en-US" sz="1800" spc="-10" dirty="0">
                <a:solidFill>
                  <a:srgbClr val="FFFFFF"/>
                </a:solidFill>
                <a:latin typeface="Carlito"/>
                <a:cs typeface="Carlito"/>
              </a:rPr>
              <a:t>calculated, in </a:t>
            </a:r>
            <a:r>
              <a:rPr lang="en-US" sz="1800" spc="-5" dirty="0">
                <a:solidFill>
                  <a:srgbClr val="FFFFFF"/>
                </a:solidFill>
                <a:latin typeface="Carlito"/>
                <a:cs typeface="Carlito"/>
              </a:rPr>
              <a:t>such </a:t>
            </a:r>
            <a:r>
              <a:rPr lang="en-US" sz="1800" spc="-10" dirty="0">
                <a:solidFill>
                  <a:srgbClr val="FFFFFF"/>
                </a:solidFill>
                <a:latin typeface="Carlito"/>
                <a:cs typeface="Carlito"/>
              </a:rPr>
              <a:t>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spc="95" dirty="0">
                <a:solidFill>
                  <a:srgbClr val="FFFFFF"/>
                </a:solidFill>
                <a:latin typeface="Carlito"/>
                <a:cs typeface="Carlito"/>
              </a:rPr>
              <a:t> </a:t>
            </a:r>
            <a:r>
              <a:rPr lang="en-US" sz="1800" spc="-10" dirty="0">
                <a:solidFill>
                  <a:srgbClr val="FFFFFF"/>
                </a:solidFill>
                <a:latin typeface="Carlito"/>
                <a:cs typeface="Carlito"/>
              </a:rPr>
              <a:t>prescribed.”.</a:t>
            </a:r>
          </a:p>
          <a:p>
            <a:pPr marL="40005">
              <a:spcBef>
                <a:spcPts val="100"/>
              </a:spcBef>
            </a:pPr>
            <a:endParaRPr lang="en-US" sz="1800" spc="-10" dirty="0">
              <a:solidFill>
                <a:srgbClr val="FFFFFF"/>
              </a:solidFill>
              <a:latin typeface="Carlito"/>
              <a:cs typeface="Carlito"/>
            </a:endParaRPr>
          </a:p>
          <a:p>
            <a:pPr marL="4445" algn="l">
              <a:lnSpc>
                <a:spcPts val="1505"/>
              </a:lnSpc>
            </a:pPr>
            <a:r>
              <a:rPr lang="en-US" sz="1800" b="1" spc="-10" dirty="0">
                <a:solidFill>
                  <a:srgbClr val="FFFF00"/>
                </a:solidFill>
                <a:latin typeface="Carlito"/>
                <a:cs typeface="Carlito"/>
              </a:rPr>
              <a:t>Amendment</a:t>
            </a:r>
            <a:r>
              <a:rPr lang="en-US" sz="1800" b="1" spc="-15" dirty="0">
                <a:solidFill>
                  <a:srgbClr val="FFFF00"/>
                </a:solidFill>
                <a:latin typeface="Carlito"/>
                <a:cs typeface="Carlito"/>
              </a:rPr>
              <a:t> </a:t>
            </a:r>
            <a:r>
              <a:rPr lang="en-US" sz="1800" b="1" spc="-10" dirty="0">
                <a:solidFill>
                  <a:srgbClr val="FFFF00"/>
                </a:solidFill>
                <a:latin typeface="Carlito"/>
                <a:cs typeface="Carlito"/>
              </a:rPr>
              <a:t>proposed,</a:t>
            </a:r>
            <a:r>
              <a:rPr lang="en-US" sz="1800" dirty="0">
                <a:latin typeface="Carlito"/>
                <a:cs typeface="Carlito"/>
              </a:rPr>
              <a:t> </a:t>
            </a:r>
            <a:r>
              <a:rPr lang="en-US" sz="1800" b="1" spc="-10" dirty="0">
                <a:solidFill>
                  <a:srgbClr val="FFFF00"/>
                </a:solidFill>
                <a:latin typeface="Carlito"/>
                <a:cs typeface="Carlito"/>
              </a:rPr>
              <a:t>along with </a:t>
            </a:r>
            <a:r>
              <a:rPr lang="en-US" sz="1800" b="1" spc="-5" dirty="0">
                <a:solidFill>
                  <a:srgbClr val="FFFF00"/>
                </a:solidFill>
                <a:latin typeface="Carlito"/>
                <a:cs typeface="Carlito"/>
              </a:rPr>
              <a:t>rationale </a:t>
            </a:r>
            <a:r>
              <a:rPr lang="en-US" sz="1800" b="1" spc="-10" dirty="0">
                <a:solidFill>
                  <a:srgbClr val="FFFF00"/>
                </a:solidFill>
                <a:latin typeface="Carlito"/>
                <a:cs typeface="Carlito"/>
              </a:rPr>
              <a:t>(As per</a:t>
            </a:r>
            <a:r>
              <a:rPr lang="en-US" sz="1800" b="1" spc="-125" dirty="0">
                <a:solidFill>
                  <a:srgbClr val="FFFF00"/>
                </a:solidFill>
                <a:latin typeface="Carlito"/>
                <a:cs typeface="Carlito"/>
              </a:rPr>
              <a:t> </a:t>
            </a:r>
            <a:r>
              <a:rPr lang="en-US" sz="1800" b="1" spc="-5" dirty="0">
                <a:solidFill>
                  <a:srgbClr val="FFFF00"/>
                </a:solidFill>
                <a:latin typeface="Carlito"/>
                <a:cs typeface="Carlito"/>
              </a:rPr>
              <a:t>43</a:t>
            </a:r>
            <a:r>
              <a:rPr lang="en-US" sz="1800" b="1" spc="-7" baseline="30000" dirty="0">
                <a:solidFill>
                  <a:srgbClr val="FFFF00"/>
                </a:solidFill>
                <a:latin typeface="Carlito"/>
                <a:cs typeface="Carlito"/>
              </a:rPr>
              <a:t>rd</a:t>
            </a:r>
            <a:r>
              <a:rPr lang="en-US" sz="1800" baseline="21604" dirty="0">
                <a:latin typeface="Carlito"/>
                <a:cs typeface="Carlito"/>
              </a:rPr>
              <a:t> </a:t>
            </a:r>
            <a:r>
              <a:rPr lang="en-US" sz="1800" b="1" spc="-10" dirty="0">
                <a:solidFill>
                  <a:srgbClr val="FFFF00"/>
                </a:solidFill>
                <a:latin typeface="Carlito"/>
                <a:cs typeface="Carlito"/>
              </a:rPr>
              <a:t>GST Council</a:t>
            </a:r>
            <a:r>
              <a:rPr lang="en-US" sz="1800" b="1" spc="20" dirty="0">
                <a:solidFill>
                  <a:srgbClr val="FFFF00"/>
                </a:solidFill>
                <a:latin typeface="Carlito"/>
                <a:cs typeface="Carlito"/>
              </a:rPr>
              <a:t> </a:t>
            </a:r>
            <a:r>
              <a:rPr lang="en-US" sz="1800" b="1" spc="-5" dirty="0">
                <a:solidFill>
                  <a:srgbClr val="FFFF00"/>
                </a:solidFill>
                <a:latin typeface="Carlito"/>
                <a:cs typeface="Carlito"/>
              </a:rPr>
              <a:t>Meeting)</a:t>
            </a:r>
          </a:p>
          <a:p>
            <a:pPr marL="4445" algn="l">
              <a:lnSpc>
                <a:spcPts val="1505"/>
              </a:lnSpc>
            </a:pPr>
            <a:endParaRPr lang="en-US" sz="1800" b="1" spc="-5" dirty="0">
              <a:solidFill>
                <a:srgbClr val="FFFF00"/>
              </a:solidFill>
              <a:latin typeface="Carlito"/>
              <a:cs typeface="Carlito"/>
            </a:endParaRPr>
          </a:p>
          <a:p>
            <a:pPr marL="41275" marR="12700" algn="just">
              <a:lnSpc>
                <a:spcPct val="101000"/>
              </a:lnSpc>
            </a:pPr>
            <a:r>
              <a:rPr lang="en-US" sz="1800" spc="-5" dirty="0">
                <a:solidFill>
                  <a:srgbClr val="FFFFFF"/>
                </a:solidFill>
                <a:latin typeface="Carlito"/>
                <a:cs typeface="Carlito"/>
              </a:rPr>
              <a:t>After </a:t>
            </a:r>
            <a:r>
              <a:rPr lang="en-US" sz="1800" spc="-15" dirty="0">
                <a:solidFill>
                  <a:srgbClr val="FFFFFF"/>
                </a:solidFill>
                <a:latin typeface="Carlito"/>
                <a:cs typeface="Carlito"/>
              </a:rPr>
              <a:t>the </a:t>
            </a:r>
            <a:r>
              <a:rPr lang="en-US" sz="1800" spc="-10" dirty="0">
                <a:solidFill>
                  <a:srgbClr val="FFFFFF"/>
                </a:solidFill>
                <a:latin typeface="Carlito"/>
                <a:cs typeface="Carlito"/>
              </a:rPr>
              <a:t>proposed amendment </a:t>
            </a:r>
            <a:r>
              <a:rPr lang="en-US" sz="1800" spc="10" dirty="0">
                <a:solidFill>
                  <a:srgbClr val="FFFFFF"/>
                </a:solidFill>
                <a:latin typeface="Carlito"/>
                <a:cs typeface="Carlito"/>
              </a:rPr>
              <a:t>in  </a:t>
            </a:r>
            <a:r>
              <a:rPr lang="en-US" sz="1800" spc="-10" dirty="0">
                <a:solidFill>
                  <a:srgbClr val="FFFFFF"/>
                </a:solidFill>
                <a:latin typeface="Carlito"/>
                <a:cs typeface="Carlito"/>
              </a:rPr>
              <a:t>section </a:t>
            </a:r>
            <a:r>
              <a:rPr lang="en-US" sz="1800" spc="-15" dirty="0">
                <a:solidFill>
                  <a:srgbClr val="FFFFFF"/>
                </a:solidFill>
                <a:latin typeface="Carlito"/>
                <a:cs typeface="Carlito"/>
              </a:rPr>
              <a:t>37- </a:t>
            </a:r>
            <a:r>
              <a:rPr lang="en-US" sz="1800" spc="-10" dirty="0">
                <a:solidFill>
                  <a:srgbClr val="FFFFFF"/>
                </a:solidFill>
                <a:latin typeface="Carlito"/>
                <a:cs typeface="Carlito"/>
              </a:rPr>
              <a:t>43, it is proposed </a:t>
            </a:r>
            <a:r>
              <a:rPr lang="en-US" sz="1800" spc="-15" dirty="0">
                <a:solidFill>
                  <a:srgbClr val="FFFFFF"/>
                </a:solidFill>
                <a:latin typeface="Carlito"/>
                <a:cs typeface="Carlito"/>
              </a:rPr>
              <a:t>to have  </a:t>
            </a:r>
            <a:r>
              <a:rPr lang="en-US" sz="1800" spc="-5" dirty="0">
                <a:solidFill>
                  <a:srgbClr val="FFFFFF"/>
                </a:solidFill>
                <a:latin typeface="Carlito"/>
                <a:cs typeface="Carlito"/>
              </a:rPr>
              <a:t>explicit </a:t>
            </a:r>
            <a:r>
              <a:rPr lang="en-US" sz="1800" spc="-10" dirty="0">
                <a:solidFill>
                  <a:srgbClr val="FFFFFF"/>
                </a:solidFill>
                <a:latin typeface="Carlito"/>
                <a:cs typeface="Carlito"/>
              </a:rPr>
              <a:t>provision </a:t>
            </a:r>
            <a:r>
              <a:rPr lang="en-US" sz="1800" dirty="0">
                <a:solidFill>
                  <a:srgbClr val="FFFFFF"/>
                </a:solidFill>
                <a:latin typeface="Carlito"/>
                <a:cs typeface="Carlito"/>
              </a:rPr>
              <a:t>for </a:t>
            </a:r>
            <a:r>
              <a:rPr lang="en-US" sz="1800" spc="-10" dirty="0">
                <a:solidFill>
                  <a:srgbClr val="FFFFFF"/>
                </a:solidFill>
                <a:latin typeface="Carlito"/>
                <a:cs typeface="Carlito"/>
              </a:rPr>
              <a:t>charging </a:t>
            </a:r>
            <a:r>
              <a:rPr lang="en-US" sz="1800" spc="-30" dirty="0">
                <a:solidFill>
                  <a:srgbClr val="FFFFFF"/>
                </a:solidFill>
                <a:latin typeface="Carlito"/>
                <a:cs typeface="Carlito"/>
              </a:rPr>
              <a:t>interest  </a:t>
            </a:r>
            <a:r>
              <a:rPr lang="en-US" sz="1800" dirty="0">
                <a:solidFill>
                  <a:srgbClr val="FFFFFF"/>
                </a:solidFill>
                <a:latin typeface="Carlito"/>
                <a:cs typeface="Carlito"/>
              </a:rPr>
              <a:t>on </a:t>
            </a:r>
            <a:r>
              <a:rPr lang="en-US" sz="1800" spc="-10" dirty="0">
                <a:solidFill>
                  <a:srgbClr val="FFFFFF"/>
                </a:solidFill>
                <a:latin typeface="Carlito"/>
                <a:cs typeface="Carlito"/>
              </a:rPr>
              <a:t>ineligible ITC</a:t>
            </a:r>
          </a:p>
          <a:p>
            <a:pPr marL="41275" marR="12700" algn="just">
              <a:lnSpc>
                <a:spcPct val="101000"/>
              </a:lnSpc>
            </a:pPr>
            <a:r>
              <a:rPr lang="en-US" sz="1800" spc="-5" dirty="0">
                <a:solidFill>
                  <a:srgbClr val="FFFFFF"/>
                </a:solidFill>
                <a:latin typeface="Carlito"/>
                <a:cs typeface="Carlito"/>
              </a:rPr>
              <a:t>availed </a:t>
            </a:r>
            <a:r>
              <a:rPr lang="en-US" sz="1800" spc="-10" dirty="0">
                <a:solidFill>
                  <a:srgbClr val="FFFFFF"/>
                </a:solidFill>
                <a:latin typeface="Carlito"/>
                <a:cs typeface="Carlito"/>
              </a:rPr>
              <a:t>and </a:t>
            </a:r>
            <a:r>
              <a:rPr lang="en-US" sz="1800" spc="-5" dirty="0">
                <a:solidFill>
                  <a:srgbClr val="FFFFFF"/>
                </a:solidFill>
                <a:latin typeface="Carlito"/>
                <a:cs typeface="Carlito"/>
              </a:rPr>
              <a:t>utilized </a:t>
            </a:r>
            <a:r>
              <a:rPr lang="en-US" sz="1800" dirty="0">
                <a:solidFill>
                  <a:srgbClr val="FFFFFF"/>
                </a:solidFill>
                <a:latin typeface="Carlito"/>
                <a:cs typeface="Carlito"/>
              </a:rPr>
              <a:t>(net  cash </a:t>
            </a:r>
            <a:r>
              <a:rPr lang="en-US" sz="1800" spc="-10" dirty="0">
                <a:solidFill>
                  <a:srgbClr val="FFFFFF"/>
                </a:solidFill>
                <a:latin typeface="Carlito"/>
                <a:cs typeface="Carlito"/>
              </a:rPr>
              <a:t>liability). Therefore, amendment  is proposed </a:t>
            </a:r>
            <a:r>
              <a:rPr lang="en-US" sz="1800" dirty="0">
                <a:solidFill>
                  <a:srgbClr val="FFFFFF"/>
                </a:solidFill>
                <a:latin typeface="Carlito"/>
                <a:cs typeface="Carlito"/>
              </a:rPr>
              <a:t>in </a:t>
            </a:r>
            <a:r>
              <a:rPr lang="en-US" sz="1800" spc="-5" dirty="0">
                <a:solidFill>
                  <a:srgbClr val="FFFFFF"/>
                </a:solidFill>
                <a:latin typeface="Carlito"/>
                <a:cs typeface="Carlito"/>
              </a:rPr>
              <a:t>sub-section (3) </a:t>
            </a:r>
            <a:r>
              <a:rPr lang="en-US" sz="1800" spc="5" dirty="0">
                <a:solidFill>
                  <a:srgbClr val="FFFFFF"/>
                </a:solidFill>
                <a:latin typeface="Carlito"/>
                <a:cs typeface="Carlito"/>
              </a:rPr>
              <a:t>of  </a:t>
            </a:r>
            <a:r>
              <a:rPr lang="en-US" sz="1800" spc="-5" dirty="0">
                <a:solidFill>
                  <a:srgbClr val="FFFFFF"/>
                </a:solidFill>
                <a:latin typeface="Carlito"/>
                <a:cs typeface="Carlito"/>
              </a:rPr>
              <a:t>section</a:t>
            </a:r>
            <a:r>
              <a:rPr lang="en-US" sz="1800" spc="-40" dirty="0">
                <a:solidFill>
                  <a:srgbClr val="FFFFFF"/>
                </a:solidFill>
                <a:latin typeface="Carlito"/>
                <a:cs typeface="Carlito"/>
              </a:rPr>
              <a:t> </a:t>
            </a:r>
            <a:r>
              <a:rPr lang="en-US" sz="1800" spc="-10" dirty="0">
                <a:solidFill>
                  <a:srgbClr val="FFFFFF"/>
                </a:solidFill>
                <a:latin typeface="Carlito"/>
                <a:cs typeface="Carlito"/>
              </a:rPr>
              <a:t>50.</a:t>
            </a:r>
            <a:endParaRPr lang="en-US" sz="1800" dirty="0">
              <a:latin typeface="Carlito"/>
              <a:cs typeface="Carlito"/>
            </a:endParaRPr>
          </a:p>
          <a:p>
            <a:pPr marL="40005">
              <a:spcBef>
                <a:spcPts val="100"/>
              </a:spcBef>
            </a:pPr>
            <a:endParaRPr lang="en-US" sz="1800" dirty="0">
              <a:latin typeface="Carlito"/>
              <a:cs typeface="Carlito"/>
            </a:endParaRPr>
          </a:p>
          <a:p>
            <a:pPr marL="40005">
              <a:spcBef>
                <a:spcPts val="100"/>
              </a:spcBef>
            </a:pPr>
            <a:endParaRPr lang="en-US" sz="2800" dirty="0">
              <a:latin typeface="Carlito"/>
              <a:cs typeface="Carlito"/>
            </a:endParaRPr>
          </a:p>
          <a:p>
            <a:pPr marL="40005">
              <a:spcBef>
                <a:spcPts val="100"/>
              </a:spcBef>
            </a:pPr>
            <a:endParaRPr lang="en-US" sz="2800" dirty="0">
              <a:latin typeface="Carlito"/>
              <a:cs typeface="Carlito"/>
            </a:endParaRPr>
          </a:p>
          <a:p>
            <a:pPr marL="40005">
              <a:spcBef>
                <a:spcPts val="100"/>
              </a:spcBef>
            </a:pPr>
            <a:endParaRPr lang="en-US" sz="2800" dirty="0">
              <a:latin typeface="Carlito"/>
              <a:cs typeface="Carlito"/>
            </a:endParaRPr>
          </a:p>
          <a:p>
            <a:pPr marL="40005">
              <a:lnSpc>
                <a:spcPct val="100000"/>
              </a:lnSpc>
              <a:spcBef>
                <a:spcPts val="100"/>
              </a:spcBef>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US" dirty="0">
              <a:latin typeface="Carlito"/>
              <a:cs typeface="Carlito"/>
            </a:endParaRPr>
          </a:p>
          <a:p>
            <a:pPr marL="39370" algn="l">
              <a:lnSpc>
                <a:spcPts val="1470"/>
              </a:lnSpc>
              <a:tabLst>
                <a:tab pos="1460500" algn="l"/>
              </a:tabLst>
            </a:pPr>
            <a:endParaRPr lang="en-US" sz="2800" dirty="0">
              <a:latin typeface="Carlito"/>
              <a:cs typeface="Carlito"/>
            </a:endParaRPr>
          </a:p>
          <a:p>
            <a:pPr marL="39370" algn="l">
              <a:lnSpc>
                <a:spcPts val="1470"/>
              </a:lnSpc>
              <a:tabLst>
                <a:tab pos="1460500" algn="l"/>
              </a:tabLst>
            </a:pPr>
            <a:endParaRPr lang="en-IN" sz="2800" dirty="0">
              <a:latin typeface="Carlito"/>
              <a:cs typeface="Carlito"/>
            </a:endParaRPr>
          </a:p>
          <a:p>
            <a:pPr marL="39370" algn="l">
              <a:lnSpc>
                <a:spcPts val="1470"/>
              </a:lnSpc>
              <a:tabLst>
                <a:tab pos="1460500" algn="l"/>
              </a:tabLst>
            </a:pPr>
            <a:endParaRPr lang="en-IN" sz="2800" dirty="0">
              <a:latin typeface="Carlito"/>
              <a:cs typeface="Carlito"/>
            </a:endParaRPr>
          </a:p>
          <a:p>
            <a:pPr marL="39370" algn="l">
              <a:lnSpc>
                <a:spcPts val="1470"/>
              </a:lnSpc>
              <a:tabLst>
                <a:tab pos="1460500" algn="l"/>
              </a:tabLst>
            </a:pPr>
            <a:endParaRPr lang="en-IN" sz="2800" dirty="0">
              <a:latin typeface="Carlito"/>
              <a:cs typeface="Carlito"/>
            </a:endParaRPr>
          </a:p>
          <a:p>
            <a:pPr marL="39370" algn="l">
              <a:lnSpc>
                <a:spcPts val="1470"/>
              </a:lnSpc>
              <a:tabLst>
                <a:tab pos="1460500" algn="l"/>
              </a:tabLst>
            </a:pPr>
            <a:endParaRPr lang="en-IN" sz="2800" dirty="0">
              <a:latin typeface="Carlito"/>
              <a:cs typeface="Carlito"/>
            </a:endParaRPr>
          </a:p>
          <a:p>
            <a:endParaRPr lang="en-US" sz="2800" dirty="0">
              <a:latin typeface="Carlito"/>
              <a:cs typeface="Carlito"/>
            </a:endParaRPr>
          </a:p>
          <a:p>
            <a:endParaRPr lang="en-US" sz="2800" dirty="0">
              <a:latin typeface="Carlito"/>
              <a:cs typeface="Carlito"/>
            </a:endParaRPr>
          </a:p>
          <a:p>
            <a:endParaRPr lang="en-IN" sz="2800" dirty="0">
              <a:latin typeface="Carlito"/>
              <a:cs typeface="Carlito"/>
            </a:endParaRPr>
          </a:p>
          <a:p>
            <a:r>
              <a:rPr lang="en-IN" dirty="0"/>
              <a:t> </a:t>
            </a:r>
          </a:p>
        </p:txBody>
      </p:sp>
    </p:spTree>
    <p:extLst>
      <p:ext uri="{BB962C8B-B14F-4D97-AF65-F5344CB8AC3E}">
        <p14:creationId xmlns:p14="http://schemas.microsoft.com/office/powerpoint/2010/main" val="165151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1810-4CA1-4242-B16C-AB0EFFAE7757}"/>
              </a:ext>
            </a:extLst>
          </p:cNvPr>
          <p:cNvSpPr>
            <a:spLocks noGrp="1"/>
          </p:cNvSpPr>
          <p:nvPr>
            <p:ph type="title"/>
          </p:nvPr>
        </p:nvSpPr>
        <p:spPr>
          <a:xfrm>
            <a:off x="207518" y="152400"/>
            <a:ext cx="5888482" cy="636905"/>
          </a:xfrm>
        </p:spPr>
        <p:txBody>
          <a:bodyPr/>
          <a:lstStyle/>
          <a:p>
            <a:r>
              <a:rPr lang="en-US" sz="4000" dirty="0"/>
              <a:t>Section 52 -</a:t>
            </a:r>
            <a:endParaRPr lang="en-IN" dirty="0"/>
          </a:p>
        </p:txBody>
      </p:sp>
      <p:sp>
        <p:nvSpPr>
          <p:cNvPr id="3" name="Text Placeholder 2">
            <a:extLst>
              <a:ext uri="{FF2B5EF4-FFF2-40B4-BE49-F238E27FC236}">
                <a16:creationId xmlns:a16="http://schemas.microsoft.com/office/drawing/2014/main" id="{42F6C1B8-B05E-467D-B74A-8D7DF94EB8A2}"/>
              </a:ext>
            </a:extLst>
          </p:cNvPr>
          <p:cNvSpPr>
            <a:spLocks noGrp="1"/>
          </p:cNvSpPr>
          <p:nvPr>
            <p:ph type="body" idx="1"/>
          </p:nvPr>
        </p:nvSpPr>
        <p:spPr>
          <a:xfrm>
            <a:off x="207518" y="1066800"/>
            <a:ext cx="11832082" cy="7386638"/>
          </a:xfrm>
        </p:spPr>
        <p:txBody>
          <a:bodyPr/>
          <a:lstStyle/>
          <a:p>
            <a:pPr algn="l"/>
            <a:r>
              <a:rPr lang="en-IN" sz="1800" b="1" spc="-10" dirty="0">
                <a:solidFill>
                  <a:srgbClr val="FFFF00"/>
                </a:solidFill>
                <a:latin typeface="Carlito"/>
                <a:cs typeface="Carlito"/>
              </a:rPr>
              <a:t>Amendment- </a:t>
            </a:r>
          </a:p>
          <a:p>
            <a:pPr algn="l"/>
            <a:r>
              <a:rPr lang="en-US" sz="1800" spc="-5" dirty="0">
                <a:solidFill>
                  <a:srgbClr val="FFFFFF"/>
                </a:solidFill>
                <a:latin typeface="Carlito"/>
                <a:cs typeface="Carlito"/>
              </a:rPr>
              <a:t>In section </a:t>
            </a:r>
            <a:r>
              <a:rPr lang="en-US" sz="1800" spc="-10" dirty="0">
                <a:solidFill>
                  <a:srgbClr val="FFFFFF"/>
                </a:solidFill>
                <a:latin typeface="Carlito"/>
                <a:cs typeface="Carlito"/>
              </a:rPr>
              <a:t>52 </a:t>
            </a:r>
            <a:r>
              <a:rPr lang="en-US" sz="1800" spc="-5" dirty="0">
                <a:solidFill>
                  <a:srgbClr val="FFFFFF"/>
                </a:solidFill>
                <a:latin typeface="Carlito"/>
                <a:cs typeface="Carlito"/>
              </a:rPr>
              <a:t>of </a:t>
            </a:r>
            <a:r>
              <a:rPr lang="en-US" sz="1800" spc="-15" dirty="0">
                <a:solidFill>
                  <a:srgbClr val="FFFFFF"/>
                </a:solidFill>
                <a:latin typeface="Carlito"/>
                <a:cs typeface="Carlito"/>
              </a:rPr>
              <a:t>the</a:t>
            </a:r>
            <a:r>
              <a:rPr lang="en-US" sz="1800" spc="15" dirty="0">
                <a:solidFill>
                  <a:srgbClr val="FFFFFF"/>
                </a:solidFill>
                <a:latin typeface="Carlito"/>
                <a:cs typeface="Carlito"/>
              </a:rPr>
              <a:t>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a:t>
            </a:r>
            <a:r>
              <a:rPr lang="en-US" sz="1800" spc="85" dirty="0">
                <a:solidFill>
                  <a:srgbClr val="FFFFFF"/>
                </a:solidFill>
                <a:latin typeface="Carlito"/>
                <a:cs typeface="Carlito"/>
              </a:rPr>
              <a:t> </a:t>
            </a:r>
            <a:r>
              <a:rPr lang="en-US" sz="1800" spc="-40" dirty="0">
                <a:solidFill>
                  <a:srgbClr val="FFFFFF"/>
                </a:solidFill>
                <a:latin typeface="Carlito"/>
                <a:cs typeface="Carlito"/>
              </a:rPr>
              <a:t>in </a:t>
            </a:r>
            <a:r>
              <a:rPr lang="en-US" sz="1800" spc="-5" dirty="0">
                <a:solidFill>
                  <a:srgbClr val="FFFFFF"/>
                </a:solidFill>
                <a:latin typeface="Carlito"/>
                <a:cs typeface="Carlito"/>
              </a:rPr>
              <a:t>sub-section (6), </a:t>
            </a:r>
            <a:r>
              <a:rPr lang="en-US" sz="1800" spc="-10" dirty="0">
                <a:solidFill>
                  <a:srgbClr val="FFFFFF"/>
                </a:solidFill>
                <a:latin typeface="Carlito"/>
                <a:cs typeface="Carlito"/>
              </a:rPr>
              <a:t>in </a:t>
            </a:r>
            <a:r>
              <a:rPr lang="en-US" sz="1800" spc="-15" dirty="0">
                <a:solidFill>
                  <a:srgbClr val="FFFFFF"/>
                </a:solidFill>
                <a:latin typeface="Carlito"/>
                <a:cs typeface="Carlito"/>
              </a:rPr>
              <a:t>the</a:t>
            </a:r>
            <a:r>
              <a:rPr lang="en-US" sz="1800" spc="180" dirty="0">
                <a:solidFill>
                  <a:srgbClr val="FFFFFF"/>
                </a:solidFill>
                <a:latin typeface="Carlito"/>
                <a:cs typeface="Carlito"/>
              </a:rPr>
              <a:t> </a:t>
            </a:r>
            <a:r>
              <a:rPr lang="en-US" sz="1800" spc="-10" dirty="0">
                <a:solidFill>
                  <a:srgbClr val="FFFFFF"/>
                </a:solidFill>
                <a:latin typeface="Carlito"/>
                <a:cs typeface="Carlito"/>
              </a:rPr>
              <a:t>proviso, </a:t>
            </a:r>
            <a:r>
              <a:rPr lang="en-US" sz="1800" dirty="0">
                <a:solidFill>
                  <a:srgbClr val="FFFFFF"/>
                </a:solidFill>
                <a:latin typeface="Carlito"/>
                <a:cs typeface="Carlito"/>
              </a:rPr>
              <a:t>for</a:t>
            </a:r>
            <a:r>
              <a:rPr lang="en-US" sz="1800" spc="45" dirty="0">
                <a:solidFill>
                  <a:srgbClr val="FFFFFF"/>
                </a:solidFill>
                <a:latin typeface="Carlito"/>
                <a:cs typeface="Carlito"/>
              </a:rPr>
              <a:t> </a:t>
            </a:r>
            <a:r>
              <a:rPr lang="en-US" sz="1800" spc="-15" dirty="0">
                <a:solidFill>
                  <a:srgbClr val="FFFFFF"/>
                </a:solidFill>
                <a:latin typeface="Carlito"/>
                <a:cs typeface="Carlito"/>
              </a:rPr>
              <a:t>the</a:t>
            </a:r>
            <a:r>
              <a:rPr lang="en-US" sz="1800" spc="90" dirty="0">
                <a:solidFill>
                  <a:srgbClr val="FFFFFF"/>
                </a:solidFill>
                <a:latin typeface="Carlito"/>
                <a:cs typeface="Carlito"/>
              </a:rPr>
              <a:t> </a:t>
            </a:r>
            <a:r>
              <a:rPr lang="en-US" sz="1800" spc="-15" dirty="0">
                <a:solidFill>
                  <a:srgbClr val="FFFFFF"/>
                </a:solidFill>
                <a:latin typeface="Carlito"/>
                <a:cs typeface="Carlito"/>
              </a:rPr>
              <a:t>words</a:t>
            </a:r>
            <a:r>
              <a:rPr lang="en-US" sz="1800" spc="100" dirty="0">
                <a:solidFill>
                  <a:srgbClr val="FFFFFF"/>
                </a:solidFill>
                <a:latin typeface="Carlito"/>
                <a:cs typeface="Carlito"/>
              </a:rPr>
              <a:t> </a:t>
            </a:r>
            <a:r>
              <a:rPr lang="en-US" sz="1800" spc="-15" dirty="0">
                <a:solidFill>
                  <a:srgbClr val="FFFFFF"/>
                </a:solidFill>
                <a:latin typeface="Carlito"/>
                <a:cs typeface="Carlito"/>
              </a:rPr>
              <a:t>“due</a:t>
            </a:r>
            <a:r>
              <a:rPr lang="en-US" sz="1800" spc="95" dirty="0">
                <a:solidFill>
                  <a:srgbClr val="FFFFFF"/>
                </a:solidFill>
                <a:latin typeface="Carlito"/>
                <a:cs typeface="Carlito"/>
              </a:rPr>
              <a:t> </a:t>
            </a:r>
            <a:r>
              <a:rPr lang="en-US" sz="1800" spc="-10" dirty="0">
                <a:solidFill>
                  <a:srgbClr val="FFFFFF"/>
                </a:solidFill>
                <a:latin typeface="Carlito"/>
                <a:cs typeface="Carlito"/>
              </a:rPr>
              <a:t>date</a:t>
            </a:r>
            <a:r>
              <a:rPr lang="en-US" sz="1800" spc="110" dirty="0">
                <a:solidFill>
                  <a:srgbClr val="FFFFFF"/>
                </a:solidFill>
                <a:latin typeface="Carlito"/>
                <a:cs typeface="Carlito"/>
              </a:rPr>
              <a:t> </a:t>
            </a:r>
            <a:r>
              <a:rPr lang="en-US" sz="1800" dirty="0">
                <a:solidFill>
                  <a:srgbClr val="FFFFFF"/>
                </a:solidFill>
                <a:latin typeface="Carlito"/>
                <a:cs typeface="Carlito"/>
              </a:rPr>
              <a:t>for </a:t>
            </a:r>
            <a:r>
              <a:rPr lang="en-IN" sz="1800" spc="-15" dirty="0">
                <a:solidFill>
                  <a:srgbClr val="FFFFFF"/>
                </a:solidFill>
                <a:latin typeface="Carlito"/>
                <a:cs typeface="Carlito"/>
              </a:rPr>
              <a:t>furnishing </a:t>
            </a:r>
            <a:r>
              <a:rPr lang="en-IN" sz="1800" dirty="0">
                <a:solidFill>
                  <a:srgbClr val="FFFFFF"/>
                </a:solidFill>
                <a:latin typeface="Carlito"/>
                <a:cs typeface="Carlito"/>
              </a:rPr>
              <a:t>of </a:t>
            </a:r>
            <a:r>
              <a:rPr lang="en-IN" sz="1800" spc="-5" dirty="0">
                <a:solidFill>
                  <a:srgbClr val="FFFFFF"/>
                </a:solidFill>
                <a:latin typeface="Carlito"/>
                <a:cs typeface="Carlito"/>
              </a:rPr>
              <a:t>statement for </a:t>
            </a:r>
            <a:r>
              <a:rPr lang="en-US" sz="1800" spc="-15" dirty="0">
                <a:solidFill>
                  <a:srgbClr val="FFFFFF"/>
                </a:solidFill>
                <a:latin typeface="Carlito"/>
                <a:cs typeface="Carlito"/>
              </a:rPr>
              <a:t>the month </a:t>
            </a:r>
            <a:r>
              <a:rPr lang="en-US" sz="1800" spc="-5" dirty="0">
                <a:solidFill>
                  <a:srgbClr val="FFFFFF"/>
                </a:solidFill>
                <a:latin typeface="Carlito"/>
                <a:cs typeface="Carlito"/>
              </a:rPr>
              <a:t>of </a:t>
            </a:r>
            <a:r>
              <a:rPr lang="en-US" sz="1800" spc="-10" dirty="0">
                <a:solidFill>
                  <a:srgbClr val="FFFFFF"/>
                </a:solidFill>
                <a:latin typeface="Carlito"/>
                <a:cs typeface="Carlito"/>
              </a:rPr>
              <a:t>September”,</a:t>
            </a:r>
            <a:r>
              <a:rPr lang="en-US" sz="1800" spc="10" dirty="0">
                <a:solidFill>
                  <a:srgbClr val="FFFFFF"/>
                </a:solidFill>
                <a:latin typeface="Carlito"/>
                <a:cs typeface="Carlito"/>
              </a:rPr>
              <a:t> </a:t>
            </a:r>
            <a:r>
              <a:rPr lang="en-US" sz="1800" spc="-20" dirty="0">
                <a:solidFill>
                  <a:srgbClr val="FFFFFF"/>
                </a:solidFill>
                <a:latin typeface="Carlito"/>
                <a:cs typeface="Carlito"/>
              </a:rPr>
              <a:t>the </a:t>
            </a:r>
            <a:r>
              <a:rPr lang="en-IN" sz="1800" spc="-10" dirty="0" err="1">
                <a:solidFill>
                  <a:srgbClr val="FFFFFF"/>
                </a:solidFill>
                <a:latin typeface="Carlito"/>
                <a:cs typeface="Carlito"/>
              </a:rPr>
              <a:t>words</a:t>
            </a:r>
            <a:r>
              <a:rPr lang="en-IN" sz="1800" spc="-15" dirty="0" err="1">
                <a:solidFill>
                  <a:srgbClr val="FFFFFF"/>
                </a:solidFill>
                <a:latin typeface="Carlito"/>
                <a:cs typeface="Carlito"/>
              </a:rPr>
              <a:t>“thirtieth</a:t>
            </a:r>
            <a:r>
              <a:rPr lang="en-IN" sz="1800" spc="-15" dirty="0">
                <a:solidFill>
                  <a:srgbClr val="FFFFFF"/>
                </a:solidFill>
                <a:latin typeface="Carlito"/>
                <a:cs typeface="Carlito"/>
              </a:rPr>
              <a:t> </a:t>
            </a:r>
            <a:r>
              <a:rPr lang="en-IN" sz="1800" spc="-10" dirty="0">
                <a:solidFill>
                  <a:srgbClr val="FFFFFF"/>
                </a:solidFill>
                <a:latin typeface="Carlito"/>
                <a:cs typeface="Carlito"/>
              </a:rPr>
              <a:t>day of</a:t>
            </a:r>
          </a:p>
          <a:p>
            <a:pPr algn="l"/>
            <a:endParaRPr lang="en-IN" sz="1800" spc="-10" dirty="0">
              <a:solidFill>
                <a:srgbClr val="FFFFFF"/>
              </a:solidFill>
              <a:latin typeface="Carlito"/>
              <a:cs typeface="Carlito"/>
            </a:endParaRPr>
          </a:p>
          <a:p>
            <a:pPr algn="l"/>
            <a:r>
              <a:rPr lang="en-IN" sz="1800" b="1" spc="-10" dirty="0">
                <a:solidFill>
                  <a:srgbClr val="FFFF00"/>
                </a:solidFill>
                <a:latin typeface="Carlito"/>
                <a:cs typeface="Carlito"/>
              </a:rPr>
              <a:t>Impact-</a:t>
            </a:r>
          </a:p>
          <a:p>
            <a:pPr algn="l"/>
            <a:r>
              <a:rPr lang="en-US" sz="1800" spc="-10" dirty="0">
                <a:solidFill>
                  <a:srgbClr val="FFFFFF"/>
                </a:solidFill>
                <a:latin typeface="Carlito"/>
                <a:cs typeface="Carlito"/>
              </a:rPr>
              <a:t>Provided</a:t>
            </a:r>
            <a:r>
              <a:rPr lang="en-US" sz="1800" spc="65" dirty="0">
                <a:solidFill>
                  <a:srgbClr val="FFFFFF"/>
                </a:solidFill>
                <a:latin typeface="Carlito"/>
                <a:cs typeface="Carlito"/>
              </a:rPr>
              <a:t> </a:t>
            </a:r>
            <a:r>
              <a:rPr lang="en-US" sz="1800" spc="-10" dirty="0">
                <a:solidFill>
                  <a:srgbClr val="FFFFFF"/>
                </a:solidFill>
                <a:latin typeface="Carlito"/>
                <a:cs typeface="Carlito"/>
              </a:rPr>
              <a:t>that</a:t>
            </a:r>
            <a:r>
              <a:rPr lang="en-US" sz="1800" spc="95" dirty="0">
                <a:solidFill>
                  <a:srgbClr val="FFFFFF"/>
                </a:solidFill>
                <a:latin typeface="Carlito"/>
                <a:cs typeface="Carlito"/>
              </a:rPr>
              <a:t> </a:t>
            </a:r>
            <a:r>
              <a:rPr lang="en-US" sz="1800" spc="-15" dirty="0">
                <a:solidFill>
                  <a:srgbClr val="FFFFFF"/>
                </a:solidFill>
                <a:latin typeface="Carlito"/>
                <a:cs typeface="Carlito"/>
              </a:rPr>
              <a:t>no</a:t>
            </a:r>
            <a:r>
              <a:rPr lang="en-US" sz="1800" spc="40" dirty="0">
                <a:solidFill>
                  <a:srgbClr val="FFFFFF"/>
                </a:solidFill>
                <a:latin typeface="Carlito"/>
                <a:cs typeface="Carlito"/>
              </a:rPr>
              <a:t> </a:t>
            </a:r>
            <a:r>
              <a:rPr lang="en-US" sz="1800" spc="-5" dirty="0">
                <a:solidFill>
                  <a:srgbClr val="FFFFFF"/>
                </a:solidFill>
                <a:latin typeface="Carlito"/>
                <a:cs typeface="Carlito"/>
              </a:rPr>
              <a:t>such</a:t>
            </a:r>
            <a:r>
              <a:rPr lang="en-US" sz="1800" spc="60" dirty="0">
                <a:solidFill>
                  <a:srgbClr val="FFFFFF"/>
                </a:solidFill>
                <a:latin typeface="Carlito"/>
                <a:cs typeface="Carlito"/>
              </a:rPr>
              <a:t> </a:t>
            </a:r>
            <a:r>
              <a:rPr lang="en-US" sz="1800" spc="-10" dirty="0">
                <a:solidFill>
                  <a:srgbClr val="FFFFFF"/>
                </a:solidFill>
                <a:latin typeface="Carlito"/>
                <a:cs typeface="Carlito"/>
              </a:rPr>
              <a:t>rectification</a:t>
            </a:r>
            <a:r>
              <a:rPr lang="en-US" sz="1800" spc="50" dirty="0">
                <a:solidFill>
                  <a:srgbClr val="FFFFFF"/>
                </a:solidFill>
                <a:latin typeface="Carlito"/>
                <a:cs typeface="Carlito"/>
              </a:rPr>
              <a:t> </a:t>
            </a:r>
            <a:r>
              <a:rPr lang="en-US" sz="1800" spc="-5" dirty="0">
                <a:solidFill>
                  <a:srgbClr val="FFFFFF"/>
                </a:solidFill>
                <a:latin typeface="Carlito"/>
                <a:cs typeface="Carlito"/>
              </a:rPr>
              <a:t>of</a:t>
            </a:r>
            <a:r>
              <a:rPr lang="en-US" sz="1800" spc="30" dirty="0">
                <a:solidFill>
                  <a:srgbClr val="FFFFFF"/>
                </a:solidFill>
                <a:latin typeface="Carlito"/>
                <a:cs typeface="Carlito"/>
              </a:rPr>
              <a:t> </a:t>
            </a:r>
            <a:r>
              <a:rPr lang="en-US" sz="1800" spc="-10" dirty="0">
                <a:solidFill>
                  <a:srgbClr val="FFFFFF"/>
                </a:solidFill>
                <a:latin typeface="Carlito"/>
                <a:cs typeface="Carlito"/>
              </a:rPr>
              <a:t>any</a:t>
            </a:r>
            <a:r>
              <a:rPr lang="en-US" sz="1800" spc="65" dirty="0">
                <a:solidFill>
                  <a:srgbClr val="FFFFFF"/>
                </a:solidFill>
                <a:latin typeface="Carlito"/>
                <a:cs typeface="Carlito"/>
              </a:rPr>
              <a:t> </a:t>
            </a:r>
            <a:r>
              <a:rPr lang="en-US" sz="1800" spc="-5" dirty="0">
                <a:solidFill>
                  <a:srgbClr val="FFFFFF"/>
                </a:solidFill>
                <a:latin typeface="Carlito"/>
                <a:cs typeface="Carlito"/>
              </a:rPr>
              <a:t>omission</a:t>
            </a:r>
            <a:r>
              <a:rPr lang="en-US" sz="1800" spc="30" dirty="0">
                <a:solidFill>
                  <a:srgbClr val="FFFFFF"/>
                </a:solidFill>
                <a:latin typeface="Carlito"/>
                <a:cs typeface="Carlito"/>
              </a:rPr>
              <a:t> </a:t>
            </a:r>
            <a:r>
              <a:rPr lang="en-US" sz="1800" spc="-5" dirty="0">
                <a:solidFill>
                  <a:srgbClr val="FFFFFF"/>
                </a:solidFill>
                <a:latin typeface="Carlito"/>
                <a:cs typeface="Carlito"/>
              </a:rPr>
              <a:t>or</a:t>
            </a:r>
            <a:r>
              <a:rPr lang="en-US" sz="1800" spc="15" dirty="0">
                <a:solidFill>
                  <a:srgbClr val="FFFFFF"/>
                </a:solidFill>
                <a:latin typeface="Carlito"/>
                <a:cs typeface="Carlito"/>
              </a:rPr>
              <a:t> </a:t>
            </a:r>
            <a:r>
              <a:rPr lang="en-US" sz="1800" spc="-10" dirty="0">
                <a:solidFill>
                  <a:srgbClr val="FFFFFF"/>
                </a:solidFill>
                <a:latin typeface="Carlito"/>
                <a:cs typeface="Carlito"/>
              </a:rPr>
              <a:t>incorrect particulars shall </a:t>
            </a:r>
            <a:r>
              <a:rPr lang="en-US" sz="1800" spc="-15" dirty="0">
                <a:solidFill>
                  <a:srgbClr val="FFFFFF"/>
                </a:solidFill>
                <a:latin typeface="Carlito"/>
                <a:cs typeface="Carlito"/>
              </a:rPr>
              <a:t>be </a:t>
            </a:r>
            <a:r>
              <a:rPr lang="en-US" sz="1800" spc="-10" dirty="0">
                <a:solidFill>
                  <a:srgbClr val="FFFFFF"/>
                </a:solidFill>
                <a:latin typeface="Carlito"/>
                <a:cs typeface="Carlito"/>
              </a:rPr>
              <a:t>allowed </a:t>
            </a:r>
            <a:r>
              <a:rPr lang="en-US" sz="1800" spc="-5" dirty="0">
                <a:solidFill>
                  <a:srgbClr val="FFFFFF"/>
                </a:solidFill>
                <a:latin typeface="Carlito"/>
                <a:cs typeface="Carlito"/>
              </a:rPr>
              <a:t>after </a:t>
            </a:r>
            <a:r>
              <a:rPr lang="en-US" sz="1800" spc="-15" dirty="0">
                <a:solidFill>
                  <a:srgbClr val="FFFFFF"/>
                </a:solidFill>
                <a:latin typeface="Carlito"/>
                <a:cs typeface="Carlito"/>
              </a:rPr>
              <a:t>the </a:t>
            </a:r>
            <a:r>
              <a:rPr lang="en-US" sz="1800" strike="sngStrike" spc="-15" dirty="0">
                <a:solidFill>
                  <a:srgbClr val="FFFFFF"/>
                </a:solidFill>
                <a:latin typeface="Carlito"/>
                <a:cs typeface="Carlito"/>
              </a:rPr>
              <a:t>due </a:t>
            </a:r>
            <a:r>
              <a:rPr lang="en-US" sz="1800" strike="sngStrike" spc="-10" dirty="0">
                <a:solidFill>
                  <a:srgbClr val="FFFFFF"/>
                </a:solidFill>
                <a:latin typeface="Carlito"/>
                <a:cs typeface="Carlito"/>
              </a:rPr>
              <a:t>date </a:t>
            </a:r>
            <a:r>
              <a:rPr lang="en-US" sz="1800" strike="sngStrike" dirty="0">
                <a:solidFill>
                  <a:srgbClr val="FFFFFF"/>
                </a:solidFill>
                <a:latin typeface="Carlito"/>
                <a:cs typeface="Carlito"/>
              </a:rPr>
              <a:t>for </a:t>
            </a:r>
            <a:r>
              <a:rPr lang="en-US" sz="1800" strike="sngStrike" spc="-15" dirty="0">
                <a:solidFill>
                  <a:srgbClr val="FFFFFF"/>
                </a:solidFill>
                <a:latin typeface="Carlito"/>
                <a:cs typeface="Carlito"/>
              </a:rPr>
              <a:t>furnishing</a:t>
            </a:r>
            <a:r>
              <a:rPr lang="en-US" sz="1800" strike="sngStrike" spc="270" dirty="0">
                <a:solidFill>
                  <a:srgbClr val="FFFFFF"/>
                </a:solidFill>
                <a:latin typeface="Carlito"/>
                <a:cs typeface="Carlito"/>
              </a:rPr>
              <a:t> </a:t>
            </a:r>
            <a:r>
              <a:rPr lang="en-US" sz="1800" strike="sngStrike" dirty="0">
                <a:solidFill>
                  <a:srgbClr val="FFFFFF"/>
                </a:solidFill>
                <a:latin typeface="Carlito"/>
                <a:cs typeface="Carlito"/>
              </a:rPr>
              <a:t>of </a:t>
            </a:r>
            <a:r>
              <a:rPr lang="en-US" sz="1800" strike="sngStrike" spc="-10" dirty="0">
                <a:solidFill>
                  <a:srgbClr val="FFFFFF"/>
                </a:solidFill>
                <a:latin typeface="Carlito"/>
                <a:cs typeface="Carlito"/>
              </a:rPr>
              <a:t>statement </a:t>
            </a:r>
            <a:r>
              <a:rPr lang="en-US" sz="1800" strike="sngStrike" dirty="0">
                <a:solidFill>
                  <a:srgbClr val="FFFFFF"/>
                </a:solidFill>
                <a:latin typeface="Carlito"/>
                <a:cs typeface="Carlito"/>
              </a:rPr>
              <a:t>for </a:t>
            </a:r>
            <a:r>
              <a:rPr lang="en-US" sz="1800" strike="sngStrike" spc="-15" dirty="0">
                <a:solidFill>
                  <a:srgbClr val="FFFFFF"/>
                </a:solidFill>
                <a:latin typeface="Carlito"/>
                <a:cs typeface="Carlito"/>
              </a:rPr>
              <a:t>the month </a:t>
            </a:r>
            <a:r>
              <a:rPr lang="en-US" sz="1800" strike="sngStrike" spc="-5" dirty="0">
                <a:solidFill>
                  <a:srgbClr val="FFFFFF"/>
                </a:solidFill>
                <a:latin typeface="Carlito"/>
                <a:cs typeface="Carlito"/>
              </a:rPr>
              <a:t>of </a:t>
            </a:r>
            <a:r>
              <a:rPr lang="en-US" sz="1800" strike="sngStrike" spc="-10" dirty="0">
                <a:solidFill>
                  <a:srgbClr val="FFFFFF"/>
                </a:solidFill>
                <a:latin typeface="Carlito"/>
                <a:cs typeface="Carlito"/>
              </a:rPr>
              <a:t>September</a:t>
            </a:r>
            <a:r>
              <a:rPr lang="en-US" sz="1800" strike="noStrike" spc="-10" dirty="0">
                <a:solidFill>
                  <a:srgbClr val="FFFFFF"/>
                </a:solidFill>
                <a:latin typeface="Carlito"/>
                <a:cs typeface="Carlito"/>
              </a:rPr>
              <a:t> </a:t>
            </a:r>
            <a:r>
              <a:rPr lang="en-US" sz="1800" strike="noStrike" spc="-15" dirty="0">
                <a:solidFill>
                  <a:srgbClr val="FFFFFF"/>
                </a:solidFill>
                <a:latin typeface="Carlito"/>
                <a:cs typeface="Carlito"/>
              </a:rPr>
              <a:t>thirtieth </a:t>
            </a:r>
            <a:r>
              <a:rPr lang="en-US" sz="1800" strike="noStrike" spc="-10" dirty="0">
                <a:solidFill>
                  <a:srgbClr val="FFFFFF"/>
                </a:solidFill>
                <a:latin typeface="Carlito"/>
                <a:cs typeface="Carlito"/>
              </a:rPr>
              <a:t>day </a:t>
            </a:r>
            <a:r>
              <a:rPr lang="en-US" sz="1800" strike="noStrike" spc="-5" dirty="0">
                <a:solidFill>
                  <a:srgbClr val="FFFFFF"/>
                </a:solidFill>
                <a:latin typeface="Carlito"/>
                <a:cs typeface="Carlito"/>
              </a:rPr>
              <a:t>of</a:t>
            </a:r>
            <a:r>
              <a:rPr lang="en-US" sz="1800" strike="noStrike" dirty="0">
                <a:solidFill>
                  <a:srgbClr val="FFFFFF"/>
                </a:solidFill>
                <a:latin typeface="Carlito"/>
                <a:cs typeface="Carlito"/>
              </a:rPr>
              <a:t> </a:t>
            </a:r>
            <a:r>
              <a:rPr lang="en-US" sz="1800" strike="noStrike" spc="-10" dirty="0">
                <a:solidFill>
                  <a:srgbClr val="FFFFFF"/>
                </a:solidFill>
                <a:latin typeface="Carlito"/>
                <a:cs typeface="Carlito"/>
              </a:rPr>
              <a:t>November </a:t>
            </a:r>
            <a:r>
              <a:rPr lang="en-US" sz="1800" spc="-10" dirty="0">
                <a:solidFill>
                  <a:srgbClr val="FFFFFF"/>
                </a:solidFill>
                <a:latin typeface="Carlito"/>
                <a:cs typeface="Carlito"/>
              </a:rPr>
              <a:t>following </a:t>
            </a:r>
            <a:r>
              <a:rPr lang="en-US" sz="1800" spc="-15" dirty="0">
                <a:solidFill>
                  <a:srgbClr val="FFFFFF"/>
                </a:solidFill>
                <a:latin typeface="Carlito"/>
                <a:cs typeface="Carlito"/>
              </a:rPr>
              <a:t>the </a:t>
            </a:r>
            <a:r>
              <a:rPr lang="en-US" sz="1800" spc="-10" dirty="0">
                <a:solidFill>
                  <a:srgbClr val="FFFFFF"/>
                </a:solidFill>
                <a:latin typeface="Carlito"/>
                <a:cs typeface="Carlito"/>
              </a:rPr>
              <a:t>end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5" dirty="0">
                <a:solidFill>
                  <a:srgbClr val="FFFFFF"/>
                </a:solidFill>
                <a:latin typeface="Carlito"/>
                <a:cs typeface="Carlito"/>
              </a:rPr>
              <a:t>financial year or </a:t>
            </a:r>
            <a:r>
              <a:rPr lang="en-US" sz="1800" spc="-15" dirty="0">
                <a:solidFill>
                  <a:srgbClr val="FFFFFF"/>
                </a:solidFill>
                <a:latin typeface="Carlito"/>
                <a:cs typeface="Carlito"/>
              </a:rPr>
              <a:t>the </a:t>
            </a:r>
            <a:r>
              <a:rPr lang="en-US" sz="1800" spc="-10" dirty="0">
                <a:solidFill>
                  <a:srgbClr val="FFFFFF"/>
                </a:solidFill>
                <a:latin typeface="Carlito"/>
                <a:cs typeface="Carlito"/>
              </a:rPr>
              <a:t>actual date</a:t>
            </a:r>
            <a:r>
              <a:rPr lang="en-US" sz="1800" spc="120" dirty="0">
                <a:solidFill>
                  <a:srgbClr val="FFFFFF"/>
                </a:solidFill>
                <a:latin typeface="Carlito"/>
                <a:cs typeface="Carlito"/>
              </a:rPr>
              <a:t> </a:t>
            </a:r>
            <a:r>
              <a:rPr lang="en-US" sz="1800" dirty="0">
                <a:solidFill>
                  <a:srgbClr val="FFFFFF"/>
                </a:solidFill>
                <a:latin typeface="Carlito"/>
                <a:cs typeface="Carlito"/>
              </a:rPr>
              <a:t>of </a:t>
            </a:r>
            <a:r>
              <a:rPr lang="en-US" sz="1800" spc="-15" dirty="0">
                <a:solidFill>
                  <a:srgbClr val="FFFFFF"/>
                </a:solidFill>
                <a:latin typeface="Carlito"/>
                <a:cs typeface="Carlito"/>
              </a:rPr>
              <a:t>furnishing </a:t>
            </a:r>
            <a:r>
              <a:rPr lang="en-US" sz="1800"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relevant annual statement, whichever is</a:t>
            </a:r>
            <a:r>
              <a:rPr lang="en-US" sz="1800" spc="220" dirty="0">
                <a:solidFill>
                  <a:srgbClr val="FFFFFF"/>
                </a:solidFill>
                <a:latin typeface="Carlito"/>
                <a:cs typeface="Carlito"/>
              </a:rPr>
              <a:t> </a:t>
            </a:r>
            <a:r>
              <a:rPr lang="en-US" sz="1800" spc="-30" dirty="0">
                <a:solidFill>
                  <a:srgbClr val="FFFFFF"/>
                </a:solidFill>
                <a:latin typeface="Carlito"/>
                <a:cs typeface="Carlito"/>
              </a:rPr>
              <a:t>earlier.</a:t>
            </a:r>
            <a:endParaRPr lang="en-US" sz="1800" dirty="0">
              <a:latin typeface="Carlito"/>
              <a:cs typeface="Carlito"/>
            </a:endParaRPr>
          </a:p>
          <a:p>
            <a:pPr algn="l"/>
            <a:endParaRPr lang="en-US" sz="2800" dirty="0">
              <a:latin typeface="Carlito"/>
              <a:cs typeface="Carlito"/>
            </a:endParaRPr>
          </a:p>
          <a:p>
            <a:pPr algn="l"/>
            <a:endParaRPr lang="en-US" sz="2800" dirty="0">
              <a:latin typeface="Carlito"/>
              <a:cs typeface="Carlito"/>
            </a:endParaRPr>
          </a:p>
          <a:p>
            <a:pPr algn="l"/>
            <a:endParaRPr lang="en-US" sz="2800" dirty="0">
              <a:latin typeface="Carlito"/>
              <a:cs typeface="Carlito"/>
            </a:endParaRPr>
          </a:p>
          <a:p>
            <a:pPr algn="l"/>
            <a:endParaRPr lang="en-US" sz="2800" dirty="0">
              <a:latin typeface="Carlito"/>
              <a:cs typeface="Carlito"/>
            </a:endParaRPr>
          </a:p>
          <a:p>
            <a:pPr algn="l"/>
            <a:endParaRPr lang="en-US" sz="2800" dirty="0">
              <a:latin typeface="Carlito"/>
              <a:cs typeface="Carlito"/>
            </a:endParaRPr>
          </a:p>
          <a:p>
            <a:pPr algn="ctr"/>
            <a:endParaRPr lang="en-IN" sz="2800" dirty="0">
              <a:latin typeface="Carlito"/>
              <a:cs typeface="Carlito"/>
            </a:endParaRPr>
          </a:p>
          <a:p>
            <a:endParaRPr lang="en-US" sz="2800" dirty="0">
              <a:latin typeface="Carlito"/>
              <a:cs typeface="Carlito"/>
            </a:endParaRPr>
          </a:p>
          <a:p>
            <a:endParaRPr lang="en-US" sz="2800" dirty="0">
              <a:latin typeface="Carlito"/>
              <a:cs typeface="Carlito"/>
            </a:endParaRPr>
          </a:p>
          <a:p>
            <a:endParaRPr lang="en-US" sz="2800" dirty="0">
              <a:latin typeface="Carlito"/>
              <a:cs typeface="Carlito"/>
            </a:endParaRPr>
          </a:p>
          <a:p>
            <a:endParaRPr lang="en-US" sz="2800" dirty="0">
              <a:latin typeface="Carlito"/>
              <a:cs typeface="Carlito"/>
            </a:endParaRPr>
          </a:p>
          <a:p>
            <a:endParaRPr lang="en-IN" sz="2800" dirty="0">
              <a:latin typeface="Carlito"/>
              <a:cs typeface="Carlito"/>
            </a:endParaRPr>
          </a:p>
          <a:p>
            <a:endParaRPr lang="en-IN" dirty="0"/>
          </a:p>
        </p:txBody>
      </p:sp>
    </p:spTree>
    <p:extLst>
      <p:ext uri="{BB962C8B-B14F-4D97-AF65-F5344CB8AC3E}">
        <p14:creationId xmlns:p14="http://schemas.microsoft.com/office/powerpoint/2010/main" val="353418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251459" y="173862"/>
            <a:ext cx="11670665" cy="56400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87317" y="832230"/>
            <a:ext cx="1982470" cy="4508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87211" y="832230"/>
            <a:ext cx="1499742" cy="451231"/>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7505954" y="832230"/>
            <a:ext cx="976630" cy="443865"/>
            <a:chOff x="7505954" y="832230"/>
            <a:chExt cx="976630" cy="443865"/>
          </a:xfrm>
        </p:grpSpPr>
        <p:sp>
          <p:nvSpPr>
            <p:cNvPr id="7" name="object 7"/>
            <p:cNvSpPr/>
            <p:nvPr/>
          </p:nvSpPr>
          <p:spPr>
            <a:xfrm>
              <a:off x="7505954" y="1070066"/>
              <a:ext cx="176212" cy="9376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712964" y="832230"/>
              <a:ext cx="769111" cy="443738"/>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4618482" y="2143759"/>
            <a:ext cx="2718435" cy="574040"/>
          </a:xfrm>
          <a:prstGeom prst="rect">
            <a:avLst/>
          </a:prstGeom>
        </p:spPr>
        <p:txBody>
          <a:bodyPr vert="horz" wrap="square" lIns="0" tIns="12700" rIns="0" bIns="0" rtlCol="0">
            <a:spAutoFit/>
          </a:bodyPr>
          <a:lstStyle/>
          <a:p>
            <a:pPr marL="12700">
              <a:lnSpc>
                <a:spcPct val="100000"/>
              </a:lnSpc>
              <a:spcBef>
                <a:spcPts val="100"/>
              </a:spcBef>
            </a:pPr>
            <a:r>
              <a:rPr sz="3600" b="1" u="heavy" spc="140" dirty="0">
                <a:solidFill>
                  <a:srgbClr val="FFFF00"/>
                </a:solidFill>
                <a:uFill>
                  <a:solidFill>
                    <a:srgbClr val="FFFF00"/>
                  </a:solidFill>
                </a:uFill>
                <a:latin typeface="Arial"/>
                <a:cs typeface="Arial"/>
              </a:rPr>
              <a:t>1.</a:t>
            </a:r>
            <a:r>
              <a:rPr sz="3600" b="1" u="heavy" spc="-185" dirty="0">
                <a:solidFill>
                  <a:srgbClr val="FFFF00"/>
                </a:solidFill>
                <a:uFill>
                  <a:solidFill>
                    <a:srgbClr val="FFFF00"/>
                  </a:solidFill>
                </a:uFill>
                <a:latin typeface="Arial"/>
                <a:cs typeface="Arial"/>
              </a:rPr>
              <a:t> </a:t>
            </a:r>
            <a:r>
              <a:rPr sz="3600" b="1" u="heavy" dirty="0">
                <a:solidFill>
                  <a:srgbClr val="FFFF00"/>
                </a:solidFill>
                <a:uFill>
                  <a:solidFill>
                    <a:srgbClr val="FFFF00"/>
                  </a:solidFill>
                </a:uFill>
                <a:latin typeface="Arial"/>
                <a:cs typeface="Arial"/>
              </a:rPr>
              <a:t>Invoicing:</a:t>
            </a:r>
            <a:endParaRPr sz="3600">
              <a:latin typeface="Arial"/>
              <a:cs typeface="Arial"/>
            </a:endParaRPr>
          </a:p>
        </p:txBody>
      </p:sp>
      <p:sp>
        <p:nvSpPr>
          <p:cNvPr id="10" name="object 10"/>
          <p:cNvSpPr/>
          <p:nvPr/>
        </p:nvSpPr>
        <p:spPr>
          <a:xfrm>
            <a:off x="115773" y="3614801"/>
            <a:ext cx="113182" cy="11315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57987" y="3533140"/>
            <a:ext cx="189534" cy="29845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99147" y="3661790"/>
            <a:ext cx="768637" cy="174116"/>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485646" y="3597528"/>
            <a:ext cx="1166495" cy="23837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777998" y="3575050"/>
            <a:ext cx="294513" cy="260857"/>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3162045" y="3661790"/>
            <a:ext cx="132080" cy="174116"/>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430778" y="3597528"/>
            <a:ext cx="1673742" cy="31496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5233161" y="3597528"/>
            <a:ext cx="989974" cy="23837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341109" y="3597528"/>
            <a:ext cx="810894" cy="238379"/>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7264654" y="3575050"/>
            <a:ext cx="294513" cy="260857"/>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7659369" y="3597528"/>
            <a:ext cx="1141602" cy="238379"/>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8899779" y="3620896"/>
            <a:ext cx="295910" cy="21501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9321165" y="3579367"/>
            <a:ext cx="324875" cy="25654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9773666" y="3579367"/>
            <a:ext cx="831976" cy="25654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10721975" y="3575050"/>
            <a:ext cx="684910" cy="260857"/>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11530965" y="3661790"/>
            <a:ext cx="318388" cy="174116"/>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326136" y="3990847"/>
            <a:ext cx="664451" cy="333120"/>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1176083" y="4073271"/>
            <a:ext cx="652716" cy="174117"/>
          </a:xfrm>
          <a:prstGeom prst="rect">
            <a:avLst/>
          </a:prstGeom>
          <a:blipFill>
            <a:blip r:embed="rId24" cstate="print"/>
            <a:stretch>
              <a:fillRect/>
            </a:stretch>
          </a:blipFill>
        </p:spPr>
        <p:txBody>
          <a:bodyPr wrap="square" lIns="0" tIns="0" rIns="0" bIns="0" rtlCol="0"/>
          <a:lstStyle/>
          <a:p>
            <a:endParaRPr/>
          </a:p>
        </p:txBody>
      </p:sp>
      <p:sp>
        <p:nvSpPr>
          <p:cNvPr id="28" name="object 28"/>
          <p:cNvSpPr/>
          <p:nvPr/>
        </p:nvSpPr>
        <p:spPr>
          <a:xfrm>
            <a:off x="1880616" y="3990847"/>
            <a:ext cx="578240" cy="256539"/>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2630042" y="3990847"/>
            <a:ext cx="1609470" cy="337565"/>
          </a:xfrm>
          <a:prstGeom prst="rect">
            <a:avLst/>
          </a:prstGeom>
          <a:blipFill>
            <a:blip r:embed="rId26" cstate="print"/>
            <a:stretch>
              <a:fillRect/>
            </a:stretch>
          </a:blipFill>
        </p:spPr>
        <p:txBody>
          <a:bodyPr wrap="square" lIns="0" tIns="0" rIns="0" bIns="0" rtlCol="0"/>
          <a:lstStyle/>
          <a:p>
            <a:endParaRPr/>
          </a:p>
        </p:txBody>
      </p:sp>
      <p:sp>
        <p:nvSpPr>
          <p:cNvPr id="30" name="object 30"/>
          <p:cNvSpPr/>
          <p:nvPr/>
        </p:nvSpPr>
        <p:spPr>
          <a:xfrm>
            <a:off x="4406138" y="4027170"/>
            <a:ext cx="1199896" cy="296799"/>
          </a:xfrm>
          <a:prstGeom prst="rect">
            <a:avLst/>
          </a:prstGeom>
          <a:blipFill>
            <a:blip r:embed="rId27" cstate="print"/>
            <a:stretch>
              <a:fillRect/>
            </a:stretch>
          </a:blipFill>
        </p:spPr>
        <p:txBody>
          <a:bodyPr wrap="square" lIns="0" tIns="0" rIns="0" bIns="0" rtlCol="0"/>
          <a:lstStyle/>
          <a:p>
            <a:endParaRPr/>
          </a:p>
        </p:txBody>
      </p:sp>
      <p:sp>
        <p:nvSpPr>
          <p:cNvPr id="31" name="object 31"/>
          <p:cNvSpPr/>
          <p:nvPr/>
        </p:nvSpPr>
        <p:spPr>
          <a:xfrm>
            <a:off x="5772658" y="4009009"/>
            <a:ext cx="184530" cy="238379"/>
          </a:xfrm>
          <a:prstGeom prst="rect">
            <a:avLst/>
          </a:prstGeom>
          <a:blipFill>
            <a:blip r:embed="rId28" cstate="print"/>
            <a:stretch>
              <a:fillRect/>
            </a:stretch>
          </a:blipFill>
        </p:spPr>
        <p:txBody>
          <a:bodyPr wrap="square" lIns="0" tIns="0" rIns="0" bIns="0" rtlCol="0"/>
          <a:lstStyle/>
          <a:p>
            <a:endParaRPr/>
          </a:p>
        </p:txBody>
      </p:sp>
      <p:sp>
        <p:nvSpPr>
          <p:cNvPr id="32" name="object 32"/>
          <p:cNvSpPr/>
          <p:nvPr/>
        </p:nvSpPr>
        <p:spPr>
          <a:xfrm>
            <a:off x="6104763" y="3990847"/>
            <a:ext cx="601471" cy="256539"/>
          </a:xfrm>
          <a:prstGeom prst="rect">
            <a:avLst/>
          </a:prstGeom>
          <a:blipFill>
            <a:blip r:embed="rId29" cstate="print"/>
            <a:stretch>
              <a:fillRect/>
            </a:stretch>
          </a:blipFill>
        </p:spPr>
        <p:txBody>
          <a:bodyPr wrap="square" lIns="0" tIns="0" rIns="0" bIns="0" rtlCol="0"/>
          <a:lstStyle/>
          <a:p>
            <a:endParaRPr/>
          </a:p>
        </p:txBody>
      </p:sp>
      <p:sp>
        <p:nvSpPr>
          <p:cNvPr id="33" name="object 33"/>
          <p:cNvSpPr/>
          <p:nvPr/>
        </p:nvSpPr>
        <p:spPr>
          <a:xfrm>
            <a:off x="11798807" y="4209115"/>
            <a:ext cx="33083" cy="33954"/>
          </a:xfrm>
          <a:prstGeom prst="rect">
            <a:avLst/>
          </a:prstGeom>
          <a:blipFill>
            <a:blip r:embed="rId30" cstate="print"/>
            <a:stretch>
              <a:fillRect/>
            </a:stretch>
          </a:blipFill>
        </p:spPr>
        <p:txBody>
          <a:bodyPr wrap="square" lIns="0" tIns="0" rIns="0" bIns="0" rtlCol="0"/>
          <a:lstStyle/>
          <a:p>
            <a:endParaRPr/>
          </a:p>
        </p:txBody>
      </p:sp>
      <p:sp>
        <p:nvSpPr>
          <p:cNvPr id="34" name="object 34"/>
          <p:cNvSpPr/>
          <p:nvPr/>
        </p:nvSpPr>
        <p:spPr>
          <a:xfrm>
            <a:off x="349643" y="4394072"/>
            <a:ext cx="715746" cy="300863"/>
          </a:xfrm>
          <a:prstGeom prst="rect">
            <a:avLst/>
          </a:prstGeom>
          <a:blipFill>
            <a:blip r:embed="rId31" cstate="print"/>
            <a:stretch>
              <a:fillRect/>
            </a:stretch>
          </a:blipFill>
        </p:spPr>
        <p:txBody>
          <a:bodyPr wrap="square" lIns="0" tIns="0" rIns="0" bIns="0" rtlCol="0"/>
          <a:lstStyle/>
          <a:p>
            <a:endParaRPr/>
          </a:p>
        </p:txBody>
      </p:sp>
      <p:sp>
        <p:nvSpPr>
          <p:cNvPr id="35" name="object 35"/>
          <p:cNvSpPr/>
          <p:nvPr/>
        </p:nvSpPr>
        <p:spPr>
          <a:xfrm>
            <a:off x="10820400" y="4593163"/>
            <a:ext cx="33083" cy="33954"/>
          </a:xfrm>
          <a:prstGeom prst="rect">
            <a:avLst/>
          </a:prstGeom>
          <a:blipFill>
            <a:blip r:embed="rId32" cstate="print"/>
            <a:stretch>
              <a:fillRect/>
            </a:stretch>
          </a:blipFill>
        </p:spPr>
        <p:txBody>
          <a:bodyPr wrap="square" lIns="0" tIns="0" rIns="0" bIns="0" rtlCol="0"/>
          <a:lstStyle/>
          <a:p>
            <a:endParaRPr/>
          </a:p>
        </p:txBody>
      </p:sp>
      <p:sp>
        <p:nvSpPr>
          <p:cNvPr id="36" name="object 36"/>
          <p:cNvSpPr/>
          <p:nvPr/>
        </p:nvSpPr>
        <p:spPr>
          <a:xfrm>
            <a:off x="11001120" y="4374896"/>
            <a:ext cx="834644" cy="256540"/>
          </a:xfrm>
          <a:prstGeom prst="rect">
            <a:avLst/>
          </a:prstGeom>
          <a:blipFill>
            <a:blip r:embed="rId33" cstate="print"/>
            <a:stretch>
              <a:fillRect/>
            </a:stretch>
          </a:blipFill>
        </p:spPr>
        <p:txBody>
          <a:bodyPr wrap="square" lIns="0" tIns="0" rIns="0" bIns="0" rtlCol="0"/>
          <a:lstStyle/>
          <a:p>
            <a:endParaRPr/>
          </a:p>
        </p:txBody>
      </p:sp>
      <p:sp>
        <p:nvSpPr>
          <p:cNvPr id="37" name="object 37"/>
          <p:cNvSpPr/>
          <p:nvPr/>
        </p:nvSpPr>
        <p:spPr>
          <a:xfrm>
            <a:off x="322656" y="4758944"/>
            <a:ext cx="469036" cy="256539"/>
          </a:xfrm>
          <a:prstGeom prst="rect">
            <a:avLst/>
          </a:prstGeom>
          <a:blipFill>
            <a:blip r:embed="rId34" cstate="print"/>
            <a:stretch>
              <a:fillRect/>
            </a:stretch>
          </a:blipFill>
        </p:spPr>
        <p:txBody>
          <a:bodyPr wrap="square" lIns="0" tIns="0" rIns="0" bIns="0" rtlCol="0"/>
          <a:lstStyle/>
          <a:p>
            <a:endParaRPr/>
          </a:p>
        </p:txBody>
      </p:sp>
      <p:sp>
        <p:nvSpPr>
          <p:cNvPr id="38" name="object 38"/>
          <p:cNvSpPr/>
          <p:nvPr/>
        </p:nvSpPr>
        <p:spPr>
          <a:xfrm>
            <a:off x="1121397" y="4777104"/>
            <a:ext cx="993035" cy="238378"/>
          </a:xfrm>
          <a:prstGeom prst="rect">
            <a:avLst/>
          </a:prstGeom>
          <a:blipFill>
            <a:blip r:embed="rId35" cstate="print"/>
            <a:stretch>
              <a:fillRect/>
            </a:stretch>
          </a:blipFill>
        </p:spPr>
        <p:txBody>
          <a:bodyPr wrap="square" lIns="0" tIns="0" rIns="0" bIns="0" rtlCol="0"/>
          <a:lstStyle/>
          <a:p>
            <a:endParaRPr/>
          </a:p>
        </p:txBody>
      </p:sp>
      <p:sp>
        <p:nvSpPr>
          <p:cNvPr id="39" name="object 39"/>
          <p:cNvSpPr/>
          <p:nvPr/>
        </p:nvSpPr>
        <p:spPr>
          <a:xfrm>
            <a:off x="2424048" y="4758944"/>
            <a:ext cx="465455" cy="252222"/>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3228213" y="4758944"/>
            <a:ext cx="321940" cy="256539"/>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3869186" y="4758944"/>
            <a:ext cx="1106800" cy="256539"/>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5295265" y="4758944"/>
            <a:ext cx="757183" cy="256539"/>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7397115" y="4773803"/>
            <a:ext cx="805433" cy="241681"/>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8519541" y="4845684"/>
            <a:ext cx="208533" cy="233298"/>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9043034" y="4758944"/>
            <a:ext cx="468893" cy="256539"/>
          </a:xfrm>
          <a:prstGeom prst="rect">
            <a:avLst/>
          </a:prstGeom>
          <a:blipFill>
            <a:blip r:embed="rId42" cstate="print"/>
            <a:stretch>
              <a:fillRect/>
            </a:stretch>
          </a:blipFill>
        </p:spPr>
        <p:txBody>
          <a:bodyPr wrap="square" lIns="0" tIns="0" rIns="0" bIns="0" rtlCol="0"/>
          <a:lstStyle/>
          <a:p>
            <a:endParaRPr/>
          </a:p>
        </p:txBody>
      </p:sp>
      <p:sp>
        <p:nvSpPr>
          <p:cNvPr id="46" name="object 46"/>
          <p:cNvSpPr/>
          <p:nvPr/>
        </p:nvSpPr>
        <p:spPr>
          <a:xfrm>
            <a:off x="9835515" y="4773803"/>
            <a:ext cx="831850" cy="241681"/>
          </a:xfrm>
          <a:prstGeom prst="rect">
            <a:avLst/>
          </a:prstGeom>
          <a:blipFill>
            <a:blip r:embed="rId43" cstate="print"/>
            <a:stretch>
              <a:fillRect/>
            </a:stretch>
          </a:blipFill>
        </p:spPr>
        <p:txBody>
          <a:bodyPr wrap="square" lIns="0" tIns="0" rIns="0" bIns="0" rtlCol="0"/>
          <a:lstStyle/>
          <a:p>
            <a:endParaRPr/>
          </a:p>
        </p:txBody>
      </p:sp>
      <p:sp>
        <p:nvSpPr>
          <p:cNvPr id="47" name="object 47"/>
          <p:cNvSpPr/>
          <p:nvPr/>
        </p:nvSpPr>
        <p:spPr>
          <a:xfrm>
            <a:off x="11005057" y="4758944"/>
            <a:ext cx="824230" cy="333120"/>
          </a:xfrm>
          <a:prstGeom prst="rect">
            <a:avLst/>
          </a:prstGeom>
          <a:blipFill>
            <a:blip r:embed="rId44" cstate="print"/>
            <a:stretch>
              <a:fillRect/>
            </a:stretch>
          </a:blipFill>
        </p:spPr>
        <p:txBody>
          <a:bodyPr wrap="square" lIns="0" tIns="0" rIns="0" bIns="0" rtlCol="0"/>
          <a:lstStyle/>
          <a:p>
            <a:endParaRPr/>
          </a:p>
        </p:txBody>
      </p:sp>
      <p:sp>
        <p:nvSpPr>
          <p:cNvPr id="48" name="object 48"/>
          <p:cNvSpPr/>
          <p:nvPr/>
        </p:nvSpPr>
        <p:spPr>
          <a:xfrm>
            <a:off x="336588" y="5142991"/>
            <a:ext cx="936078" cy="256539"/>
          </a:xfrm>
          <a:prstGeom prst="rect">
            <a:avLst/>
          </a:prstGeom>
          <a:blipFill>
            <a:blip r:embed="rId45" cstate="print"/>
            <a:stretch>
              <a:fillRect/>
            </a:stretch>
          </a:blipFill>
        </p:spPr>
        <p:txBody>
          <a:bodyPr wrap="square" lIns="0" tIns="0" rIns="0" bIns="0" rtlCol="0"/>
          <a:lstStyle/>
          <a:p>
            <a:endParaRPr/>
          </a:p>
        </p:txBody>
      </p:sp>
      <p:sp>
        <p:nvSpPr>
          <p:cNvPr id="49" name="object 49"/>
          <p:cNvSpPr/>
          <p:nvPr/>
        </p:nvSpPr>
        <p:spPr>
          <a:xfrm>
            <a:off x="1467358" y="5179314"/>
            <a:ext cx="499364" cy="220218"/>
          </a:xfrm>
          <a:prstGeom prst="rect">
            <a:avLst/>
          </a:prstGeom>
          <a:blipFill>
            <a:blip r:embed="rId46" cstate="print"/>
            <a:stretch>
              <a:fillRect/>
            </a:stretch>
          </a:blipFill>
        </p:spPr>
        <p:txBody>
          <a:bodyPr wrap="square" lIns="0" tIns="0" rIns="0" bIns="0" rtlCol="0"/>
          <a:lstStyle/>
          <a:p>
            <a:endParaRPr/>
          </a:p>
        </p:txBody>
      </p:sp>
      <p:sp>
        <p:nvSpPr>
          <p:cNvPr id="50" name="object 50"/>
          <p:cNvSpPr/>
          <p:nvPr/>
        </p:nvSpPr>
        <p:spPr>
          <a:xfrm>
            <a:off x="2134870" y="5142991"/>
            <a:ext cx="756793" cy="256539"/>
          </a:xfrm>
          <a:prstGeom prst="rect">
            <a:avLst/>
          </a:prstGeom>
          <a:blipFill>
            <a:blip r:embed="rId47" cstate="print"/>
            <a:stretch>
              <a:fillRect/>
            </a:stretch>
          </a:blipFill>
        </p:spPr>
        <p:txBody>
          <a:bodyPr wrap="square" lIns="0" tIns="0" rIns="0" bIns="0" rtlCol="0"/>
          <a:lstStyle/>
          <a:p>
            <a:endParaRPr/>
          </a:p>
        </p:txBody>
      </p:sp>
      <p:sp>
        <p:nvSpPr>
          <p:cNvPr id="51" name="object 51"/>
          <p:cNvSpPr/>
          <p:nvPr/>
        </p:nvSpPr>
        <p:spPr>
          <a:xfrm>
            <a:off x="3087370" y="5161153"/>
            <a:ext cx="168529" cy="238379"/>
          </a:xfrm>
          <a:prstGeom prst="rect">
            <a:avLst/>
          </a:prstGeom>
          <a:blipFill>
            <a:blip r:embed="rId48" cstate="print"/>
            <a:stretch>
              <a:fillRect/>
            </a:stretch>
          </a:blipFill>
        </p:spPr>
        <p:txBody>
          <a:bodyPr wrap="square" lIns="0" tIns="0" rIns="0" bIns="0" rtlCol="0"/>
          <a:lstStyle/>
          <a:p>
            <a:endParaRPr/>
          </a:p>
        </p:txBody>
      </p:sp>
      <p:sp>
        <p:nvSpPr>
          <p:cNvPr id="52" name="object 52"/>
          <p:cNvSpPr/>
          <p:nvPr/>
        </p:nvSpPr>
        <p:spPr>
          <a:xfrm>
            <a:off x="3435096" y="5225415"/>
            <a:ext cx="334263" cy="250698"/>
          </a:xfrm>
          <a:prstGeom prst="rect">
            <a:avLst/>
          </a:prstGeom>
          <a:blipFill>
            <a:blip r:embed="rId49" cstate="print"/>
            <a:stretch>
              <a:fillRect/>
            </a:stretch>
          </a:blipFill>
        </p:spPr>
        <p:txBody>
          <a:bodyPr wrap="square" lIns="0" tIns="0" rIns="0" bIns="0" rtlCol="0"/>
          <a:lstStyle/>
          <a:p>
            <a:endParaRPr/>
          </a:p>
        </p:txBody>
      </p:sp>
      <p:sp>
        <p:nvSpPr>
          <p:cNvPr id="53" name="object 53"/>
          <p:cNvSpPr/>
          <p:nvPr/>
        </p:nvSpPr>
        <p:spPr>
          <a:xfrm>
            <a:off x="3945382" y="5225415"/>
            <a:ext cx="286638" cy="174117"/>
          </a:xfrm>
          <a:prstGeom prst="rect">
            <a:avLst/>
          </a:prstGeom>
          <a:blipFill>
            <a:blip r:embed="rId50" cstate="print"/>
            <a:stretch>
              <a:fillRect/>
            </a:stretch>
          </a:blipFill>
        </p:spPr>
        <p:txBody>
          <a:bodyPr wrap="square" lIns="0" tIns="0" rIns="0" bIns="0" rtlCol="0"/>
          <a:lstStyle/>
          <a:p>
            <a:endParaRPr/>
          </a:p>
        </p:txBody>
      </p:sp>
      <p:sp>
        <p:nvSpPr>
          <p:cNvPr id="54" name="object 54"/>
          <p:cNvSpPr/>
          <p:nvPr/>
        </p:nvSpPr>
        <p:spPr>
          <a:xfrm>
            <a:off x="4411726" y="5142991"/>
            <a:ext cx="1452118" cy="333120"/>
          </a:xfrm>
          <a:prstGeom prst="rect">
            <a:avLst/>
          </a:prstGeom>
          <a:blipFill>
            <a:blip r:embed="rId51" cstate="print"/>
            <a:stretch>
              <a:fillRect/>
            </a:stretch>
          </a:blipFill>
        </p:spPr>
        <p:txBody>
          <a:bodyPr wrap="square" lIns="0" tIns="0" rIns="0" bIns="0" rtlCol="0"/>
          <a:lstStyle/>
          <a:p>
            <a:endParaRPr/>
          </a:p>
        </p:txBody>
      </p:sp>
      <p:grpSp>
        <p:nvGrpSpPr>
          <p:cNvPr id="55" name="object 55"/>
          <p:cNvGrpSpPr/>
          <p:nvPr/>
        </p:nvGrpSpPr>
        <p:grpSpPr>
          <a:xfrm>
            <a:off x="6028054" y="4754626"/>
            <a:ext cx="1038860" cy="645160"/>
            <a:chOff x="6028054" y="4754626"/>
            <a:chExt cx="1038860" cy="645160"/>
          </a:xfrm>
        </p:grpSpPr>
        <p:sp>
          <p:nvSpPr>
            <p:cNvPr id="56" name="object 56"/>
            <p:cNvSpPr/>
            <p:nvPr/>
          </p:nvSpPr>
          <p:spPr>
            <a:xfrm>
              <a:off x="6360286" y="4754626"/>
              <a:ext cx="706628" cy="341884"/>
            </a:xfrm>
            <a:prstGeom prst="rect">
              <a:avLst/>
            </a:prstGeom>
            <a:blipFill>
              <a:blip r:embed="rId52" cstate="print"/>
              <a:stretch>
                <a:fillRect/>
              </a:stretch>
            </a:blipFill>
          </p:spPr>
          <p:txBody>
            <a:bodyPr wrap="square" lIns="0" tIns="0" rIns="0" bIns="0" rtlCol="0"/>
            <a:lstStyle/>
            <a:p>
              <a:endParaRPr/>
            </a:p>
          </p:txBody>
        </p:sp>
        <p:sp>
          <p:nvSpPr>
            <p:cNvPr id="57" name="object 57"/>
            <p:cNvSpPr/>
            <p:nvPr/>
          </p:nvSpPr>
          <p:spPr>
            <a:xfrm>
              <a:off x="6028054" y="5138674"/>
              <a:ext cx="413385" cy="260857"/>
            </a:xfrm>
            <a:prstGeom prst="rect">
              <a:avLst/>
            </a:prstGeom>
            <a:blipFill>
              <a:blip r:embed="rId53" cstate="print"/>
              <a:stretch>
                <a:fillRect/>
              </a:stretch>
            </a:blipFill>
          </p:spPr>
          <p:txBody>
            <a:bodyPr wrap="square" lIns="0" tIns="0" rIns="0" bIns="0" rtlCol="0"/>
            <a:lstStyle/>
            <a:p>
              <a:endParaRPr/>
            </a:p>
          </p:txBody>
        </p:sp>
        <p:sp>
          <p:nvSpPr>
            <p:cNvPr id="58" name="object 58"/>
            <p:cNvSpPr/>
            <p:nvPr/>
          </p:nvSpPr>
          <p:spPr>
            <a:xfrm>
              <a:off x="6592442" y="5142992"/>
              <a:ext cx="468893" cy="256539"/>
            </a:xfrm>
            <a:prstGeom prst="rect">
              <a:avLst/>
            </a:prstGeom>
            <a:blipFill>
              <a:blip r:embed="rId54" cstate="print"/>
              <a:stretch>
                <a:fillRect/>
              </a:stretch>
            </a:blipFill>
          </p:spPr>
          <p:txBody>
            <a:bodyPr wrap="square" lIns="0" tIns="0" rIns="0" bIns="0" rtlCol="0"/>
            <a:lstStyle/>
            <a:p>
              <a:endParaRPr/>
            </a:p>
          </p:txBody>
        </p:sp>
      </p:grpSp>
      <p:sp>
        <p:nvSpPr>
          <p:cNvPr id="59" name="object 59"/>
          <p:cNvSpPr/>
          <p:nvPr/>
        </p:nvSpPr>
        <p:spPr>
          <a:xfrm>
            <a:off x="7240269" y="5225415"/>
            <a:ext cx="753754" cy="174117"/>
          </a:xfrm>
          <a:prstGeom prst="rect">
            <a:avLst/>
          </a:prstGeom>
          <a:blipFill>
            <a:blip r:embed="rId55" cstate="print"/>
            <a:stretch>
              <a:fillRect/>
            </a:stretch>
          </a:blipFill>
        </p:spPr>
        <p:txBody>
          <a:bodyPr wrap="square" lIns="0" tIns="0" rIns="0" bIns="0" rtlCol="0"/>
          <a:lstStyle/>
          <a:p>
            <a:endParaRPr/>
          </a:p>
        </p:txBody>
      </p:sp>
      <p:sp>
        <p:nvSpPr>
          <p:cNvPr id="60" name="object 60"/>
          <p:cNvSpPr/>
          <p:nvPr/>
        </p:nvSpPr>
        <p:spPr>
          <a:xfrm>
            <a:off x="8161655" y="5138673"/>
            <a:ext cx="1207897" cy="260857"/>
          </a:xfrm>
          <a:prstGeom prst="rect">
            <a:avLst/>
          </a:prstGeom>
          <a:blipFill>
            <a:blip r:embed="rId56" cstate="print"/>
            <a:stretch>
              <a:fillRect/>
            </a:stretch>
          </a:blipFill>
        </p:spPr>
        <p:txBody>
          <a:bodyPr wrap="square" lIns="0" tIns="0" rIns="0" bIns="0" rtlCol="0"/>
          <a:lstStyle/>
          <a:p>
            <a:endParaRPr/>
          </a:p>
        </p:txBody>
      </p:sp>
      <p:grpSp>
        <p:nvGrpSpPr>
          <p:cNvPr id="61" name="object 61"/>
          <p:cNvGrpSpPr/>
          <p:nvPr/>
        </p:nvGrpSpPr>
        <p:grpSpPr>
          <a:xfrm>
            <a:off x="9548494" y="5225415"/>
            <a:ext cx="680720" cy="250825"/>
            <a:chOff x="9548494" y="5225415"/>
            <a:chExt cx="680720" cy="250825"/>
          </a:xfrm>
        </p:grpSpPr>
        <p:sp>
          <p:nvSpPr>
            <p:cNvPr id="62" name="object 62"/>
            <p:cNvSpPr/>
            <p:nvPr/>
          </p:nvSpPr>
          <p:spPr>
            <a:xfrm>
              <a:off x="9548494" y="5225415"/>
              <a:ext cx="632840" cy="250698"/>
            </a:xfrm>
            <a:prstGeom prst="rect">
              <a:avLst/>
            </a:prstGeom>
            <a:blipFill>
              <a:blip r:embed="rId57" cstate="print"/>
              <a:stretch>
                <a:fillRect/>
              </a:stretch>
            </a:blipFill>
          </p:spPr>
          <p:txBody>
            <a:bodyPr wrap="square" lIns="0" tIns="0" rIns="0" bIns="0" rtlCol="0"/>
            <a:lstStyle/>
            <a:p>
              <a:endParaRPr/>
            </a:p>
          </p:txBody>
        </p:sp>
        <p:sp>
          <p:nvSpPr>
            <p:cNvPr id="63" name="object 63"/>
            <p:cNvSpPr/>
            <p:nvPr/>
          </p:nvSpPr>
          <p:spPr>
            <a:xfrm>
              <a:off x="10195559" y="5361259"/>
              <a:ext cx="33083" cy="33954"/>
            </a:xfrm>
            <a:prstGeom prst="rect">
              <a:avLst/>
            </a:prstGeom>
            <a:blipFill>
              <a:blip r:embed="rId58" cstate="print"/>
              <a:stretch>
                <a:fillRect/>
              </a:stretch>
            </a:blipFill>
          </p:spPr>
          <p:txBody>
            <a:bodyPr wrap="square" lIns="0" tIns="0" rIns="0" bIns="0" rtlCol="0"/>
            <a:lstStyle/>
            <a:p>
              <a:endParaRPr/>
            </a:p>
          </p:txBody>
        </p:sp>
      </p:grpSp>
      <p:sp>
        <p:nvSpPr>
          <p:cNvPr id="64" name="object 64"/>
          <p:cNvSpPr/>
          <p:nvPr/>
        </p:nvSpPr>
        <p:spPr>
          <a:xfrm>
            <a:off x="10409808" y="5142991"/>
            <a:ext cx="537727" cy="256539"/>
          </a:xfrm>
          <a:prstGeom prst="rect">
            <a:avLst/>
          </a:prstGeom>
          <a:blipFill>
            <a:blip r:embed="rId59" cstate="print"/>
            <a:stretch>
              <a:fillRect/>
            </a:stretch>
          </a:blipFill>
        </p:spPr>
        <p:txBody>
          <a:bodyPr wrap="square" lIns="0" tIns="0" rIns="0" bIns="0" rtlCol="0"/>
          <a:lstStyle/>
          <a:p>
            <a:endParaRPr/>
          </a:p>
        </p:txBody>
      </p:sp>
      <p:sp>
        <p:nvSpPr>
          <p:cNvPr id="65" name="object 65"/>
          <p:cNvSpPr/>
          <p:nvPr/>
        </p:nvSpPr>
        <p:spPr>
          <a:xfrm>
            <a:off x="11116944" y="5142991"/>
            <a:ext cx="717041" cy="256539"/>
          </a:xfrm>
          <a:prstGeom prst="rect">
            <a:avLst/>
          </a:prstGeom>
          <a:blipFill>
            <a:blip r:embed="rId60" cstate="print"/>
            <a:stretch>
              <a:fillRect/>
            </a:stretch>
          </a:blipFill>
        </p:spPr>
        <p:txBody>
          <a:bodyPr wrap="square" lIns="0" tIns="0" rIns="0" bIns="0" rtlCol="0"/>
          <a:lstStyle/>
          <a:p>
            <a:endParaRPr/>
          </a:p>
        </p:txBody>
      </p:sp>
      <p:sp>
        <p:nvSpPr>
          <p:cNvPr id="66" name="object 66"/>
          <p:cNvSpPr/>
          <p:nvPr/>
        </p:nvSpPr>
        <p:spPr>
          <a:xfrm>
            <a:off x="347205" y="5545201"/>
            <a:ext cx="184505" cy="238379"/>
          </a:xfrm>
          <a:prstGeom prst="rect">
            <a:avLst/>
          </a:prstGeom>
          <a:blipFill>
            <a:blip r:embed="rId61" cstate="print"/>
            <a:stretch>
              <a:fillRect/>
            </a:stretch>
          </a:blipFill>
        </p:spPr>
        <p:txBody>
          <a:bodyPr wrap="square" lIns="0" tIns="0" rIns="0" bIns="0" rtlCol="0"/>
          <a:lstStyle/>
          <a:p>
            <a:endParaRPr/>
          </a:p>
        </p:txBody>
      </p:sp>
      <p:sp>
        <p:nvSpPr>
          <p:cNvPr id="67" name="object 67"/>
          <p:cNvSpPr/>
          <p:nvPr/>
        </p:nvSpPr>
        <p:spPr>
          <a:xfrm>
            <a:off x="630491" y="5606313"/>
            <a:ext cx="792416" cy="177266"/>
          </a:xfrm>
          <a:prstGeom prst="rect">
            <a:avLst/>
          </a:prstGeom>
          <a:blipFill>
            <a:blip r:embed="rId62" cstate="print"/>
            <a:stretch>
              <a:fillRect/>
            </a:stretch>
          </a:blipFill>
        </p:spPr>
        <p:txBody>
          <a:bodyPr wrap="square" lIns="0" tIns="0" rIns="0" bIns="0" rtlCol="0"/>
          <a:lstStyle/>
          <a:p>
            <a:endParaRPr/>
          </a:p>
        </p:txBody>
      </p:sp>
      <p:sp>
        <p:nvSpPr>
          <p:cNvPr id="68" name="object 68"/>
          <p:cNvSpPr/>
          <p:nvPr/>
        </p:nvSpPr>
        <p:spPr>
          <a:xfrm>
            <a:off x="1513586" y="5522721"/>
            <a:ext cx="1276984" cy="260858"/>
          </a:xfrm>
          <a:prstGeom prst="rect">
            <a:avLst/>
          </a:prstGeom>
          <a:blipFill>
            <a:blip r:embed="rId63" cstate="print"/>
            <a:stretch>
              <a:fillRect/>
            </a:stretch>
          </a:blipFill>
        </p:spPr>
        <p:txBody>
          <a:bodyPr wrap="square" lIns="0" tIns="0" rIns="0" bIns="0" rtlCol="0"/>
          <a:lstStyle/>
          <a:p>
            <a:endParaRPr/>
          </a:p>
        </p:txBody>
      </p:sp>
      <p:grpSp>
        <p:nvGrpSpPr>
          <p:cNvPr id="69" name="object 69"/>
          <p:cNvGrpSpPr/>
          <p:nvPr/>
        </p:nvGrpSpPr>
        <p:grpSpPr>
          <a:xfrm>
            <a:off x="2891282" y="5606313"/>
            <a:ext cx="732790" cy="254000"/>
            <a:chOff x="2891282" y="5606313"/>
            <a:chExt cx="732790" cy="254000"/>
          </a:xfrm>
        </p:grpSpPr>
        <p:sp>
          <p:nvSpPr>
            <p:cNvPr id="70" name="object 70"/>
            <p:cNvSpPr/>
            <p:nvPr/>
          </p:nvSpPr>
          <p:spPr>
            <a:xfrm>
              <a:off x="2891282" y="5606313"/>
              <a:ext cx="666750" cy="253873"/>
            </a:xfrm>
            <a:prstGeom prst="rect">
              <a:avLst/>
            </a:prstGeom>
            <a:blipFill>
              <a:blip r:embed="rId64" cstate="print"/>
              <a:stretch>
                <a:fillRect/>
              </a:stretch>
            </a:blipFill>
          </p:spPr>
          <p:txBody>
            <a:bodyPr wrap="square" lIns="0" tIns="0" rIns="0" bIns="0" rtlCol="0"/>
            <a:lstStyle/>
            <a:p>
              <a:endParaRPr/>
            </a:p>
          </p:txBody>
        </p:sp>
        <p:sp>
          <p:nvSpPr>
            <p:cNvPr id="71" name="object 71"/>
            <p:cNvSpPr/>
            <p:nvPr/>
          </p:nvSpPr>
          <p:spPr>
            <a:xfrm>
              <a:off x="3590544" y="5745268"/>
              <a:ext cx="33084" cy="33954"/>
            </a:xfrm>
            <a:prstGeom prst="rect">
              <a:avLst/>
            </a:prstGeom>
            <a:blipFill>
              <a:blip r:embed="rId65" cstate="print"/>
              <a:stretch>
                <a:fillRect/>
              </a:stretch>
            </a:blipFill>
          </p:spPr>
          <p:txBody>
            <a:bodyPr wrap="square" lIns="0" tIns="0" rIns="0" bIns="0" rtlCol="0"/>
            <a:lstStyle/>
            <a:p>
              <a:endParaRPr/>
            </a:p>
          </p:txBody>
        </p:sp>
      </p:grpSp>
      <p:sp>
        <p:nvSpPr>
          <p:cNvPr id="72" name="object 72"/>
          <p:cNvSpPr/>
          <p:nvPr/>
        </p:nvSpPr>
        <p:spPr>
          <a:xfrm>
            <a:off x="3731640" y="5527040"/>
            <a:ext cx="667258" cy="256540"/>
          </a:xfrm>
          <a:prstGeom prst="rect">
            <a:avLst/>
          </a:prstGeom>
          <a:blipFill>
            <a:blip r:embed="rId66" cstate="print"/>
            <a:stretch>
              <a:fillRect/>
            </a:stretch>
          </a:blipFill>
        </p:spPr>
        <p:txBody>
          <a:bodyPr wrap="square" lIns="0" tIns="0" rIns="0" bIns="0" rtlCol="0"/>
          <a:lstStyle/>
          <a:p>
            <a:endParaRPr/>
          </a:p>
        </p:txBody>
      </p:sp>
      <p:sp>
        <p:nvSpPr>
          <p:cNvPr id="73" name="object 73"/>
          <p:cNvSpPr/>
          <p:nvPr/>
        </p:nvSpPr>
        <p:spPr>
          <a:xfrm>
            <a:off x="4506721" y="5609450"/>
            <a:ext cx="938402" cy="174129"/>
          </a:xfrm>
          <a:prstGeom prst="rect">
            <a:avLst/>
          </a:prstGeom>
          <a:blipFill>
            <a:blip r:embed="rId67" cstate="print"/>
            <a:stretch>
              <a:fillRect/>
            </a:stretch>
          </a:blipFill>
        </p:spPr>
        <p:txBody>
          <a:bodyPr wrap="square" lIns="0" tIns="0" rIns="0" bIns="0" rtlCol="0"/>
          <a:lstStyle/>
          <a:p>
            <a:endParaRPr/>
          </a:p>
        </p:txBody>
      </p:sp>
      <p:sp>
        <p:nvSpPr>
          <p:cNvPr id="74" name="object 74"/>
          <p:cNvSpPr txBox="1"/>
          <p:nvPr/>
        </p:nvSpPr>
        <p:spPr>
          <a:xfrm>
            <a:off x="307340" y="3875354"/>
            <a:ext cx="11570335" cy="2374900"/>
          </a:xfrm>
          <a:prstGeom prst="rect">
            <a:avLst/>
          </a:prstGeom>
        </p:spPr>
        <p:txBody>
          <a:bodyPr vert="horz" wrap="square" lIns="0" tIns="13970" rIns="0" bIns="0" rtlCol="0">
            <a:spAutoFit/>
          </a:bodyPr>
          <a:lstStyle/>
          <a:p>
            <a:pPr marL="6543040">
              <a:lnSpc>
                <a:spcPts val="3195"/>
              </a:lnSpc>
              <a:spcBef>
                <a:spcPts val="110"/>
              </a:spcBef>
            </a:pPr>
            <a:r>
              <a:rPr sz="2800" spc="-105" dirty="0">
                <a:solidFill>
                  <a:srgbClr val="FFFF00"/>
                </a:solidFill>
                <a:latin typeface="Arial"/>
                <a:cs typeface="Arial"/>
              </a:rPr>
              <a:t>every </a:t>
            </a:r>
            <a:r>
              <a:rPr sz="2800" spc="-80" dirty="0">
                <a:solidFill>
                  <a:srgbClr val="FFFF00"/>
                </a:solidFill>
                <a:latin typeface="Arial"/>
                <a:cs typeface="Arial"/>
              </a:rPr>
              <a:t>invoice </a:t>
            </a:r>
            <a:r>
              <a:rPr sz="2800" spc="-114" dirty="0">
                <a:solidFill>
                  <a:srgbClr val="FFFF00"/>
                </a:solidFill>
                <a:latin typeface="Arial"/>
                <a:cs typeface="Arial"/>
              </a:rPr>
              <a:t>need </a:t>
            </a:r>
            <a:r>
              <a:rPr sz="2800" spc="70" dirty="0">
                <a:solidFill>
                  <a:srgbClr val="FFFF00"/>
                </a:solidFill>
                <a:latin typeface="Arial"/>
                <a:cs typeface="Arial"/>
              </a:rPr>
              <a:t>to </a:t>
            </a:r>
            <a:r>
              <a:rPr sz="2800" spc="-105" dirty="0">
                <a:solidFill>
                  <a:srgbClr val="FFFF00"/>
                </a:solidFill>
                <a:latin typeface="Arial"/>
                <a:cs typeface="Arial"/>
              </a:rPr>
              <a:t>be</a:t>
            </a:r>
            <a:r>
              <a:rPr sz="2800" spc="100" dirty="0">
                <a:solidFill>
                  <a:srgbClr val="FFFF00"/>
                </a:solidFill>
                <a:latin typeface="Arial"/>
                <a:cs typeface="Arial"/>
              </a:rPr>
              <a:t> </a:t>
            </a:r>
            <a:r>
              <a:rPr sz="2800" spc="-85" dirty="0">
                <a:solidFill>
                  <a:srgbClr val="FFFF00"/>
                </a:solidFill>
                <a:latin typeface="Arial"/>
                <a:cs typeface="Arial"/>
              </a:rPr>
              <a:t>unique</a:t>
            </a:r>
            <a:endParaRPr sz="2800">
              <a:latin typeface="Arial"/>
              <a:cs typeface="Arial"/>
            </a:endParaRPr>
          </a:p>
          <a:p>
            <a:pPr marL="896619">
              <a:lnSpc>
                <a:spcPts val="3195"/>
              </a:lnSpc>
            </a:pPr>
            <a:r>
              <a:rPr sz="2800" b="1" spc="-130" dirty="0">
                <a:solidFill>
                  <a:srgbClr val="FFFF00"/>
                </a:solidFill>
                <a:latin typeface="Trebuchet MS"/>
                <a:cs typeface="Trebuchet MS"/>
              </a:rPr>
              <a:t>unique </a:t>
            </a:r>
            <a:r>
              <a:rPr sz="2800" spc="-145" dirty="0">
                <a:solidFill>
                  <a:srgbClr val="FFFF00"/>
                </a:solidFill>
                <a:latin typeface="Arial"/>
                <a:cs typeface="Arial"/>
              </a:rPr>
              <a:t>means </a:t>
            </a:r>
            <a:r>
              <a:rPr sz="2800" spc="-40" dirty="0">
                <a:solidFill>
                  <a:srgbClr val="FFFF00"/>
                </a:solidFill>
                <a:latin typeface="Arial"/>
                <a:cs typeface="Arial"/>
              </a:rPr>
              <a:t>there </a:t>
            </a:r>
            <a:r>
              <a:rPr sz="2800" spc="-90" dirty="0">
                <a:solidFill>
                  <a:srgbClr val="FFFF00"/>
                </a:solidFill>
                <a:latin typeface="Arial"/>
                <a:cs typeface="Arial"/>
              </a:rPr>
              <a:t>should </a:t>
            </a:r>
            <a:r>
              <a:rPr sz="2800" spc="20" dirty="0">
                <a:solidFill>
                  <a:srgbClr val="FFFF00"/>
                </a:solidFill>
                <a:latin typeface="Arial"/>
                <a:cs typeface="Arial"/>
              </a:rPr>
              <a:t>not </a:t>
            </a:r>
            <a:r>
              <a:rPr sz="2800" spc="-105" dirty="0">
                <a:solidFill>
                  <a:srgbClr val="FFFF00"/>
                </a:solidFill>
                <a:latin typeface="Arial"/>
                <a:cs typeface="Arial"/>
              </a:rPr>
              <a:t>be any </a:t>
            </a:r>
            <a:r>
              <a:rPr sz="2800" spc="-45" dirty="0">
                <a:solidFill>
                  <a:srgbClr val="FFFF00"/>
                </a:solidFill>
                <a:latin typeface="Arial"/>
                <a:cs typeface="Arial"/>
              </a:rPr>
              <a:t>duplication </a:t>
            </a:r>
            <a:r>
              <a:rPr sz="2800" spc="-35" dirty="0">
                <a:solidFill>
                  <a:srgbClr val="FFFF00"/>
                </a:solidFill>
                <a:latin typeface="Arial"/>
                <a:cs typeface="Arial"/>
              </a:rPr>
              <a:t>or</a:t>
            </a:r>
            <a:r>
              <a:rPr sz="2800" spc="655" dirty="0">
                <a:solidFill>
                  <a:srgbClr val="FFFF00"/>
                </a:solidFill>
                <a:latin typeface="Arial"/>
                <a:cs typeface="Arial"/>
              </a:rPr>
              <a:t> </a:t>
            </a:r>
            <a:r>
              <a:rPr sz="2800" spc="-15" dirty="0">
                <a:solidFill>
                  <a:srgbClr val="FFFF00"/>
                </a:solidFill>
                <a:latin typeface="Arial"/>
                <a:cs typeface="Arial"/>
              </a:rPr>
              <a:t>repetition</a:t>
            </a:r>
            <a:endParaRPr sz="2800">
              <a:latin typeface="Arial"/>
              <a:cs typeface="Arial"/>
            </a:endParaRPr>
          </a:p>
          <a:p>
            <a:pPr>
              <a:lnSpc>
                <a:spcPct val="100000"/>
              </a:lnSpc>
            </a:pPr>
            <a:endParaRPr sz="2800">
              <a:latin typeface="Arial"/>
              <a:cs typeface="Arial"/>
            </a:endParaRPr>
          </a:p>
          <a:p>
            <a:pPr marL="5222875">
              <a:lnSpc>
                <a:spcPts val="3195"/>
              </a:lnSpc>
              <a:spcBef>
                <a:spcPts val="2495"/>
              </a:spcBef>
            </a:pPr>
            <a:r>
              <a:rPr sz="2800" spc="-10" dirty="0">
                <a:solidFill>
                  <a:srgbClr val="FFFF00"/>
                </a:solidFill>
                <a:latin typeface="Arial"/>
                <a:cs typeface="Arial"/>
              </a:rPr>
              <a:t>the</a:t>
            </a:r>
            <a:r>
              <a:rPr sz="2800" spc="-235" dirty="0">
                <a:solidFill>
                  <a:srgbClr val="FFFF00"/>
                </a:solidFill>
                <a:latin typeface="Arial"/>
                <a:cs typeface="Arial"/>
              </a:rPr>
              <a:t> </a:t>
            </a:r>
            <a:r>
              <a:rPr sz="2800" spc="-80" dirty="0">
                <a:solidFill>
                  <a:srgbClr val="FFFF00"/>
                </a:solidFill>
                <a:latin typeface="Arial"/>
                <a:cs typeface="Arial"/>
              </a:rPr>
              <a:t>invoice</a:t>
            </a:r>
            <a:r>
              <a:rPr sz="2800" spc="-229" dirty="0">
                <a:solidFill>
                  <a:srgbClr val="FFFF00"/>
                </a:solidFill>
                <a:latin typeface="Arial"/>
                <a:cs typeface="Arial"/>
              </a:rPr>
              <a:t> </a:t>
            </a:r>
            <a:r>
              <a:rPr sz="2800" spc="-100" dirty="0">
                <a:solidFill>
                  <a:srgbClr val="FFFF00"/>
                </a:solidFill>
                <a:latin typeface="Arial"/>
                <a:cs typeface="Arial"/>
              </a:rPr>
              <a:t>serial</a:t>
            </a:r>
            <a:r>
              <a:rPr sz="2800" spc="-200" dirty="0">
                <a:solidFill>
                  <a:srgbClr val="FFFF00"/>
                </a:solidFill>
                <a:latin typeface="Arial"/>
                <a:cs typeface="Arial"/>
              </a:rPr>
              <a:t> </a:t>
            </a:r>
            <a:r>
              <a:rPr sz="2800" spc="-65" dirty="0">
                <a:solidFill>
                  <a:srgbClr val="FFFF00"/>
                </a:solidFill>
                <a:latin typeface="Arial"/>
                <a:cs typeface="Arial"/>
              </a:rPr>
              <a:t>number</a:t>
            </a:r>
            <a:r>
              <a:rPr sz="2800" spc="-225" dirty="0">
                <a:solidFill>
                  <a:srgbClr val="FFFF00"/>
                </a:solidFill>
                <a:latin typeface="Arial"/>
                <a:cs typeface="Arial"/>
              </a:rPr>
              <a:t> </a:t>
            </a:r>
            <a:r>
              <a:rPr sz="2800" spc="-95" dirty="0">
                <a:solidFill>
                  <a:srgbClr val="FFFF00"/>
                </a:solidFill>
                <a:latin typeface="Arial"/>
                <a:cs typeface="Arial"/>
              </a:rPr>
              <a:t>should</a:t>
            </a:r>
            <a:r>
              <a:rPr sz="2800" spc="-210" dirty="0">
                <a:solidFill>
                  <a:srgbClr val="FFFF00"/>
                </a:solidFill>
                <a:latin typeface="Arial"/>
                <a:cs typeface="Arial"/>
              </a:rPr>
              <a:t> </a:t>
            </a:r>
            <a:r>
              <a:rPr sz="2800" spc="15" dirty="0">
                <a:solidFill>
                  <a:srgbClr val="FFFF00"/>
                </a:solidFill>
                <a:latin typeface="Arial"/>
                <a:cs typeface="Arial"/>
              </a:rPr>
              <a:t>not</a:t>
            </a:r>
            <a:r>
              <a:rPr sz="2800" spc="-220" dirty="0">
                <a:solidFill>
                  <a:srgbClr val="FFFF00"/>
                </a:solidFill>
                <a:latin typeface="Arial"/>
                <a:cs typeface="Arial"/>
              </a:rPr>
              <a:t> </a:t>
            </a:r>
            <a:r>
              <a:rPr sz="2800" spc="-70" dirty="0">
                <a:solidFill>
                  <a:srgbClr val="FFFF00"/>
                </a:solidFill>
                <a:latin typeface="Arial"/>
                <a:cs typeface="Arial"/>
              </a:rPr>
              <a:t>repeat</a:t>
            </a:r>
            <a:endParaRPr sz="2800">
              <a:latin typeface="Arial"/>
              <a:cs typeface="Arial"/>
            </a:endParaRPr>
          </a:p>
          <a:p>
            <a:pPr marL="12700">
              <a:lnSpc>
                <a:spcPts val="3195"/>
              </a:lnSpc>
            </a:pPr>
            <a:r>
              <a:rPr sz="2800" spc="10" dirty="0">
                <a:solidFill>
                  <a:srgbClr val="FFFF00"/>
                </a:solidFill>
                <a:latin typeface="Arial"/>
                <a:cs typeface="Arial"/>
              </a:rPr>
              <a:t>within</a:t>
            </a:r>
            <a:r>
              <a:rPr sz="2800" spc="-260" dirty="0">
                <a:solidFill>
                  <a:srgbClr val="FFFF00"/>
                </a:solidFill>
                <a:latin typeface="Arial"/>
                <a:cs typeface="Arial"/>
              </a:rPr>
              <a:t> </a:t>
            </a:r>
            <a:r>
              <a:rPr sz="2800" spc="-10" dirty="0">
                <a:solidFill>
                  <a:srgbClr val="FFFF00"/>
                </a:solidFill>
                <a:latin typeface="Arial"/>
                <a:cs typeface="Arial"/>
              </a:rPr>
              <a:t>the</a:t>
            </a:r>
            <a:r>
              <a:rPr sz="2800" spc="-235" dirty="0">
                <a:solidFill>
                  <a:srgbClr val="FFFF00"/>
                </a:solidFill>
                <a:latin typeface="Arial"/>
                <a:cs typeface="Arial"/>
              </a:rPr>
              <a:t> </a:t>
            </a:r>
            <a:r>
              <a:rPr sz="2800" spc="-160" dirty="0">
                <a:solidFill>
                  <a:srgbClr val="FFFF00"/>
                </a:solidFill>
                <a:latin typeface="Arial"/>
                <a:cs typeface="Arial"/>
              </a:rPr>
              <a:t>same</a:t>
            </a:r>
            <a:r>
              <a:rPr sz="2800" spc="-210" dirty="0">
                <a:solidFill>
                  <a:srgbClr val="FFFF00"/>
                </a:solidFill>
                <a:latin typeface="Arial"/>
                <a:cs typeface="Arial"/>
              </a:rPr>
              <a:t> </a:t>
            </a:r>
            <a:r>
              <a:rPr sz="2800" spc="-60" dirty="0">
                <a:solidFill>
                  <a:srgbClr val="FFFF00"/>
                </a:solidFill>
                <a:latin typeface="Arial"/>
                <a:cs typeface="Arial"/>
              </a:rPr>
              <a:t>financial</a:t>
            </a:r>
            <a:r>
              <a:rPr sz="2800" spc="-229" dirty="0">
                <a:solidFill>
                  <a:srgbClr val="FFFF00"/>
                </a:solidFill>
                <a:latin typeface="Arial"/>
                <a:cs typeface="Arial"/>
              </a:rPr>
              <a:t> </a:t>
            </a:r>
            <a:r>
              <a:rPr sz="2800" spc="-120" dirty="0">
                <a:solidFill>
                  <a:srgbClr val="FFFF00"/>
                </a:solidFill>
                <a:latin typeface="Arial"/>
                <a:cs typeface="Arial"/>
              </a:rPr>
              <a:t>year.</a:t>
            </a:r>
            <a:endParaRPr sz="28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9208-3EC8-4427-B5A1-71A25A2C3293}"/>
              </a:ext>
            </a:extLst>
          </p:cNvPr>
          <p:cNvSpPr>
            <a:spLocks noGrp="1"/>
          </p:cNvSpPr>
          <p:nvPr>
            <p:ph type="title"/>
          </p:nvPr>
        </p:nvSpPr>
        <p:spPr>
          <a:xfrm>
            <a:off x="207518" y="228600"/>
            <a:ext cx="5888482" cy="636905"/>
          </a:xfrm>
        </p:spPr>
        <p:txBody>
          <a:bodyPr/>
          <a:lstStyle/>
          <a:p>
            <a:r>
              <a:rPr lang="en-US" sz="4000" dirty="0"/>
              <a:t>Section 54 -</a:t>
            </a:r>
            <a:endParaRPr lang="en-IN" dirty="0"/>
          </a:p>
        </p:txBody>
      </p:sp>
      <p:sp>
        <p:nvSpPr>
          <p:cNvPr id="3" name="Text Placeholder 2">
            <a:extLst>
              <a:ext uri="{FF2B5EF4-FFF2-40B4-BE49-F238E27FC236}">
                <a16:creationId xmlns:a16="http://schemas.microsoft.com/office/drawing/2014/main" id="{349B6342-A20C-4CD8-AAEA-8133A02F0F7F}"/>
              </a:ext>
            </a:extLst>
          </p:cNvPr>
          <p:cNvSpPr>
            <a:spLocks noGrp="1"/>
          </p:cNvSpPr>
          <p:nvPr>
            <p:ph type="body" idx="1"/>
          </p:nvPr>
        </p:nvSpPr>
        <p:spPr>
          <a:xfrm>
            <a:off x="207518" y="865505"/>
            <a:ext cx="11755882" cy="7301101"/>
          </a:xfrm>
        </p:spPr>
        <p:txBody>
          <a:bodyPr/>
          <a:lstStyle/>
          <a:p>
            <a:pPr marL="39370" algn="just">
              <a:lnSpc>
                <a:spcPct val="100000"/>
              </a:lnSpc>
            </a:pPr>
            <a:r>
              <a:rPr lang="en-IN" sz="1800" b="1" spc="-10" dirty="0">
                <a:solidFill>
                  <a:srgbClr val="FFFF00"/>
                </a:solidFill>
                <a:latin typeface="Carlito"/>
                <a:cs typeface="Carlito"/>
              </a:rPr>
              <a:t>Amendment- </a:t>
            </a:r>
          </a:p>
          <a:p>
            <a:pPr marL="39370" algn="just">
              <a:lnSpc>
                <a:spcPct val="100000"/>
              </a:lnSpc>
            </a:pPr>
            <a:r>
              <a:rPr lang="en-US" sz="1800" spc="-15" dirty="0">
                <a:solidFill>
                  <a:srgbClr val="FFFFFF"/>
                </a:solidFill>
                <a:latin typeface="Carlito"/>
                <a:cs typeface="Carlito"/>
              </a:rPr>
              <a:t>112. </a:t>
            </a:r>
            <a:r>
              <a:rPr lang="en-US" sz="1800" dirty="0">
                <a:solidFill>
                  <a:srgbClr val="FFFFFF"/>
                </a:solidFill>
                <a:latin typeface="Carlito"/>
                <a:cs typeface="Carlito"/>
              </a:rPr>
              <a:t>In </a:t>
            </a:r>
            <a:r>
              <a:rPr lang="en-US" sz="1800" spc="-5" dirty="0">
                <a:solidFill>
                  <a:srgbClr val="FFFFFF"/>
                </a:solidFill>
                <a:latin typeface="Carlito"/>
                <a:cs typeface="Carlito"/>
              </a:rPr>
              <a:t>section </a:t>
            </a:r>
            <a:r>
              <a:rPr lang="en-US" sz="1800" spc="-15" dirty="0">
                <a:solidFill>
                  <a:srgbClr val="FFFFFF"/>
                </a:solidFill>
                <a:latin typeface="Carlito"/>
                <a:cs typeface="Carlito"/>
              </a:rPr>
              <a:t>54 </a:t>
            </a:r>
            <a:r>
              <a:rPr lang="en-US" sz="1800" dirty="0">
                <a:solidFill>
                  <a:srgbClr val="FFFFFF"/>
                </a:solidFill>
                <a:latin typeface="Carlito"/>
                <a:cs typeface="Carlito"/>
              </a:rPr>
              <a:t>of </a:t>
            </a:r>
            <a:r>
              <a:rPr lang="en-US" sz="1800" spc="-15" dirty="0">
                <a:solidFill>
                  <a:srgbClr val="FFFFFF"/>
                </a:solidFill>
                <a:latin typeface="Carlito"/>
                <a:cs typeface="Carlito"/>
              </a:rPr>
              <a:t>the</a:t>
            </a:r>
            <a:r>
              <a:rPr lang="en-US" sz="1800" spc="235" dirty="0">
                <a:solidFill>
                  <a:srgbClr val="FFFFFF"/>
                </a:solidFill>
                <a:latin typeface="Carlito"/>
                <a:cs typeface="Carlito"/>
              </a:rPr>
              <a:t> </a:t>
            </a:r>
            <a:r>
              <a:rPr lang="en-US" sz="1800" spc="-10" dirty="0">
                <a:solidFill>
                  <a:srgbClr val="FFFFFF"/>
                </a:solidFill>
                <a:latin typeface="Carlito"/>
                <a:cs typeface="Carlito"/>
              </a:rPr>
              <a:t>Central</a:t>
            </a:r>
            <a:r>
              <a:rPr lang="en-US" sz="1800" dirty="0">
                <a:latin typeface="Carlito"/>
                <a:cs typeface="Carlito"/>
              </a:rPr>
              <a:t>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65" dirty="0">
                <a:solidFill>
                  <a:srgbClr val="FFFFFF"/>
                </a:solidFill>
                <a:latin typeface="Carlito"/>
                <a:cs typeface="Carlito"/>
              </a:rPr>
              <a:t>Tax </a:t>
            </a:r>
            <a:r>
              <a:rPr lang="en-US" sz="1800" spc="-5" dirty="0">
                <a:solidFill>
                  <a:srgbClr val="FFFFFF"/>
                </a:solidFill>
                <a:latin typeface="Carlito"/>
                <a:cs typeface="Carlito"/>
              </a:rPr>
              <a:t>Act,</a:t>
            </a:r>
            <a:r>
              <a:rPr lang="en-US" sz="1800" spc="-85" dirty="0">
                <a:solidFill>
                  <a:srgbClr val="FFFFFF"/>
                </a:solidFill>
                <a:latin typeface="Carlito"/>
                <a:cs typeface="Carlito"/>
              </a:rPr>
              <a:t> </a:t>
            </a:r>
            <a:r>
              <a:rPr lang="en-US" sz="1800" spc="-5" dirty="0">
                <a:solidFill>
                  <a:srgbClr val="FFFFFF"/>
                </a:solidFill>
                <a:latin typeface="Carlito"/>
                <a:cs typeface="Carlito"/>
              </a:rPr>
              <a:t>––</a:t>
            </a:r>
          </a:p>
          <a:p>
            <a:pPr marL="39370" algn="just"/>
            <a:r>
              <a:rPr lang="en-US" sz="1800" spc="-5" dirty="0">
                <a:solidFill>
                  <a:srgbClr val="FFFFFF"/>
                </a:solidFill>
                <a:latin typeface="Carlito"/>
                <a:cs typeface="Carlito"/>
              </a:rPr>
              <a:t>(a) </a:t>
            </a:r>
            <a:r>
              <a:rPr lang="en-US" sz="1800" spc="-10" dirty="0">
                <a:solidFill>
                  <a:srgbClr val="FFFFFF"/>
                </a:solidFill>
                <a:latin typeface="Carlito"/>
                <a:cs typeface="Carlito"/>
              </a:rPr>
              <a:t>in sub-section </a:t>
            </a:r>
            <a:r>
              <a:rPr lang="en-US" sz="1800" spc="-5" dirty="0">
                <a:solidFill>
                  <a:srgbClr val="FFFFFF"/>
                </a:solidFill>
                <a:latin typeface="Carlito"/>
                <a:cs typeface="Carlito"/>
              </a:rPr>
              <a:t>(1), </a:t>
            </a:r>
            <a:r>
              <a:rPr lang="en-US" sz="1800" spc="-10" dirty="0">
                <a:solidFill>
                  <a:srgbClr val="FFFFFF"/>
                </a:solidFill>
                <a:latin typeface="Carlito"/>
                <a:cs typeface="Carlito"/>
              </a:rPr>
              <a:t>in </a:t>
            </a:r>
            <a:r>
              <a:rPr lang="en-US" sz="1800" spc="-15" dirty="0">
                <a:solidFill>
                  <a:srgbClr val="FFFFFF"/>
                </a:solidFill>
                <a:latin typeface="Carlito"/>
                <a:cs typeface="Carlito"/>
              </a:rPr>
              <a:t>the </a:t>
            </a:r>
            <a:r>
              <a:rPr lang="en-US" sz="1800" spc="-5" dirty="0">
                <a:solidFill>
                  <a:srgbClr val="FFFFFF"/>
                </a:solidFill>
                <a:latin typeface="Carlito"/>
                <a:cs typeface="Carlito"/>
              </a:rPr>
              <a:t>proviso, </a:t>
            </a:r>
            <a:r>
              <a:rPr lang="en-US" sz="1800" dirty="0">
                <a:solidFill>
                  <a:srgbClr val="FFFFFF"/>
                </a:solidFill>
                <a:latin typeface="Carlito"/>
                <a:cs typeface="Carlito"/>
              </a:rPr>
              <a:t>for  </a:t>
            </a:r>
            <a:r>
              <a:rPr lang="en-US" sz="1800" spc="-15" dirty="0">
                <a:solidFill>
                  <a:srgbClr val="FFFFFF"/>
                </a:solidFill>
                <a:latin typeface="Carlito"/>
                <a:cs typeface="Carlito"/>
              </a:rPr>
              <a:t>the words </a:t>
            </a:r>
            <a:r>
              <a:rPr lang="en-US" sz="1800" spc="-5" dirty="0">
                <a:solidFill>
                  <a:srgbClr val="FFFFFF"/>
                </a:solidFill>
                <a:latin typeface="Carlito"/>
                <a:cs typeface="Carlito"/>
              </a:rPr>
              <a:t>and </a:t>
            </a:r>
            <a:r>
              <a:rPr lang="en-US" sz="1800" spc="-10" dirty="0">
                <a:solidFill>
                  <a:srgbClr val="FFFFFF"/>
                </a:solidFill>
                <a:latin typeface="Carlito"/>
                <a:cs typeface="Carlito"/>
              </a:rPr>
              <a:t>figures “the </a:t>
            </a:r>
            <a:r>
              <a:rPr lang="en-US" sz="1800" spc="-5" dirty="0">
                <a:solidFill>
                  <a:srgbClr val="FFFFFF"/>
                </a:solidFill>
                <a:latin typeface="Carlito"/>
                <a:cs typeface="Carlito"/>
              </a:rPr>
              <a:t>return  </a:t>
            </a:r>
            <a:r>
              <a:rPr lang="en-US" sz="1800" spc="-10" dirty="0">
                <a:solidFill>
                  <a:srgbClr val="FFFFFF"/>
                </a:solidFill>
                <a:latin typeface="Carlito"/>
                <a:cs typeface="Carlito"/>
              </a:rPr>
              <a:t>furnished under </a:t>
            </a:r>
            <a:r>
              <a:rPr lang="en-US" sz="1800" spc="-5" dirty="0">
                <a:solidFill>
                  <a:srgbClr val="FFFFFF"/>
                </a:solidFill>
                <a:latin typeface="Carlito"/>
                <a:cs typeface="Carlito"/>
              </a:rPr>
              <a:t>section </a:t>
            </a:r>
            <a:r>
              <a:rPr lang="en-US" sz="1800" dirty="0">
                <a:solidFill>
                  <a:srgbClr val="FFFFFF"/>
                </a:solidFill>
                <a:latin typeface="Carlito"/>
                <a:cs typeface="Carlito"/>
              </a:rPr>
              <a:t>39 </a:t>
            </a:r>
            <a:r>
              <a:rPr lang="en-US" sz="1800" spc="-10" dirty="0">
                <a:solidFill>
                  <a:srgbClr val="FFFFFF"/>
                </a:solidFill>
                <a:latin typeface="Carlito"/>
                <a:cs typeface="Carlito"/>
              </a:rPr>
              <a:t>in </a:t>
            </a:r>
            <a:r>
              <a:rPr lang="en-US" sz="1800" spc="-5" dirty="0">
                <a:solidFill>
                  <a:srgbClr val="FFFFFF"/>
                </a:solidFill>
                <a:latin typeface="Carlito"/>
                <a:cs typeface="Carlito"/>
              </a:rPr>
              <a:t>such”, the  </a:t>
            </a:r>
            <a:r>
              <a:rPr lang="en-US" sz="1800" spc="-15" dirty="0">
                <a:solidFill>
                  <a:srgbClr val="FFFFFF"/>
                </a:solidFill>
                <a:latin typeface="Carlito"/>
                <a:cs typeface="Carlito"/>
              </a:rPr>
              <a:t>words </a:t>
            </a:r>
            <a:r>
              <a:rPr lang="en-US" sz="1800" spc="-10" dirty="0">
                <a:solidFill>
                  <a:srgbClr val="FFFFFF"/>
                </a:solidFill>
                <a:latin typeface="Carlito"/>
                <a:cs typeface="Carlito"/>
              </a:rPr>
              <a:t>“such </a:t>
            </a:r>
            <a:r>
              <a:rPr lang="en-US" sz="1800" spc="-5" dirty="0">
                <a:solidFill>
                  <a:srgbClr val="FFFFFF"/>
                </a:solidFill>
                <a:latin typeface="Carlito"/>
                <a:cs typeface="Carlito"/>
              </a:rPr>
              <a:t>form </a:t>
            </a:r>
            <a:r>
              <a:rPr lang="en-US" sz="1800" spc="-10" dirty="0">
                <a:solidFill>
                  <a:srgbClr val="FFFFFF"/>
                </a:solidFill>
                <a:latin typeface="Carlito"/>
                <a:cs typeface="Carlito"/>
              </a:rPr>
              <a:t>and” </a:t>
            </a:r>
            <a:r>
              <a:rPr lang="en-US" sz="1800" spc="-5" dirty="0">
                <a:solidFill>
                  <a:srgbClr val="FFFFFF"/>
                </a:solidFill>
                <a:latin typeface="Carlito"/>
                <a:cs typeface="Carlito"/>
              </a:rPr>
              <a:t>shall </a:t>
            </a:r>
            <a:r>
              <a:rPr lang="en-US" sz="1800" spc="-20" dirty="0">
                <a:solidFill>
                  <a:srgbClr val="FFFFFF"/>
                </a:solidFill>
                <a:latin typeface="Carlito"/>
                <a:cs typeface="Carlito"/>
              </a:rPr>
              <a:t>be  </a:t>
            </a:r>
            <a:r>
              <a:rPr lang="en-US" sz="1800" spc="-10" dirty="0">
                <a:solidFill>
                  <a:srgbClr val="FFFFFF"/>
                </a:solidFill>
                <a:latin typeface="Carlito"/>
                <a:cs typeface="Carlito"/>
              </a:rPr>
              <a:t>substituted;</a:t>
            </a:r>
            <a:endParaRPr lang="en-US" sz="1800" dirty="0">
              <a:latin typeface="Carlito"/>
              <a:cs typeface="Carlito"/>
            </a:endParaRPr>
          </a:p>
          <a:p>
            <a:pPr marL="39370" algn="just"/>
            <a:endParaRPr lang="en-IN" sz="1800" b="1" spc="-10" dirty="0">
              <a:solidFill>
                <a:srgbClr val="FFFF00"/>
              </a:solidFill>
              <a:latin typeface="Carlito"/>
              <a:cs typeface="Carlito"/>
            </a:endParaRPr>
          </a:p>
          <a:p>
            <a:pPr marL="39370" algn="just"/>
            <a:r>
              <a:rPr lang="en-IN" sz="1800" b="1" spc="-10" dirty="0">
                <a:solidFill>
                  <a:srgbClr val="FFFF00"/>
                </a:solidFill>
                <a:latin typeface="Carlito"/>
                <a:cs typeface="Carlito"/>
              </a:rPr>
              <a:t>Impact- </a:t>
            </a:r>
          </a:p>
          <a:p>
            <a:pPr marL="39370" algn="just"/>
            <a:r>
              <a:rPr lang="en-US" sz="1800" spc="-10" dirty="0">
                <a:solidFill>
                  <a:srgbClr val="FFFFFF"/>
                </a:solidFill>
                <a:latin typeface="Carlito"/>
                <a:cs typeface="Carlito"/>
              </a:rPr>
              <a:t>Provided that </a:t>
            </a:r>
            <a:r>
              <a:rPr lang="en-US" sz="1800" spc="-5" dirty="0">
                <a:solidFill>
                  <a:srgbClr val="FFFFFF"/>
                </a:solidFill>
                <a:latin typeface="Carlito"/>
                <a:cs typeface="Carlito"/>
              </a:rPr>
              <a:t>a </a:t>
            </a:r>
            <a:r>
              <a:rPr lang="en-US" sz="1800" spc="-10" dirty="0">
                <a:solidFill>
                  <a:srgbClr val="FFFFFF"/>
                </a:solidFill>
                <a:latin typeface="Carlito"/>
                <a:cs typeface="Carlito"/>
              </a:rPr>
              <a:t>registered person,  </a:t>
            </a:r>
            <a:r>
              <a:rPr lang="en-US" sz="1800" spc="10" dirty="0">
                <a:solidFill>
                  <a:srgbClr val="FFFFFF"/>
                </a:solidFill>
                <a:latin typeface="Carlito"/>
                <a:cs typeface="Carlito"/>
              </a:rPr>
              <a:t>c</a:t>
            </a:r>
            <a:r>
              <a:rPr lang="en-US" sz="1800" spc="-10" dirty="0">
                <a:solidFill>
                  <a:srgbClr val="FFFFFF"/>
                </a:solidFill>
                <a:latin typeface="Carlito"/>
                <a:cs typeface="Carlito"/>
              </a:rPr>
              <a:t>l</a:t>
            </a:r>
            <a:r>
              <a:rPr lang="en-US" sz="1800" dirty="0">
                <a:solidFill>
                  <a:srgbClr val="FFFFFF"/>
                </a:solidFill>
                <a:latin typeface="Carlito"/>
                <a:cs typeface="Carlito"/>
              </a:rPr>
              <a:t>a</a:t>
            </a:r>
            <a:r>
              <a:rPr lang="en-US" sz="1800" spc="-10" dirty="0">
                <a:solidFill>
                  <a:srgbClr val="FFFFFF"/>
                </a:solidFill>
                <a:latin typeface="Carlito"/>
                <a:cs typeface="Carlito"/>
              </a:rPr>
              <a:t>i</a:t>
            </a:r>
            <a:r>
              <a:rPr lang="en-US" sz="1800" spc="15" dirty="0">
                <a:solidFill>
                  <a:srgbClr val="FFFFFF"/>
                </a:solidFill>
                <a:latin typeface="Carlito"/>
                <a:cs typeface="Carlito"/>
              </a:rPr>
              <a:t>m</a:t>
            </a:r>
            <a:r>
              <a:rPr lang="en-US" sz="1800" spc="-10" dirty="0">
                <a:solidFill>
                  <a:srgbClr val="FFFFFF"/>
                </a:solidFill>
                <a:latin typeface="Carlito"/>
                <a:cs typeface="Carlito"/>
              </a:rPr>
              <a:t>i</a:t>
            </a:r>
            <a:r>
              <a:rPr lang="en-US" sz="1800" spc="10" dirty="0">
                <a:solidFill>
                  <a:srgbClr val="FFFFFF"/>
                </a:solidFill>
                <a:latin typeface="Carlito"/>
                <a:cs typeface="Carlito"/>
              </a:rPr>
              <a:t>n</a:t>
            </a:r>
            <a:r>
              <a:rPr lang="en-US" sz="1800" dirty="0">
                <a:solidFill>
                  <a:srgbClr val="FFFFFF"/>
                </a:solidFill>
                <a:latin typeface="Carlito"/>
                <a:cs typeface="Carlito"/>
              </a:rPr>
              <a:t>g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5" dirty="0">
                <a:solidFill>
                  <a:srgbClr val="FFFFFF"/>
                </a:solidFill>
                <a:latin typeface="Carlito"/>
                <a:cs typeface="Carlito"/>
              </a:rPr>
              <a:t>f</a:t>
            </a:r>
            <a:r>
              <a:rPr lang="en-US" sz="1800" spc="-15" dirty="0">
                <a:solidFill>
                  <a:srgbClr val="FFFFFF"/>
                </a:solidFill>
                <a:latin typeface="Carlito"/>
                <a:cs typeface="Carlito"/>
              </a:rPr>
              <a:t>u</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5" dirty="0">
                <a:solidFill>
                  <a:srgbClr val="FFFFFF"/>
                </a:solidFill>
                <a:latin typeface="Carlito"/>
                <a:cs typeface="Carlito"/>
              </a:rPr>
              <a:t>o</a:t>
            </a:r>
            <a:r>
              <a:rPr lang="en-US" sz="1800" dirty="0">
                <a:solidFill>
                  <a:srgbClr val="FFFFFF"/>
                </a:solidFill>
                <a:latin typeface="Carlito"/>
                <a:cs typeface="Carlito"/>
              </a:rPr>
              <a:t>f a</a:t>
            </a:r>
            <a:r>
              <a:rPr lang="en-US" sz="1800" spc="-15" dirty="0">
                <a:solidFill>
                  <a:srgbClr val="FFFFFF"/>
                </a:solidFill>
                <a:latin typeface="Carlito"/>
                <a:cs typeface="Carlito"/>
              </a:rPr>
              <a:t>n</a:t>
            </a:r>
            <a:r>
              <a:rPr lang="en-US" sz="1800" dirty="0">
                <a:solidFill>
                  <a:srgbClr val="FFFFFF"/>
                </a:solidFill>
                <a:latin typeface="Carlito"/>
                <a:cs typeface="Carlito"/>
              </a:rPr>
              <a:t>y </a:t>
            </a:r>
            <a:r>
              <a:rPr lang="en-US" sz="1800" spc="-15" dirty="0">
                <a:solidFill>
                  <a:srgbClr val="FFFFFF"/>
                </a:solidFill>
                <a:latin typeface="Carlito"/>
                <a:cs typeface="Carlito"/>
              </a:rPr>
              <a:t>b</a:t>
            </a:r>
            <a:r>
              <a:rPr lang="en-US" sz="1800" dirty="0">
                <a:solidFill>
                  <a:srgbClr val="FFFFFF"/>
                </a:solidFill>
                <a:latin typeface="Carlito"/>
                <a:cs typeface="Carlito"/>
              </a:rPr>
              <a:t>a</a:t>
            </a:r>
            <a:r>
              <a:rPr lang="en-US" sz="1800" spc="-10" dirty="0">
                <a:solidFill>
                  <a:srgbClr val="FFFFFF"/>
                </a:solidFill>
                <a:latin typeface="Carlito"/>
                <a:cs typeface="Carlito"/>
              </a:rPr>
              <a:t>l</a:t>
            </a:r>
            <a:r>
              <a:rPr lang="en-US" sz="1800" dirty="0">
                <a:solidFill>
                  <a:srgbClr val="FFFFFF"/>
                </a:solidFill>
                <a:latin typeface="Carlito"/>
                <a:cs typeface="Carlito"/>
              </a:rPr>
              <a:t>a</a:t>
            </a:r>
            <a:r>
              <a:rPr lang="en-US" sz="1800" spc="-15" dirty="0">
                <a:solidFill>
                  <a:srgbClr val="FFFFFF"/>
                </a:solidFill>
                <a:latin typeface="Carlito"/>
                <a:cs typeface="Carlito"/>
              </a:rPr>
              <a:t>n</a:t>
            </a:r>
            <a:r>
              <a:rPr lang="en-US" sz="1800" spc="10" dirty="0">
                <a:solidFill>
                  <a:srgbClr val="FFFFFF"/>
                </a:solidFill>
                <a:latin typeface="Carlito"/>
                <a:cs typeface="Carlito"/>
              </a:rPr>
              <a:t>c</a:t>
            </a:r>
            <a:r>
              <a:rPr lang="en-US" sz="1800" dirty="0">
                <a:solidFill>
                  <a:srgbClr val="FFFFFF"/>
                </a:solidFill>
                <a:latin typeface="Carlito"/>
                <a:cs typeface="Carlito"/>
              </a:rPr>
              <a:t>e </a:t>
            </a:r>
            <a:r>
              <a:rPr lang="en-US" sz="1800" spc="-10" dirty="0">
                <a:solidFill>
                  <a:srgbClr val="FFFFFF"/>
                </a:solidFill>
                <a:latin typeface="Carlito"/>
                <a:cs typeface="Carlito"/>
              </a:rPr>
              <a:t>i</a:t>
            </a:r>
            <a:r>
              <a:rPr lang="en-US" sz="1800" dirty="0">
                <a:solidFill>
                  <a:srgbClr val="FFFFFF"/>
                </a:solidFill>
                <a:latin typeface="Carlito"/>
                <a:cs typeface="Carlito"/>
              </a:rPr>
              <a:t>n </a:t>
            </a:r>
            <a:r>
              <a:rPr lang="en-US" sz="1800" spc="10" dirty="0">
                <a:solidFill>
                  <a:srgbClr val="FFFFFF"/>
                </a:solidFill>
                <a:latin typeface="Carlito"/>
                <a:cs typeface="Carlito"/>
              </a:rPr>
              <a:t>t</a:t>
            </a:r>
            <a:r>
              <a:rPr lang="en-US" sz="1800" spc="-15" dirty="0">
                <a:solidFill>
                  <a:srgbClr val="FFFFFF"/>
                </a:solidFill>
                <a:latin typeface="Carlito"/>
                <a:cs typeface="Carlito"/>
              </a:rPr>
              <a:t>h</a:t>
            </a:r>
            <a:r>
              <a:rPr lang="en-US" sz="1800" dirty="0">
                <a:solidFill>
                  <a:srgbClr val="FFFFFF"/>
                </a:solidFill>
                <a:latin typeface="Carlito"/>
                <a:cs typeface="Carlito"/>
              </a:rPr>
              <a:t>e  e</a:t>
            </a:r>
            <a:r>
              <a:rPr lang="en-US" sz="1800" spc="-5" dirty="0">
                <a:solidFill>
                  <a:srgbClr val="FFFFFF"/>
                </a:solidFill>
                <a:latin typeface="Carlito"/>
                <a:cs typeface="Carlito"/>
              </a:rPr>
              <a:t>l</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tr</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spc="-10" dirty="0">
                <a:solidFill>
                  <a:srgbClr val="FFFFFF"/>
                </a:solidFill>
                <a:latin typeface="Carlito"/>
                <a:cs typeface="Carlito"/>
              </a:rPr>
              <a:t>i</a:t>
            </a:r>
            <a:r>
              <a:rPr lang="en-US" sz="1800" dirty="0">
                <a:solidFill>
                  <a:srgbClr val="FFFFFF"/>
                </a:solidFill>
                <a:latin typeface="Carlito"/>
                <a:cs typeface="Carlito"/>
              </a:rPr>
              <a:t>c </a:t>
            </a:r>
            <a:r>
              <a:rPr lang="en-US" sz="1800" spc="80" dirty="0">
                <a:solidFill>
                  <a:srgbClr val="FFFFFF"/>
                </a:solidFill>
                <a:latin typeface="Carlito"/>
                <a:cs typeface="Carlito"/>
              </a:rPr>
              <a:t> </a:t>
            </a:r>
            <a:r>
              <a:rPr lang="en-US" sz="1800" spc="10" dirty="0">
                <a:solidFill>
                  <a:srgbClr val="FFFFFF"/>
                </a:solidFill>
                <a:latin typeface="Carlito"/>
                <a:cs typeface="Carlito"/>
              </a:rPr>
              <a:t>c</a:t>
            </a:r>
            <a:r>
              <a:rPr lang="en-US" sz="1800" dirty="0">
                <a:solidFill>
                  <a:srgbClr val="FFFFFF"/>
                </a:solidFill>
                <a:latin typeface="Carlito"/>
                <a:cs typeface="Carlito"/>
              </a:rPr>
              <a:t>a</a:t>
            </a:r>
            <a:r>
              <a:rPr lang="en-US" sz="1800" spc="5" dirty="0">
                <a:solidFill>
                  <a:srgbClr val="FFFFFF"/>
                </a:solidFill>
                <a:latin typeface="Carlito"/>
                <a:cs typeface="Carlito"/>
              </a:rPr>
              <a:t>s</a:t>
            </a:r>
            <a:r>
              <a:rPr lang="en-US" sz="1800" dirty="0">
                <a:solidFill>
                  <a:srgbClr val="FFFFFF"/>
                </a:solidFill>
                <a:latin typeface="Carlito"/>
                <a:cs typeface="Carlito"/>
              </a:rPr>
              <a:t>h </a:t>
            </a:r>
            <a:r>
              <a:rPr lang="en-US" sz="1800" spc="50" dirty="0">
                <a:solidFill>
                  <a:srgbClr val="FFFFFF"/>
                </a:solidFill>
                <a:latin typeface="Carlito"/>
                <a:cs typeface="Carlito"/>
              </a:rPr>
              <a:t> </a:t>
            </a:r>
            <a:r>
              <a:rPr lang="en-US" sz="1800" spc="-10" dirty="0">
                <a:solidFill>
                  <a:srgbClr val="FFFFFF"/>
                </a:solidFill>
                <a:latin typeface="Carlito"/>
                <a:cs typeface="Carlito"/>
              </a:rPr>
              <a:t>l</a:t>
            </a:r>
            <a:r>
              <a:rPr lang="en-US" sz="1800" dirty="0">
                <a:solidFill>
                  <a:srgbClr val="FFFFFF"/>
                </a:solidFill>
                <a:latin typeface="Carlito"/>
                <a:cs typeface="Carlito"/>
              </a:rPr>
              <a:t>e</a:t>
            </a:r>
            <a:r>
              <a:rPr lang="en-US" sz="1800" spc="-10" dirty="0">
                <a:solidFill>
                  <a:srgbClr val="FFFFFF"/>
                </a:solidFill>
                <a:latin typeface="Carlito"/>
                <a:cs typeface="Carlito"/>
              </a:rPr>
              <a:t>dg</a:t>
            </a:r>
            <a:r>
              <a:rPr lang="en-US" sz="1800" dirty="0">
                <a:solidFill>
                  <a:srgbClr val="FFFFFF"/>
                </a:solidFill>
                <a:latin typeface="Carlito"/>
                <a:cs typeface="Carlito"/>
              </a:rPr>
              <a:t>er </a:t>
            </a:r>
            <a:r>
              <a:rPr lang="en-US" sz="1800" spc="60" dirty="0">
                <a:solidFill>
                  <a:srgbClr val="FFFFFF"/>
                </a:solidFill>
                <a:latin typeface="Carlito"/>
                <a:cs typeface="Carlito"/>
              </a:rPr>
              <a:t> </a:t>
            </a:r>
            <a:r>
              <a:rPr lang="en-US" sz="1800" spc="15" dirty="0">
                <a:solidFill>
                  <a:srgbClr val="FFFFFF"/>
                </a:solidFill>
                <a:latin typeface="Carlito"/>
                <a:cs typeface="Carlito"/>
              </a:rPr>
              <a:t>i</a:t>
            </a:r>
            <a:r>
              <a:rPr lang="en-US" sz="1800" dirty="0">
                <a:solidFill>
                  <a:srgbClr val="FFFFFF"/>
                </a:solidFill>
                <a:latin typeface="Carlito"/>
                <a:cs typeface="Carlito"/>
              </a:rPr>
              <a:t>n </a:t>
            </a:r>
            <a:r>
              <a:rPr lang="en-US" sz="1800" spc="75" dirty="0">
                <a:solidFill>
                  <a:srgbClr val="FFFFFF"/>
                </a:solidFill>
                <a:latin typeface="Carlito"/>
                <a:cs typeface="Carlito"/>
              </a:rPr>
              <a:t> </a:t>
            </a:r>
            <a:r>
              <a:rPr lang="en-US" sz="1800" dirty="0">
                <a:solidFill>
                  <a:srgbClr val="FFFFFF"/>
                </a:solidFill>
                <a:latin typeface="Carlito"/>
                <a:cs typeface="Carlito"/>
              </a:rPr>
              <a:t>a</a:t>
            </a:r>
            <a:r>
              <a:rPr lang="en-US" sz="1800" spc="10" dirty="0">
                <a:solidFill>
                  <a:srgbClr val="FFFFFF"/>
                </a:solidFill>
                <a:latin typeface="Carlito"/>
                <a:cs typeface="Carlito"/>
              </a:rPr>
              <a:t>cc</a:t>
            </a:r>
            <a:r>
              <a:rPr lang="en-US" sz="1800" spc="5" dirty="0">
                <a:solidFill>
                  <a:srgbClr val="FFFFFF"/>
                </a:solidFill>
                <a:latin typeface="Carlito"/>
                <a:cs typeface="Carlito"/>
              </a:rPr>
              <a:t>o</a:t>
            </a:r>
            <a:r>
              <a:rPr lang="en-US" sz="1800" spc="-10" dirty="0">
                <a:solidFill>
                  <a:srgbClr val="FFFFFF"/>
                </a:solidFill>
                <a:latin typeface="Carlito"/>
                <a:cs typeface="Carlito"/>
              </a:rPr>
              <a:t>r</a:t>
            </a:r>
            <a:r>
              <a:rPr lang="en-US" sz="1800" spc="-15" dirty="0">
                <a:solidFill>
                  <a:srgbClr val="FFFFFF"/>
                </a:solidFill>
                <a:latin typeface="Carlito"/>
                <a:cs typeface="Carlito"/>
              </a:rPr>
              <a:t>d</a:t>
            </a:r>
            <a:r>
              <a:rPr lang="en-US" sz="1800" dirty="0">
                <a:solidFill>
                  <a:srgbClr val="FFFFFF"/>
                </a:solidFill>
                <a:latin typeface="Carlito"/>
                <a:cs typeface="Carlito"/>
              </a:rPr>
              <a:t>a</a:t>
            </a:r>
            <a:r>
              <a:rPr lang="en-US" sz="1800" spc="-15" dirty="0">
                <a:solidFill>
                  <a:srgbClr val="FFFFFF"/>
                </a:solidFill>
                <a:latin typeface="Carlito"/>
                <a:cs typeface="Carlito"/>
              </a:rPr>
              <a:t>n</a:t>
            </a:r>
            <a:r>
              <a:rPr lang="en-US" sz="1800" spc="10" dirty="0">
                <a:solidFill>
                  <a:srgbClr val="FFFFFF"/>
                </a:solidFill>
                <a:latin typeface="Carlito"/>
                <a:cs typeface="Carlito"/>
              </a:rPr>
              <a:t>c</a:t>
            </a:r>
            <a:r>
              <a:rPr lang="en-US" sz="1800" dirty="0">
                <a:solidFill>
                  <a:srgbClr val="FFFFFF"/>
                </a:solidFill>
                <a:latin typeface="Carlito"/>
                <a:cs typeface="Carlito"/>
              </a:rPr>
              <a:t>e  </a:t>
            </a:r>
            <a:r>
              <a:rPr lang="en-US" sz="1800" spc="-15" dirty="0">
                <a:solidFill>
                  <a:srgbClr val="FFFFFF"/>
                </a:solidFill>
                <a:latin typeface="Carlito"/>
                <a:cs typeface="Carlito"/>
              </a:rPr>
              <a:t>w</a:t>
            </a:r>
            <a:r>
              <a:rPr lang="en-US" sz="1800" spc="-10" dirty="0">
                <a:solidFill>
                  <a:srgbClr val="FFFFFF"/>
                </a:solidFill>
                <a:latin typeface="Carlito"/>
                <a:cs typeface="Carlito"/>
              </a:rPr>
              <a:t>it</a:t>
            </a:r>
            <a:r>
              <a:rPr lang="en-US" sz="1800" dirty="0">
                <a:solidFill>
                  <a:srgbClr val="FFFFFF"/>
                </a:solidFill>
                <a:latin typeface="Carlito"/>
                <a:cs typeface="Carlito"/>
              </a:rPr>
              <a:t>h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80" dirty="0">
                <a:solidFill>
                  <a:srgbClr val="FFFFFF"/>
                </a:solidFill>
                <a:latin typeface="Carlito"/>
                <a:cs typeface="Carlito"/>
              </a:rPr>
              <a:t> </a:t>
            </a:r>
            <a:r>
              <a:rPr lang="en-US" sz="1800" spc="10" dirty="0">
                <a:solidFill>
                  <a:srgbClr val="FFFFFF"/>
                </a:solidFill>
                <a:latin typeface="Carlito"/>
                <a:cs typeface="Carlito"/>
              </a:rPr>
              <a:t>p</a:t>
            </a:r>
            <a:r>
              <a:rPr lang="en-US" sz="1800" spc="-10" dirty="0">
                <a:solidFill>
                  <a:srgbClr val="FFFFFF"/>
                </a:solidFill>
                <a:latin typeface="Carlito"/>
                <a:cs typeface="Carlito"/>
              </a:rPr>
              <a:t>r</a:t>
            </a:r>
            <a:r>
              <a:rPr lang="en-US" sz="1800" spc="5" dirty="0">
                <a:solidFill>
                  <a:srgbClr val="FFFFFF"/>
                </a:solidFill>
                <a:latin typeface="Carlito"/>
                <a:cs typeface="Carlito"/>
              </a:rPr>
              <a:t>o</a:t>
            </a:r>
            <a:r>
              <a:rPr lang="en-US" sz="1800" spc="-10" dirty="0">
                <a:solidFill>
                  <a:srgbClr val="FFFFFF"/>
                </a:solidFill>
                <a:latin typeface="Carlito"/>
                <a:cs typeface="Carlito"/>
              </a:rPr>
              <a:t>vi</a:t>
            </a:r>
            <a:r>
              <a:rPr lang="en-US" sz="1800" spc="5" dirty="0">
                <a:solidFill>
                  <a:srgbClr val="FFFFFF"/>
                </a:solidFill>
                <a:latin typeface="Carlito"/>
                <a:cs typeface="Carlito"/>
              </a:rPr>
              <a:t>s</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spc="-15" dirty="0">
                <a:solidFill>
                  <a:srgbClr val="FFFFFF"/>
                </a:solidFill>
                <a:latin typeface="Carlito"/>
                <a:cs typeface="Carlito"/>
              </a:rPr>
              <a:t>n</a:t>
            </a:r>
            <a:r>
              <a:rPr lang="en-US" sz="1800" dirty="0">
                <a:solidFill>
                  <a:srgbClr val="FFFFFF"/>
                </a:solidFill>
                <a:latin typeface="Carlito"/>
                <a:cs typeface="Carlito"/>
              </a:rPr>
              <a:t>s </a:t>
            </a:r>
            <a:r>
              <a:rPr lang="en-US" sz="1800" spc="-75" dirty="0">
                <a:solidFill>
                  <a:srgbClr val="FFFFFF"/>
                </a:solidFill>
                <a:latin typeface="Carlito"/>
                <a:cs typeface="Carlito"/>
              </a:rPr>
              <a:t> </a:t>
            </a:r>
            <a:r>
              <a:rPr lang="en-US" sz="1800" spc="5" dirty="0">
                <a:solidFill>
                  <a:srgbClr val="FFFFFF"/>
                </a:solidFill>
                <a:latin typeface="Carlito"/>
                <a:cs typeface="Carlito"/>
              </a:rPr>
              <a:t>o</a:t>
            </a:r>
            <a:r>
              <a:rPr lang="en-US" sz="1800" dirty="0">
                <a:solidFill>
                  <a:srgbClr val="FFFFFF"/>
                </a:solidFill>
                <a:latin typeface="Carlito"/>
                <a:cs typeface="Carlito"/>
              </a:rPr>
              <a:t>f </a:t>
            </a:r>
            <a:r>
              <a:rPr lang="en-US" sz="1800" spc="-75" dirty="0">
                <a:solidFill>
                  <a:srgbClr val="FFFFFF"/>
                </a:solidFill>
                <a:latin typeface="Carlito"/>
                <a:cs typeface="Carlito"/>
              </a:rPr>
              <a:t> </a:t>
            </a:r>
            <a:r>
              <a:rPr lang="en-US" sz="1800" spc="5" dirty="0">
                <a:solidFill>
                  <a:srgbClr val="FFFFFF"/>
                </a:solidFill>
                <a:latin typeface="Carlito"/>
                <a:cs typeface="Carlito"/>
              </a:rPr>
              <a:t>s</a:t>
            </a:r>
            <a:r>
              <a:rPr lang="en-US" sz="1800" spc="-15" dirty="0">
                <a:solidFill>
                  <a:srgbClr val="FFFFFF"/>
                </a:solidFill>
                <a:latin typeface="Carlito"/>
                <a:cs typeface="Carlito"/>
              </a:rPr>
              <a:t>ub</a:t>
            </a:r>
            <a:r>
              <a:rPr lang="en-US" sz="1800" spc="5" dirty="0">
                <a:solidFill>
                  <a:srgbClr val="FFFFFF"/>
                </a:solidFill>
                <a:latin typeface="Carlito"/>
                <a:cs typeface="Carlito"/>
              </a:rPr>
              <a:t>-s</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5"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95" dirty="0">
                <a:solidFill>
                  <a:srgbClr val="FFFFFF"/>
                </a:solidFill>
                <a:latin typeface="Carlito"/>
                <a:cs typeface="Carlito"/>
              </a:rPr>
              <a:t> </a:t>
            </a:r>
            <a:r>
              <a:rPr lang="en-US" sz="1800" spc="5" dirty="0">
                <a:solidFill>
                  <a:srgbClr val="FFFFFF"/>
                </a:solidFill>
                <a:latin typeface="Carlito"/>
                <a:cs typeface="Carlito"/>
              </a:rPr>
              <a:t>(</a:t>
            </a:r>
            <a:r>
              <a:rPr lang="en-US" sz="1800" spc="-15" dirty="0">
                <a:solidFill>
                  <a:srgbClr val="FFFFFF"/>
                </a:solidFill>
                <a:latin typeface="Carlito"/>
                <a:cs typeface="Carlito"/>
              </a:rPr>
              <a:t>6</a:t>
            </a:r>
            <a:r>
              <a:rPr lang="en-US" sz="1800" dirty="0">
                <a:solidFill>
                  <a:srgbClr val="FFFFFF"/>
                </a:solidFill>
                <a:latin typeface="Carlito"/>
                <a:cs typeface="Carlito"/>
              </a:rPr>
              <a:t>) </a:t>
            </a:r>
            <a:r>
              <a:rPr lang="en-US" sz="1800" spc="-75" dirty="0">
                <a:solidFill>
                  <a:srgbClr val="FFFFFF"/>
                </a:solidFill>
                <a:latin typeface="Carlito"/>
                <a:cs typeface="Carlito"/>
              </a:rPr>
              <a:t> </a:t>
            </a:r>
            <a:r>
              <a:rPr lang="en-US" sz="1800" spc="-15" dirty="0">
                <a:solidFill>
                  <a:srgbClr val="FFFFFF"/>
                </a:solidFill>
                <a:latin typeface="Carlito"/>
                <a:cs typeface="Carlito"/>
              </a:rPr>
              <a:t>o</a:t>
            </a:r>
            <a:r>
              <a:rPr lang="en-US" sz="1800" dirty="0">
                <a:solidFill>
                  <a:srgbClr val="FFFFFF"/>
                </a:solidFill>
                <a:latin typeface="Carlito"/>
                <a:cs typeface="Carlito"/>
              </a:rPr>
              <a:t>f </a:t>
            </a:r>
            <a:r>
              <a:rPr lang="en-US" sz="1800" spc="5" dirty="0">
                <a:solidFill>
                  <a:srgbClr val="FFFFFF"/>
                </a:solidFill>
                <a:latin typeface="Carlito"/>
                <a:cs typeface="Carlito"/>
              </a:rPr>
              <a:t>s</a:t>
            </a:r>
            <a:r>
              <a:rPr lang="en-US" sz="1800" spc="-25" dirty="0">
                <a:solidFill>
                  <a:srgbClr val="FFFFFF"/>
                </a:solidFill>
                <a:latin typeface="Carlito"/>
                <a:cs typeface="Carlito"/>
              </a:rPr>
              <a:t>e</a:t>
            </a:r>
            <a:r>
              <a:rPr lang="en-US" sz="1800" spc="5" dirty="0">
                <a:solidFill>
                  <a:srgbClr val="FFFFFF"/>
                </a:solidFill>
                <a:latin typeface="Carlito"/>
                <a:cs typeface="Carlito"/>
              </a:rPr>
              <a:t>c</a:t>
            </a:r>
            <a:r>
              <a:rPr lang="en-US" sz="1800" spc="-15"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10" dirty="0">
                <a:solidFill>
                  <a:srgbClr val="FFFFFF"/>
                </a:solidFill>
                <a:latin typeface="Carlito"/>
                <a:cs typeface="Carlito"/>
              </a:rPr>
              <a:t>49</a:t>
            </a:r>
            <a:r>
              <a:rPr lang="en-US" sz="1800" dirty="0">
                <a:solidFill>
                  <a:srgbClr val="FFFFFF"/>
                </a:solidFill>
                <a:latin typeface="Carlito"/>
                <a:cs typeface="Carlito"/>
              </a:rPr>
              <a:t>, </a:t>
            </a:r>
            <a:r>
              <a:rPr lang="en-US" sz="1800" spc="95" dirty="0">
                <a:solidFill>
                  <a:srgbClr val="FFFFFF"/>
                </a:solidFill>
                <a:latin typeface="Carlito"/>
                <a:cs typeface="Carlito"/>
              </a:rPr>
              <a:t> </a:t>
            </a:r>
            <a:r>
              <a:rPr lang="en-US" sz="1800" spc="-10" dirty="0">
                <a:solidFill>
                  <a:srgbClr val="FFFFFF"/>
                </a:solidFill>
                <a:latin typeface="Carlito"/>
                <a:cs typeface="Carlito"/>
              </a:rPr>
              <a:t>m</a:t>
            </a:r>
            <a:r>
              <a:rPr lang="en-US" sz="1800" dirty="0">
                <a:solidFill>
                  <a:srgbClr val="FFFFFF"/>
                </a:solidFill>
                <a:latin typeface="Carlito"/>
                <a:cs typeface="Carlito"/>
              </a:rPr>
              <a:t>ay </a:t>
            </a:r>
            <a:r>
              <a:rPr lang="en-US" sz="1800" spc="105" dirty="0">
                <a:solidFill>
                  <a:srgbClr val="FFFFFF"/>
                </a:solidFill>
                <a:latin typeface="Carlito"/>
                <a:cs typeface="Carlito"/>
              </a:rPr>
              <a:t> </a:t>
            </a:r>
            <a:r>
              <a:rPr lang="en-US" sz="1800" spc="10" dirty="0">
                <a:solidFill>
                  <a:srgbClr val="FFFFFF"/>
                </a:solidFill>
                <a:latin typeface="Carlito"/>
                <a:cs typeface="Carlito"/>
              </a:rPr>
              <a:t>c</a:t>
            </a:r>
            <a:r>
              <a:rPr lang="en-US" sz="1800" spc="-10" dirty="0">
                <a:solidFill>
                  <a:srgbClr val="FFFFFF"/>
                </a:solidFill>
                <a:latin typeface="Carlito"/>
                <a:cs typeface="Carlito"/>
              </a:rPr>
              <a:t>l</a:t>
            </a:r>
            <a:r>
              <a:rPr lang="en-US" sz="1800" dirty="0">
                <a:solidFill>
                  <a:srgbClr val="FFFFFF"/>
                </a:solidFill>
                <a:latin typeface="Carlito"/>
                <a:cs typeface="Carlito"/>
              </a:rPr>
              <a:t>a</a:t>
            </a:r>
            <a:r>
              <a:rPr lang="en-US" sz="1800" spc="10" dirty="0">
                <a:solidFill>
                  <a:srgbClr val="FFFFFF"/>
                </a:solidFill>
                <a:latin typeface="Carlito"/>
                <a:cs typeface="Carlito"/>
              </a:rPr>
              <a:t>i</a:t>
            </a:r>
            <a:r>
              <a:rPr lang="en-US" sz="1800" dirty="0">
                <a:solidFill>
                  <a:srgbClr val="FFFFFF"/>
                </a:solidFill>
                <a:latin typeface="Carlito"/>
                <a:cs typeface="Carlito"/>
              </a:rPr>
              <a:t>m </a:t>
            </a:r>
            <a:r>
              <a:rPr lang="en-US" sz="1800" spc="80" dirty="0">
                <a:solidFill>
                  <a:srgbClr val="FFFFFF"/>
                </a:solidFill>
                <a:latin typeface="Carlito"/>
                <a:cs typeface="Carlito"/>
              </a:rPr>
              <a:t> </a:t>
            </a:r>
            <a:r>
              <a:rPr lang="en-US" sz="1800" spc="30" dirty="0">
                <a:solidFill>
                  <a:srgbClr val="FFFFFF"/>
                </a:solidFill>
                <a:latin typeface="Carlito"/>
                <a:cs typeface="Carlito"/>
              </a:rPr>
              <a:t>s</a:t>
            </a:r>
            <a:r>
              <a:rPr lang="en-US" sz="1800" spc="-15" dirty="0">
                <a:solidFill>
                  <a:srgbClr val="FFFFFF"/>
                </a:solidFill>
                <a:latin typeface="Carlito"/>
                <a:cs typeface="Carlito"/>
              </a:rPr>
              <a:t>u</a:t>
            </a:r>
            <a:r>
              <a:rPr lang="en-US" sz="1800" spc="10" dirty="0">
                <a:solidFill>
                  <a:srgbClr val="FFFFFF"/>
                </a:solidFill>
                <a:latin typeface="Carlito"/>
                <a:cs typeface="Carlito"/>
              </a:rPr>
              <a:t>c</a:t>
            </a:r>
            <a:r>
              <a:rPr lang="en-US" sz="1800" dirty="0">
                <a:solidFill>
                  <a:srgbClr val="FFFFFF"/>
                </a:solidFill>
                <a:latin typeface="Carlito"/>
                <a:cs typeface="Carlito"/>
              </a:rPr>
              <a:t>h </a:t>
            </a:r>
            <a:r>
              <a:rPr lang="en-US" sz="1800" spc="80" dirty="0">
                <a:solidFill>
                  <a:srgbClr val="FFFFFF"/>
                </a:solidFill>
                <a:latin typeface="Carlito"/>
                <a:cs typeface="Carlito"/>
              </a:rPr>
              <a:t>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5" dirty="0">
                <a:solidFill>
                  <a:srgbClr val="FFFFFF"/>
                </a:solidFill>
                <a:latin typeface="Carlito"/>
                <a:cs typeface="Carlito"/>
              </a:rPr>
              <a:t>f</a:t>
            </a:r>
            <a:r>
              <a:rPr lang="en-US" sz="1800" spc="10" dirty="0">
                <a:solidFill>
                  <a:srgbClr val="FFFFFF"/>
                </a:solidFill>
                <a:latin typeface="Carlito"/>
                <a:cs typeface="Carlito"/>
              </a:rPr>
              <a:t>u</a:t>
            </a:r>
            <a:r>
              <a:rPr lang="en-US" sz="1800" spc="-15" dirty="0">
                <a:solidFill>
                  <a:srgbClr val="FFFFFF"/>
                </a:solidFill>
                <a:latin typeface="Carlito"/>
                <a:cs typeface="Carlito"/>
              </a:rPr>
              <a:t>n</a:t>
            </a:r>
            <a:r>
              <a:rPr lang="en-US" sz="1800" dirty="0">
                <a:solidFill>
                  <a:srgbClr val="FFFFFF"/>
                </a:solidFill>
                <a:latin typeface="Carlito"/>
                <a:cs typeface="Carlito"/>
              </a:rPr>
              <a:t>d </a:t>
            </a:r>
            <a:r>
              <a:rPr lang="en-US" sz="1800" spc="100" dirty="0">
                <a:solidFill>
                  <a:srgbClr val="FFFFFF"/>
                </a:solidFill>
                <a:latin typeface="Carlito"/>
                <a:cs typeface="Carlito"/>
              </a:rPr>
              <a:t> </a:t>
            </a:r>
            <a:r>
              <a:rPr lang="en-US" sz="1800" spc="15" dirty="0">
                <a:solidFill>
                  <a:srgbClr val="FFFFFF"/>
                </a:solidFill>
                <a:latin typeface="Carlito"/>
                <a:cs typeface="Carlito"/>
              </a:rPr>
              <a:t>i</a:t>
            </a:r>
            <a:r>
              <a:rPr lang="en-US" sz="1800" dirty="0">
                <a:solidFill>
                  <a:srgbClr val="FFFFFF"/>
                </a:solidFill>
                <a:latin typeface="Carlito"/>
                <a:cs typeface="Carlito"/>
              </a:rPr>
              <a:t>n </a:t>
            </a:r>
            <a:r>
              <a:rPr lang="en-US" sz="1800" spc="95"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10" dirty="0">
                <a:solidFill>
                  <a:srgbClr val="FFFFFF"/>
                </a:solidFill>
                <a:latin typeface="Carlito"/>
                <a:cs typeface="Carlito"/>
              </a:rPr>
              <a:t>r</a:t>
            </a:r>
            <a:r>
              <a:rPr lang="en-US" sz="1800" dirty="0">
                <a:solidFill>
                  <a:srgbClr val="FFFFFF"/>
                </a:solidFill>
                <a:latin typeface="Carlito"/>
                <a:cs typeface="Carlito"/>
              </a:rPr>
              <a:t>e</a:t>
            </a:r>
            <a:r>
              <a:rPr lang="en-US" sz="1800" spc="15" dirty="0">
                <a:solidFill>
                  <a:srgbClr val="FFFFFF"/>
                </a:solidFill>
                <a:latin typeface="Carlito"/>
                <a:cs typeface="Carlito"/>
              </a:rPr>
              <a:t>t</a:t>
            </a:r>
            <a:r>
              <a:rPr lang="en-US" sz="1800" spc="-15" dirty="0">
                <a:solidFill>
                  <a:srgbClr val="FFFFFF"/>
                </a:solidFill>
                <a:latin typeface="Carlito"/>
                <a:cs typeface="Carlito"/>
              </a:rPr>
              <a:t>u</a:t>
            </a:r>
            <a:r>
              <a:rPr lang="en-US" sz="1800" spc="-10" dirty="0">
                <a:solidFill>
                  <a:srgbClr val="FFFFFF"/>
                </a:solidFill>
                <a:latin typeface="Carlito"/>
                <a:cs typeface="Carlito"/>
              </a:rPr>
              <a:t>r</a:t>
            </a:r>
            <a:r>
              <a:rPr lang="en-US" sz="1800" dirty="0">
                <a:solidFill>
                  <a:srgbClr val="FFFFFF"/>
                </a:solidFill>
                <a:latin typeface="Carlito"/>
                <a:cs typeface="Carlito"/>
              </a:rPr>
              <a:t>n  </a:t>
            </a:r>
            <a:r>
              <a:rPr lang="en-US" sz="1800" spc="-10" dirty="0">
                <a:solidFill>
                  <a:srgbClr val="FFFFFF"/>
                </a:solidFill>
                <a:latin typeface="Carlito"/>
                <a:cs typeface="Carlito"/>
              </a:rPr>
              <a:t>furnished under </a:t>
            </a:r>
            <a:r>
              <a:rPr lang="en-US" sz="1800" spc="-5" dirty="0">
                <a:solidFill>
                  <a:srgbClr val="FFFFFF"/>
                </a:solidFill>
                <a:latin typeface="Carlito"/>
                <a:cs typeface="Carlito"/>
              </a:rPr>
              <a:t>section </a:t>
            </a:r>
            <a:r>
              <a:rPr lang="en-US" sz="1800" spc="-10" dirty="0">
                <a:solidFill>
                  <a:srgbClr val="FFFFFF"/>
                </a:solidFill>
                <a:latin typeface="Carlito"/>
                <a:cs typeface="Carlito"/>
              </a:rPr>
              <a:t>39 in </a:t>
            </a:r>
            <a:r>
              <a:rPr lang="en-US" sz="1800" spc="-5" dirty="0">
                <a:solidFill>
                  <a:srgbClr val="FFFFFF"/>
                </a:solidFill>
                <a:latin typeface="Carlito"/>
                <a:cs typeface="Carlito"/>
              </a:rPr>
              <a:t>such form </a:t>
            </a:r>
            <a:r>
              <a:rPr lang="en-US" sz="1800" spc="-20" dirty="0">
                <a:solidFill>
                  <a:srgbClr val="FFFFFF"/>
                </a:solidFill>
                <a:latin typeface="Carlito"/>
                <a:cs typeface="Carlito"/>
              </a:rPr>
              <a:t>and  </a:t>
            </a:r>
            <a:r>
              <a:rPr lang="en-US" sz="1800" spc="-5" dirty="0">
                <a:solidFill>
                  <a:srgbClr val="FFFFFF"/>
                </a:solidFill>
                <a:latin typeface="Carlito"/>
                <a:cs typeface="Carlito"/>
              </a:rPr>
              <a:t>such </a:t>
            </a:r>
            <a:r>
              <a:rPr lang="en-US" sz="1800" spc="-10" dirty="0">
                <a:solidFill>
                  <a:srgbClr val="FFFFFF"/>
                </a:solidFill>
                <a:latin typeface="Carlito"/>
                <a:cs typeface="Carlito"/>
              </a:rPr>
              <a:t>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15" dirty="0">
                <a:solidFill>
                  <a:srgbClr val="FFFFFF"/>
                </a:solidFill>
                <a:latin typeface="Carlito"/>
                <a:cs typeface="Carlito"/>
              </a:rPr>
              <a:t>be</a:t>
            </a:r>
            <a:r>
              <a:rPr lang="en-US" sz="1800" spc="35" dirty="0">
                <a:solidFill>
                  <a:srgbClr val="FFFFFF"/>
                </a:solidFill>
                <a:latin typeface="Carlito"/>
                <a:cs typeface="Carlito"/>
              </a:rPr>
              <a:t> </a:t>
            </a:r>
            <a:r>
              <a:rPr lang="en-US" sz="1800" spc="-10" dirty="0">
                <a:solidFill>
                  <a:srgbClr val="FFFFFF"/>
                </a:solidFill>
                <a:latin typeface="Carlito"/>
                <a:cs typeface="Carlito"/>
              </a:rPr>
              <a:t>prescribed.</a:t>
            </a:r>
            <a:endParaRPr lang="en-US" sz="1800" dirty="0">
              <a:latin typeface="Carlito"/>
              <a:cs typeface="Carlito"/>
            </a:endParaRPr>
          </a:p>
          <a:p>
            <a:pPr marL="39370" algn="just"/>
            <a:endParaRPr lang="en-US" sz="1800" b="1" spc="-10" dirty="0">
              <a:solidFill>
                <a:srgbClr val="FFFF00"/>
              </a:solidFill>
              <a:latin typeface="Carlito"/>
              <a:cs typeface="Carlito"/>
            </a:endParaRPr>
          </a:p>
          <a:p>
            <a:pPr marL="39370" algn="just"/>
            <a:r>
              <a:rPr lang="en-US" sz="1800" b="1" spc="-10" dirty="0">
                <a:solidFill>
                  <a:srgbClr val="FFFF00"/>
                </a:solidFill>
                <a:latin typeface="Carlito"/>
                <a:cs typeface="Carlito"/>
              </a:rPr>
              <a:t>Amendment proposed, along with</a:t>
            </a:r>
            <a:r>
              <a:rPr lang="en-US" sz="1800" b="1" spc="-25" dirty="0">
                <a:solidFill>
                  <a:srgbClr val="FFFF00"/>
                </a:solidFill>
                <a:latin typeface="Carlito"/>
                <a:cs typeface="Carlito"/>
              </a:rPr>
              <a:t> </a:t>
            </a:r>
            <a:r>
              <a:rPr lang="en-US" sz="1800" b="1" spc="-5" dirty="0">
                <a:solidFill>
                  <a:srgbClr val="FFFF00"/>
                </a:solidFill>
                <a:latin typeface="Carlito"/>
                <a:cs typeface="Carlito"/>
              </a:rPr>
              <a:t>rationale</a:t>
            </a:r>
            <a:r>
              <a:rPr lang="en-US" sz="1800" dirty="0">
                <a:latin typeface="Carlito"/>
                <a:cs typeface="Carlito"/>
              </a:rPr>
              <a:t> </a:t>
            </a:r>
            <a:r>
              <a:rPr lang="en-US" sz="1800" b="1" spc="-10" dirty="0">
                <a:solidFill>
                  <a:srgbClr val="FFFF00"/>
                </a:solidFill>
                <a:latin typeface="Carlito"/>
                <a:cs typeface="Carlito"/>
              </a:rPr>
              <a:t>(As per </a:t>
            </a:r>
            <a:r>
              <a:rPr lang="en-US" sz="1800" b="1" spc="-5" dirty="0">
                <a:solidFill>
                  <a:srgbClr val="FFFF00"/>
                </a:solidFill>
                <a:latin typeface="Carlito"/>
                <a:cs typeface="Carlito"/>
              </a:rPr>
              <a:t>43</a:t>
            </a:r>
            <a:r>
              <a:rPr lang="en-US" sz="1800" b="1" spc="-7" baseline="21604" dirty="0">
                <a:solidFill>
                  <a:srgbClr val="FFFF00"/>
                </a:solidFill>
                <a:latin typeface="Carlito"/>
                <a:cs typeface="Carlito"/>
              </a:rPr>
              <a:t>rd </a:t>
            </a:r>
            <a:r>
              <a:rPr lang="en-US" sz="1800" b="1" spc="-10" dirty="0">
                <a:solidFill>
                  <a:srgbClr val="FFFF00"/>
                </a:solidFill>
                <a:latin typeface="Carlito"/>
                <a:cs typeface="Carlito"/>
              </a:rPr>
              <a:t>GST Council</a:t>
            </a:r>
            <a:r>
              <a:rPr lang="en-US" sz="1800" b="1" spc="-75" dirty="0">
                <a:solidFill>
                  <a:srgbClr val="FFFF00"/>
                </a:solidFill>
                <a:latin typeface="Carlito"/>
                <a:cs typeface="Carlito"/>
              </a:rPr>
              <a:t> </a:t>
            </a:r>
            <a:r>
              <a:rPr lang="en-US" sz="1800" b="1" spc="-10" dirty="0">
                <a:solidFill>
                  <a:srgbClr val="FFFF00"/>
                </a:solidFill>
                <a:latin typeface="Carlito"/>
                <a:cs typeface="Carlito"/>
              </a:rPr>
              <a:t>Meeting)- </a:t>
            </a:r>
            <a:endParaRPr lang="en-US" sz="1800" dirty="0">
              <a:latin typeface="Carlito"/>
              <a:cs typeface="Carlito"/>
            </a:endParaRPr>
          </a:p>
          <a:p>
            <a:r>
              <a:rPr lang="en-US" sz="1800" spc="-5" dirty="0">
                <a:solidFill>
                  <a:srgbClr val="FFFFFF"/>
                </a:solidFill>
                <a:latin typeface="Carlito"/>
                <a:cs typeface="Carlito"/>
              </a:rPr>
              <a:t>GSTR-1,   2  </a:t>
            </a:r>
            <a:r>
              <a:rPr lang="en-US" sz="1800" spc="80" dirty="0">
                <a:solidFill>
                  <a:srgbClr val="FFFFFF"/>
                </a:solidFill>
                <a:latin typeface="Carlito"/>
                <a:cs typeface="Carlito"/>
              </a:rPr>
              <a:t> </a:t>
            </a:r>
            <a:r>
              <a:rPr lang="en-US" sz="1800" spc="-5" dirty="0">
                <a:solidFill>
                  <a:srgbClr val="FFFFFF"/>
                </a:solidFill>
                <a:latin typeface="Carlito"/>
                <a:cs typeface="Carlito"/>
              </a:rPr>
              <a:t>&amp;  </a:t>
            </a:r>
            <a:r>
              <a:rPr lang="en-US" sz="1800" spc="30" dirty="0">
                <a:solidFill>
                  <a:srgbClr val="FFFFFF"/>
                </a:solidFill>
                <a:latin typeface="Carlito"/>
                <a:cs typeface="Carlito"/>
              </a:rPr>
              <a:t> </a:t>
            </a:r>
            <a:r>
              <a:rPr lang="en-US" sz="1800" spc="-5" dirty="0">
                <a:solidFill>
                  <a:srgbClr val="FFFFFF"/>
                </a:solidFill>
                <a:latin typeface="Carlito"/>
                <a:cs typeface="Carlito"/>
              </a:rPr>
              <a:t>3 </a:t>
            </a:r>
            <a:r>
              <a:rPr lang="en-US" sz="1800" spc="-10" dirty="0">
                <a:solidFill>
                  <a:srgbClr val="FFFFFF"/>
                </a:solidFill>
                <a:latin typeface="Carlito"/>
                <a:cs typeface="Carlito"/>
              </a:rPr>
              <a:t>return system </a:t>
            </a:r>
            <a:r>
              <a:rPr lang="en-US" sz="1800" spc="-5" dirty="0">
                <a:solidFill>
                  <a:srgbClr val="FFFFFF"/>
                </a:solidFill>
                <a:latin typeface="Carlito"/>
                <a:cs typeface="Carlito"/>
              </a:rPr>
              <a:t>envisaged  </a:t>
            </a:r>
            <a:r>
              <a:rPr lang="en-US" sz="1800" spc="-10" dirty="0">
                <a:solidFill>
                  <a:srgbClr val="FFFFFF"/>
                </a:solidFill>
                <a:latin typeface="Carlito"/>
                <a:cs typeface="Carlito"/>
              </a:rPr>
              <a:t>refund </a:t>
            </a:r>
            <a:r>
              <a:rPr lang="en-US" sz="1800" spc="-5" dirty="0">
                <a:solidFill>
                  <a:srgbClr val="FFFFFF"/>
                </a:solidFill>
                <a:latin typeface="Carlito"/>
                <a:cs typeface="Carlito"/>
              </a:rPr>
              <a:t>of excess cash </a:t>
            </a:r>
            <a:r>
              <a:rPr lang="en-US" sz="1800" spc="-10" dirty="0">
                <a:solidFill>
                  <a:srgbClr val="FFFFFF"/>
                </a:solidFill>
                <a:latin typeface="Carlito"/>
                <a:cs typeface="Carlito"/>
              </a:rPr>
              <a:t>ledger through </a:t>
            </a:r>
            <a:r>
              <a:rPr lang="en-US" sz="1800" spc="-5" dirty="0">
                <a:solidFill>
                  <a:srgbClr val="FFFFFF"/>
                </a:solidFill>
                <a:latin typeface="Carlito"/>
                <a:cs typeface="Carlito"/>
              </a:rPr>
              <a:t>return </a:t>
            </a:r>
            <a:r>
              <a:rPr lang="en-US" sz="1800" spc="-10" dirty="0">
                <a:solidFill>
                  <a:srgbClr val="FFFFFF"/>
                </a:solidFill>
                <a:latin typeface="Carlito"/>
                <a:cs typeface="Carlito"/>
              </a:rPr>
              <a:t>under  </a:t>
            </a:r>
            <a:r>
              <a:rPr lang="en-US" sz="1800" spc="-5" dirty="0">
                <a:solidFill>
                  <a:srgbClr val="FFFFFF"/>
                </a:solidFill>
                <a:latin typeface="Carlito"/>
                <a:cs typeface="Carlito"/>
              </a:rPr>
              <a:t>section </a:t>
            </a:r>
            <a:r>
              <a:rPr lang="en-US" sz="1800" spc="-10" dirty="0">
                <a:solidFill>
                  <a:srgbClr val="FFFFFF"/>
                </a:solidFill>
                <a:latin typeface="Carlito"/>
                <a:cs typeface="Carlito"/>
              </a:rPr>
              <a:t>39. </a:t>
            </a:r>
            <a:r>
              <a:rPr lang="en-US" sz="1800" spc="-30" dirty="0">
                <a:solidFill>
                  <a:srgbClr val="FFFFFF"/>
                </a:solidFill>
                <a:latin typeface="Carlito"/>
                <a:cs typeface="Carlito"/>
              </a:rPr>
              <a:t>However, </a:t>
            </a:r>
            <a:r>
              <a:rPr lang="en-US" sz="1800" spc="-5" dirty="0">
                <a:solidFill>
                  <a:srgbClr val="FFFFFF"/>
                </a:solidFill>
                <a:latin typeface="Carlito"/>
                <a:cs typeface="Carlito"/>
              </a:rPr>
              <a:t>as </a:t>
            </a:r>
            <a:r>
              <a:rPr lang="en-US" sz="1800" spc="-10" dirty="0">
                <a:solidFill>
                  <a:srgbClr val="FFFFFF"/>
                </a:solidFill>
                <a:latin typeface="Carlito"/>
                <a:cs typeface="Carlito"/>
              </a:rPr>
              <a:t>the </a:t>
            </a:r>
            <a:r>
              <a:rPr lang="en-US" sz="1800" spc="-5" dirty="0">
                <a:solidFill>
                  <a:srgbClr val="FFFFFF"/>
                </a:solidFill>
                <a:latin typeface="Carlito"/>
                <a:cs typeface="Carlito"/>
              </a:rPr>
              <a:t>GSTR-1, 2 </a:t>
            </a:r>
            <a:r>
              <a:rPr lang="en-US" sz="1800" spc="-10" dirty="0">
                <a:solidFill>
                  <a:srgbClr val="FFFFFF"/>
                </a:solidFill>
                <a:latin typeface="Carlito"/>
                <a:cs typeface="Carlito"/>
              </a:rPr>
              <a:t>&amp; </a:t>
            </a:r>
            <a:r>
              <a:rPr lang="en-US" sz="1800" spc="-5" dirty="0">
                <a:solidFill>
                  <a:srgbClr val="FFFFFF"/>
                </a:solidFill>
                <a:latin typeface="Carlito"/>
                <a:cs typeface="Carlito"/>
              </a:rPr>
              <a:t>3 return  </a:t>
            </a:r>
            <a:r>
              <a:rPr lang="en-US" sz="1800" spc="-10" dirty="0">
                <a:solidFill>
                  <a:srgbClr val="FFFFFF"/>
                </a:solidFill>
                <a:latin typeface="Carlito"/>
                <a:cs typeface="Carlito"/>
              </a:rPr>
              <a:t>system  could</a:t>
            </a:r>
            <a:r>
              <a:rPr lang="en-US" sz="1800" spc="265" dirty="0">
                <a:solidFill>
                  <a:srgbClr val="FFFFFF"/>
                </a:solidFill>
                <a:latin typeface="Carlito"/>
                <a:cs typeface="Carlito"/>
              </a:rPr>
              <a:t> </a:t>
            </a:r>
            <a:r>
              <a:rPr lang="en-US" sz="1800" spc="-10" dirty="0">
                <a:solidFill>
                  <a:srgbClr val="FFFFFF"/>
                </a:solidFill>
                <a:latin typeface="Carlito"/>
                <a:cs typeface="Carlito"/>
              </a:rPr>
              <a:t>not  </a:t>
            </a:r>
            <a:r>
              <a:rPr lang="en-US" sz="1800" spc="-15" dirty="0">
                <a:solidFill>
                  <a:srgbClr val="FFFFFF"/>
                </a:solidFill>
                <a:latin typeface="Carlito"/>
                <a:cs typeface="Carlito"/>
              </a:rPr>
              <a:t>be </a:t>
            </a:r>
            <a:r>
              <a:rPr lang="en-US" sz="1800" spc="-5" dirty="0">
                <a:solidFill>
                  <a:srgbClr val="FFFFFF"/>
                </a:solidFill>
                <a:latin typeface="Carlito"/>
                <a:cs typeface="Carlito"/>
              </a:rPr>
              <a:t>operationalized </a:t>
            </a:r>
            <a:r>
              <a:rPr lang="en-US" sz="1800" dirty="0">
                <a:solidFill>
                  <a:srgbClr val="FFFFFF"/>
                </a:solidFill>
                <a:latin typeface="Carlito"/>
                <a:cs typeface="Carlito"/>
              </a:rPr>
              <a:t>and </a:t>
            </a:r>
            <a:r>
              <a:rPr lang="en-US" sz="1800" spc="-5" dirty="0">
                <a:solidFill>
                  <a:srgbClr val="FFFFFF"/>
                </a:solidFill>
                <a:latin typeface="Carlito"/>
                <a:cs typeface="Carlito"/>
              </a:rPr>
              <a:t>instead  GSTR-1, </a:t>
            </a:r>
            <a:r>
              <a:rPr lang="en-US" sz="1800" spc="-10" dirty="0">
                <a:solidFill>
                  <a:srgbClr val="FFFFFF"/>
                </a:solidFill>
                <a:latin typeface="Carlito"/>
                <a:cs typeface="Carlito"/>
              </a:rPr>
              <a:t>2B &amp; 3B system is being followed </a:t>
            </a:r>
            <a:r>
              <a:rPr lang="en-US" sz="1800" spc="-15" dirty="0">
                <a:solidFill>
                  <a:srgbClr val="FFFFFF"/>
                </a:solidFill>
                <a:latin typeface="Carlito"/>
                <a:cs typeface="Carlito"/>
              </a:rPr>
              <a:t>where </a:t>
            </a:r>
            <a:r>
              <a:rPr lang="en-US" sz="1800" dirty="0">
                <a:solidFill>
                  <a:srgbClr val="FFFFFF"/>
                </a:solidFill>
                <a:latin typeface="Carlito"/>
                <a:cs typeface="Carlito"/>
              </a:rPr>
              <a:t>for  </a:t>
            </a:r>
            <a:r>
              <a:rPr lang="en-US" sz="1800" spc="-10" dirty="0">
                <a:solidFill>
                  <a:srgbClr val="FFFFFF"/>
                </a:solidFill>
                <a:latin typeface="Carlito"/>
                <a:cs typeface="Carlito"/>
              </a:rPr>
              <a:t>claiming the refund </a:t>
            </a:r>
            <a:r>
              <a:rPr lang="en-US" sz="1800" spc="-5" dirty="0">
                <a:solidFill>
                  <a:srgbClr val="FFFFFF"/>
                </a:solidFill>
                <a:latin typeface="Carlito"/>
                <a:cs typeface="Carlito"/>
              </a:rPr>
              <a:t>of </a:t>
            </a:r>
            <a:r>
              <a:rPr lang="en-US" sz="1800" spc="-10" dirty="0">
                <a:solidFill>
                  <a:srgbClr val="FFFFFF"/>
                </a:solidFill>
                <a:latin typeface="Carlito"/>
                <a:cs typeface="Carlito"/>
              </a:rPr>
              <a:t>excess </a:t>
            </a:r>
            <a:r>
              <a:rPr lang="en-US" sz="1800" spc="-5" dirty="0">
                <a:solidFill>
                  <a:srgbClr val="FFFFFF"/>
                </a:solidFill>
                <a:latin typeface="Carlito"/>
                <a:cs typeface="Carlito"/>
              </a:rPr>
              <a:t>balance </a:t>
            </a:r>
            <a:r>
              <a:rPr lang="en-US" sz="1800" spc="-10" dirty="0">
                <a:solidFill>
                  <a:srgbClr val="FFFFFF"/>
                </a:solidFill>
                <a:latin typeface="Carlito"/>
                <a:cs typeface="Carlito"/>
              </a:rPr>
              <a:t>in </a:t>
            </a:r>
            <a:r>
              <a:rPr lang="en-US" sz="1800" dirty="0">
                <a:solidFill>
                  <a:srgbClr val="FFFFFF"/>
                </a:solidFill>
                <a:latin typeface="Carlito"/>
                <a:cs typeface="Carlito"/>
              </a:rPr>
              <a:t>cash  </a:t>
            </a:r>
            <a:r>
              <a:rPr lang="en-US" sz="1800" spc="-35" dirty="0">
                <a:solidFill>
                  <a:srgbClr val="FFFFFF"/>
                </a:solidFill>
                <a:latin typeface="Carlito"/>
                <a:cs typeface="Carlito"/>
              </a:rPr>
              <a:t>ledger, </a:t>
            </a:r>
            <a:r>
              <a:rPr lang="en-US" sz="1800" spc="-15" dirty="0">
                <a:solidFill>
                  <a:srgbClr val="FFFFFF"/>
                </a:solidFill>
                <a:latin typeface="Carlito"/>
                <a:cs typeface="Carlito"/>
              </a:rPr>
              <a:t>the </a:t>
            </a:r>
            <a:r>
              <a:rPr lang="en-US" sz="1800" spc="-10" dirty="0">
                <a:solidFill>
                  <a:srgbClr val="FFFFFF"/>
                </a:solidFill>
                <a:latin typeface="Carlito"/>
                <a:cs typeface="Carlito"/>
              </a:rPr>
              <a:t>registered </a:t>
            </a:r>
            <a:r>
              <a:rPr lang="en-US" sz="1800" spc="-5" dirty="0">
                <a:solidFill>
                  <a:srgbClr val="FFFFFF"/>
                </a:solidFill>
                <a:latin typeface="Carlito"/>
                <a:cs typeface="Carlito"/>
              </a:rPr>
              <a:t>person </a:t>
            </a:r>
            <a:r>
              <a:rPr lang="en-US" sz="1800" spc="-10" dirty="0">
                <a:solidFill>
                  <a:srgbClr val="FFFFFF"/>
                </a:solidFill>
                <a:latin typeface="Carlito"/>
                <a:cs typeface="Carlito"/>
              </a:rPr>
              <a:t>is required to file  </a:t>
            </a:r>
            <a:r>
              <a:rPr lang="en-US" sz="1800" dirty="0">
                <a:solidFill>
                  <a:srgbClr val="FFFFFF"/>
                </a:solidFill>
                <a:latin typeface="Carlito"/>
                <a:cs typeface="Carlito"/>
              </a:rPr>
              <a:t>for </a:t>
            </a:r>
            <a:r>
              <a:rPr lang="en-US" sz="1800" spc="-5" dirty="0">
                <a:solidFill>
                  <a:srgbClr val="FFFFFF"/>
                </a:solidFill>
                <a:latin typeface="Carlito"/>
                <a:cs typeface="Carlito"/>
              </a:rPr>
              <a:t>an </a:t>
            </a:r>
            <a:r>
              <a:rPr lang="en-US" sz="1800" spc="-10" dirty="0">
                <a:solidFill>
                  <a:srgbClr val="FFFFFF"/>
                </a:solidFill>
                <a:latin typeface="Carlito"/>
                <a:cs typeface="Carlito"/>
              </a:rPr>
              <a:t>application </a:t>
            </a:r>
            <a:r>
              <a:rPr lang="en-US" sz="1800" spc="-5" dirty="0">
                <a:solidFill>
                  <a:srgbClr val="FFFFFF"/>
                </a:solidFill>
                <a:latin typeface="Carlito"/>
                <a:cs typeface="Carlito"/>
              </a:rPr>
              <a:t>of </a:t>
            </a:r>
            <a:r>
              <a:rPr lang="en-US" sz="1800" spc="-10" dirty="0">
                <a:solidFill>
                  <a:srgbClr val="FFFFFF"/>
                </a:solidFill>
                <a:latin typeface="Carlito"/>
                <a:cs typeface="Carlito"/>
              </a:rPr>
              <a:t>refund under </a:t>
            </a:r>
            <a:r>
              <a:rPr lang="en-US" sz="1800" spc="-5" dirty="0">
                <a:solidFill>
                  <a:srgbClr val="FFFFFF"/>
                </a:solidFill>
                <a:latin typeface="Carlito"/>
                <a:cs typeface="Carlito"/>
              </a:rPr>
              <a:t>FORM GST </a:t>
            </a:r>
            <a:r>
              <a:rPr lang="en-US" sz="1800" dirty="0">
                <a:solidFill>
                  <a:srgbClr val="FFFFFF"/>
                </a:solidFill>
                <a:latin typeface="Carlito"/>
                <a:cs typeface="Carlito"/>
              </a:rPr>
              <a:t>RFD-  </a:t>
            </a:r>
            <a:r>
              <a:rPr lang="en-US" sz="1800" spc="-10" dirty="0">
                <a:solidFill>
                  <a:srgbClr val="FFFFFF"/>
                </a:solidFill>
                <a:latin typeface="Carlito"/>
                <a:cs typeface="Carlito"/>
              </a:rPr>
              <a:t>01.</a:t>
            </a:r>
          </a:p>
          <a:p>
            <a:pPr marL="41275" marR="12065">
              <a:lnSpc>
                <a:spcPct val="107100"/>
              </a:lnSpc>
              <a:spcBef>
                <a:spcPts val="795"/>
              </a:spcBef>
            </a:pPr>
            <a:r>
              <a:rPr lang="en-US" sz="1800" spc="-10" dirty="0">
                <a:solidFill>
                  <a:srgbClr val="FFFFFF"/>
                </a:solidFill>
                <a:latin typeface="Carlito"/>
                <a:cs typeface="Carlito"/>
              </a:rPr>
              <a:t>Consequent </a:t>
            </a:r>
            <a:r>
              <a:rPr lang="en-US" sz="1800" spc="-15" dirty="0">
                <a:solidFill>
                  <a:srgbClr val="FFFFFF"/>
                </a:solidFill>
                <a:latin typeface="Carlito"/>
                <a:cs typeface="Carlito"/>
              </a:rPr>
              <a:t>to the </a:t>
            </a:r>
            <a:r>
              <a:rPr lang="en-US" sz="1800" spc="-10" dirty="0">
                <a:solidFill>
                  <a:srgbClr val="FFFFFF"/>
                </a:solidFill>
                <a:latin typeface="Carlito"/>
                <a:cs typeface="Carlito"/>
              </a:rPr>
              <a:t>amendment proposed </a:t>
            </a:r>
            <a:r>
              <a:rPr lang="en-US" sz="1800" dirty="0">
                <a:solidFill>
                  <a:srgbClr val="FFFFFF"/>
                </a:solidFill>
                <a:latin typeface="Carlito"/>
                <a:cs typeface="Carlito"/>
              </a:rPr>
              <a:t>in </a:t>
            </a:r>
            <a:r>
              <a:rPr lang="en-US" sz="1800" spc="-5" dirty="0">
                <a:solidFill>
                  <a:srgbClr val="FFFFFF"/>
                </a:solidFill>
                <a:latin typeface="Carlito"/>
                <a:cs typeface="Carlito"/>
              </a:rPr>
              <a:t>section  </a:t>
            </a:r>
            <a:r>
              <a:rPr lang="en-US" sz="1800" spc="-10" dirty="0">
                <a:solidFill>
                  <a:srgbClr val="FFFFFF"/>
                </a:solidFill>
                <a:latin typeface="Carlito"/>
                <a:cs typeface="Carlito"/>
              </a:rPr>
              <a:t>37 </a:t>
            </a:r>
            <a:r>
              <a:rPr lang="en-US" sz="1800" spc="-15" dirty="0">
                <a:solidFill>
                  <a:srgbClr val="FFFFFF"/>
                </a:solidFill>
                <a:latin typeface="Carlito"/>
                <a:cs typeface="Carlito"/>
              </a:rPr>
              <a:t>to </a:t>
            </a:r>
            <a:r>
              <a:rPr lang="en-US" sz="1800" spc="-5" dirty="0">
                <a:solidFill>
                  <a:srgbClr val="FFFFFF"/>
                </a:solidFill>
                <a:latin typeface="Carlito"/>
                <a:cs typeface="Carlito"/>
              </a:rPr>
              <a:t>43, </a:t>
            </a:r>
            <a:r>
              <a:rPr lang="en-US" sz="1800" spc="5" dirty="0">
                <a:solidFill>
                  <a:srgbClr val="FFFFFF"/>
                </a:solidFill>
                <a:latin typeface="Carlito"/>
                <a:cs typeface="Carlito"/>
              </a:rPr>
              <a:t>it </a:t>
            </a:r>
            <a:r>
              <a:rPr lang="en-US" sz="1800" spc="-10" dirty="0">
                <a:solidFill>
                  <a:srgbClr val="FFFFFF"/>
                </a:solidFill>
                <a:latin typeface="Carlito"/>
                <a:cs typeface="Carlito"/>
              </a:rPr>
              <a:t>is </a:t>
            </a:r>
            <a:r>
              <a:rPr lang="en-US" sz="1800" spc="-5" dirty="0">
                <a:solidFill>
                  <a:srgbClr val="FFFFFF"/>
                </a:solidFill>
                <a:latin typeface="Carlito"/>
                <a:cs typeface="Carlito"/>
              </a:rPr>
              <a:t>proposed that proviso </a:t>
            </a:r>
            <a:r>
              <a:rPr lang="en-US" sz="1800" spc="-25" dirty="0">
                <a:solidFill>
                  <a:srgbClr val="FFFFFF"/>
                </a:solidFill>
                <a:latin typeface="Carlito"/>
                <a:cs typeface="Carlito"/>
              </a:rPr>
              <a:t>to</a:t>
            </a:r>
            <a:r>
              <a:rPr lang="en-US" sz="1800" spc="240" dirty="0">
                <a:solidFill>
                  <a:srgbClr val="FFFFFF"/>
                </a:solidFill>
                <a:latin typeface="Carlito"/>
                <a:cs typeface="Carlito"/>
              </a:rPr>
              <a:t> </a:t>
            </a:r>
            <a:r>
              <a:rPr lang="en-US" sz="1800" spc="-30" dirty="0">
                <a:solidFill>
                  <a:srgbClr val="FFFFFF"/>
                </a:solidFill>
                <a:latin typeface="Carlito"/>
                <a:cs typeface="Carlito"/>
              </a:rPr>
              <a:t>sub-section</a:t>
            </a:r>
            <a:r>
              <a:rPr lang="en-US" sz="1800" dirty="0">
                <a:latin typeface="Carlito"/>
                <a:cs typeface="Carlito"/>
              </a:rPr>
              <a:t> </a:t>
            </a:r>
            <a:r>
              <a:rPr lang="en-US" sz="1800" spc="-5" dirty="0">
                <a:solidFill>
                  <a:srgbClr val="FFFFFF"/>
                </a:solidFill>
                <a:latin typeface="Carlito"/>
                <a:cs typeface="Carlito"/>
              </a:rPr>
              <a:t>(1) of </a:t>
            </a:r>
            <a:r>
              <a:rPr lang="en-US" sz="1800" spc="-10" dirty="0">
                <a:solidFill>
                  <a:srgbClr val="FFFFFF"/>
                </a:solidFill>
                <a:latin typeface="Carlito"/>
                <a:cs typeface="Carlito"/>
              </a:rPr>
              <a:t>Section 54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5" dirty="0">
                <a:solidFill>
                  <a:srgbClr val="FFFFFF"/>
                </a:solidFill>
                <a:latin typeface="Carlito"/>
                <a:cs typeface="Carlito"/>
              </a:rPr>
              <a:t>CGST Act, </a:t>
            </a:r>
            <a:r>
              <a:rPr lang="en-US" sz="1800" spc="-10" dirty="0">
                <a:solidFill>
                  <a:srgbClr val="FFFFFF"/>
                </a:solidFill>
                <a:latin typeface="Carlito"/>
                <a:cs typeface="Carlito"/>
              </a:rPr>
              <a:t>may </a:t>
            </a:r>
            <a:r>
              <a:rPr lang="en-US" sz="1800" spc="-15" dirty="0">
                <a:solidFill>
                  <a:srgbClr val="FFFFFF"/>
                </a:solidFill>
                <a:latin typeface="Carlito"/>
                <a:cs typeface="Carlito"/>
              </a:rPr>
              <a:t>be </a:t>
            </a:r>
            <a:r>
              <a:rPr lang="en-US" sz="1800" spc="-10" dirty="0">
                <a:solidFill>
                  <a:srgbClr val="FFFFFF"/>
                </a:solidFill>
                <a:latin typeface="Carlito"/>
                <a:cs typeface="Carlito"/>
              </a:rPr>
              <a:t>amended  </a:t>
            </a:r>
            <a:r>
              <a:rPr lang="en-US" sz="1800" spc="-15" dirty="0">
                <a:solidFill>
                  <a:srgbClr val="FFFFFF"/>
                </a:solidFill>
                <a:latin typeface="Carlito"/>
                <a:cs typeface="Carlito"/>
              </a:rPr>
              <a:t>to </a:t>
            </a:r>
            <a:r>
              <a:rPr lang="en-US" sz="1800" spc="-10" dirty="0">
                <a:solidFill>
                  <a:srgbClr val="FFFFFF"/>
                </a:solidFill>
                <a:latin typeface="Carlito"/>
                <a:cs typeface="Carlito"/>
              </a:rPr>
              <a:t>allow </a:t>
            </a:r>
            <a:r>
              <a:rPr lang="en-US" sz="1800" dirty="0">
                <a:solidFill>
                  <a:srgbClr val="FFFFFF"/>
                </a:solidFill>
                <a:latin typeface="Carlito"/>
                <a:cs typeface="Carlito"/>
              </a:rPr>
              <a:t>for </a:t>
            </a:r>
            <a:r>
              <a:rPr lang="en-US" sz="1800" spc="-10" dirty="0">
                <a:solidFill>
                  <a:srgbClr val="FFFFFF"/>
                </a:solidFill>
                <a:latin typeface="Carlito"/>
                <a:cs typeface="Carlito"/>
              </a:rPr>
              <a:t>refund </a:t>
            </a:r>
            <a:r>
              <a:rPr lang="en-US" sz="1800" spc="-5" dirty="0">
                <a:solidFill>
                  <a:srgbClr val="FFFFFF"/>
                </a:solidFill>
                <a:latin typeface="Carlito"/>
                <a:cs typeface="Carlito"/>
              </a:rPr>
              <a:t>of </a:t>
            </a:r>
            <a:r>
              <a:rPr lang="en-US" sz="1800" spc="-10" dirty="0">
                <a:solidFill>
                  <a:srgbClr val="FFFFFF"/>
                </a:solidFill>
                <a:latin typeface="Carlito"/>
                <a:cs typeface="Carlito"/>
              </a:rPr>
              <a:t>any balance in </a:t>
            </a:r>
            <a:r>
              <a:rPr lang="en-US" sz="1800" spc="-15" dirty="0">
                <a:solidFill>
                  <a:srgbClr val="FFFFFF"/>
                </a:solidFill>
                <a:latin typeface="Carlito"/>
                <a:cs typeface="Carlito"/>
              </a:rPr>
              <a:t>the </a:t>
            </a:r>
            <a:r>
              <a:rPr lang="en-US" sz="1800" spc="-10" dirty="0">
                <a:solidFill>
                  <a:srgbClr val="FFFFFF"/>
                </a:solidFill>
                <a:latin typeface="Carlito"/>
                <a:cs typeface="Carlito"/>
              </a:rPr>
              <a:t>electronic  </a:t>
            </a:r>
            <a:r>
              <a:rPr lang="en-US" sz="1800" dirty="0">
                <a:solidFill>
                  <a:srgbClr val="FFFFFF"/>
                </a:solidFill>
                <a:latin typeface="Carlito"/>
                <a:cs typeface="Carlito"/>
              </a:rPr>
              <a:t>cash </a:t>
            </a:r>
            <a:r>
              <a:rPr lang="en-US" sz="1800" spc="-10" dirty="0">
                <a:solidFill>
                  <a:srgbClr val="FFFFFF"/>
                </a:solidFill>
                <a:latin typeface="Carlito"/>
                <a:cs typeface="Carlito"/>
              </a:rPr>
              <a:t>ledger </a:t>
            </a:r>
            <a:r>
              <a:rPr lang="en-US" sz="1800" dirty="0">
                <a:solidFill>
                  <a:srgbClr val="FFFFFF"/>
                </a:solidFill>
                <a:latin typeface="Carlito"/>
                <a:cs typeface="Carlito"/>
              </a:rPr>
              <a:t>in </a:t>
            </a:r>
            <a:r>
              <a:rPr lang="en-US" sz="1800" spc="-5" dirty="0">
                <a:solidFill>
                  <a:srgbClr val="FFFFFF"/>
                </a:solidFill>
                <a:latin typeface="Carlito"/>
                <a:cs typeface="Carlito"/>
              </a:rPr>
              <a:t>such form </a:t>
            </a:r>
            <a:r>
              <a:rPr lang="en-US" sz="1800" spc="-10" dirty="0">
                <a:solidFill>
                  <a:srgbClr val="FFFFFF"/>
                </a:solidFill>
                <a:latin typeface="Carlito"/>
                <a:cs typeface="Carlito"/>
              </a:rPr>
              <a:t>and 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20" dirty="0">
                <a:solidFill>
                  <a:srgbClr val="FFFFFF"/>
                </a:solidFill>
                <a:latin typeface="Carlito"/>
                <a:cs typeface="Carlito"/>
              </a:rPr>
              <a:t>be  </a:t>
            </a:r>
            <a:r>
              <a:rPr lang="en-US" sz="1800" spc="-10" dirty="0">
                <a:solidFill>
                  <a:srgbClr val="FFFFFF"/>
                </a:solidFill>
                <a:latin typeface="Carlito"/>
                <a:cs typeface="Carlito"/>
              </a:rPr>
              <a:t>prescribed</a:t>
            </a:r>
            <a:endParaRPr lang="en-US" sz="1800" dirty="0">
              <a:latin typeface="Carlito"/>
              <a:cs typeface="Carlito"/>
            </a:endParaRPr>
          </a:p>
          <a:p>
            <a:pPr marL="39370" algn="just"/>
            <a:endParaRPr lang="en-IN" sz="2800" dirty="0">
              <a:latin typeface="Carlito"/>
              <a:cs typeface="Carlito"/>
            </a:endParaRPr>
          </a:p>
          <a:p>
            <a:pPr marL="39370" algn="just">
              <a:lnSpc>
                <a:spcPct val="100000"/>
              </a:lnSpc>
            </a:pPr>
            <a:endParaRPr lang="en-US" sz="2800" dirty="0">
              <a:latin typeface="Carlito"/>
              <a:cs typeface="Carlito"/>
            </a:endParaRPr>
          </a:p>
          <a:p>
            <a:pPr>
              <a:lnSpc>
                <a:spcPct val="100000"/>
              </a:lnSpc>
            </a:pPr>
            <a:endParaRPr lang="en-US" sz="2800" dirty="0">
              <a:latin typeface="Times New Roman"/>
              <a:cs typeface="Times New Roman"/>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197525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2A49-E18C-40C9-972E-08399FD39EAA}"/>
              </a:ext>
            </a:extLst>
          </p:cNvPr>
          <p:cNvSpPr>
            <a:spLocks noGrp="1"/>
          </p:cNvSpPr>
          <p:nvPr>
            <p:ph type="title"/>
          </p:nvPr>
        </p:nvSpPr>
        <p:spPr>
          <a:xfrm>
            <a:off x="207518" y="152400"/>
            <a:ext cx="5888482" cy="636905"/>
          </a:xfrm>
        </p:spPr>
        <p:txBody>
          <a:bodyPr/>
          <a:lstStyle/>
          <a:p>
            <a:r>
              <a:rPr lang="en-US" sz="4000" dirty="0"/>
              <a:t>Section 54 -</a:t>
            </a:r>
            <a:endParaRPr lang="en-IN" dirty="0"/>
          </a:p>
        </p:txBody>
      </p:sp>
      <p:sp>
        <p:nvSpPr>
          <p:cNvPr id="3" name="Text Placeholder 2">
            <a:extLst>
              <a:ext uri="{FF2B5EF4-FFF2-40B4-BE49-F238E27FC236}">
                <a16:creationId xmlns:a16="http://schemas.microsoft.com/office/drawing/2014/main" id="{23E422DA-B63A-4DA9-899B-0C79645DECF1}"/>
              </a:ext>
            </a:extLst>
          </p:cNvPr>
          <p:cNvSpPr>
            <a:spLocks noGrp="1"/>
          </p:cNvSpPr>
          <p:nvPr>
            <p:ph type="body" idx="1"/>
          </p:nvPr>
        </p:nvSpPr>
        <p:spPr>
          <a:xfrm>
            <a:off x="207518" y="990600"/>
            <a:ext cx="11755882" cy="3354765"/>
          </a:xfrm>
        </p:spPr>
        <p:txBody>
          <a:bodyPr/>
          <a:lstStyle/>
          <a:p>
            <a:pPr algn="l"/>
            <a:r>
              <a:rPr lang="en-IN" sz="1800" b="1" spc="-10" dirty="0">
                <a:solidFill>
                  <a:srgbClr val="FFFF00"/>
                </a:solidFill>
                <a:latin typeface="Carlito"/>
                <a:cs typeface="Carlito"/>
              </a:rPr>
              <a:t>Amendment-</a:t>
            </a:r>
          </a:p>
          <a:p>
            <a:pPr algn="l"/>
            <a:r>
              <a:rPr lang="en-IN" sz="1800" b="1" spc="-10" dirty="0">
                <a:solidFill>
                  <a:srgbClr val="FFFF00"/>
                </a:solidFill>
                <a:latin typeface="Carlito"/>
                <a:cs typeface="Carlito"/>
              </a:rPr>
              <a:t> </a:t>
            </a:r>
            <a:r>
              <a:rPr lang="en-US" sz="1800" spc="-10" dirty="0">
                <a:solidFill>
                  <a:srgbClr val="FFFFFF"/>
                </a:solidFill>
                <a:latin typeface="Carlito"/>
                <a:cs typeface="Carlito"/>
              </a:rPr>
              <a:t>(b) in </a:t>
            </a:r>
            <a:r>
              <a:rPr lang="en-US" sz="1800" spc="-5" dirty="0">
                <a:solidFill>
                  <a:srgbClr val="FFFFFF"/>
                </a:solidFill>
                <a:latin typeface="Carlito"/>
                <a:cs typeface="Carlito"/>
              </a:rPr>
              <a:t>sub-section (2), </a:t>
            </a:r>
            <a:r>
              <a:rPr lang="en-US" sz="1800" dirty="0">
                <a:solidFill>
                  <a:srgbClr val="FFFFFF"/>
                </a:solidFill>
                <a:latin typeface="Carlito"/>
                <a:cs typeface="Carlito"/>
              </a:rPr>
              <a:t>for </a:t>
            </a:r>
            <a:r>
              <a:rPr lang="en-US" sz="1800" spc="-15" dirty="0">
                <a:solidFill>
                  <a:srgbClr val="FFFFFF"/>
                </a:solidFill>
                <a:latin typeface="Carlito"/>
                <a:cs typeface="Carlito"/>
              </a:rPr>
              <a:t>the words </a:t>
            </a:r>
            <a:r>
              <a:rPr lang="en-US" sz="1800" spc="-10" dirty="0">
                <a:solidFill>
                  <a:srgbClr val="FFFFFF"/>
                </a:solidFill>
                <a:latin typeface="Carlito"/>
                <a:cs typeface="Carlito"/>
              </a:rPr>
              <a:t>“six  months”, </a:t>
            </a:r>
            <a:r>
              <a:rPr lang="en-US" sz="1800" spc="-15" dirty="0">
                <a:solidFill>
                  <a:srgbClr val="FFFFFF"/>
                </a:solidFill>
                <a:latin typeface="Carlito"/>
                <a:cs typeface="Carlito"/>
              </a:rPr>
              <a:t>the </a:t>
            </a:r>
            <a:r>
              <a:rPr lang="en-US" sz="1800" spc="-10" dirty="0">
                <a:solidFill>
                  <a:srgbClr val="FFFFFF"/>
                </a:solidFill>
                <a:latin typeface="Carlito"/>
                <a:cs typeface="Carlito"/>
              </a:rPr>
              <a:t>words </a:t>
            </a:r>
            <a:r>
              <a:rPr lang="en-US" sz="1800" spc="-15" dirty="0">
                <a:solidFill>
                  <a:srgbClr val="FFFFFF"/>
                </a:solidFill>
                <a:latin typeface="Carlito"/>
                <a:cs typeface="Carlito"/>
              </a:rPr>
              <a:t>“two </a:t>
            </a:r>
            <a:r>
              <a:rPr lang="en-US" sz="1800" spc="-5" dirty="0">
                <a:solidFill>
                  <a:srgbClr val="FFFFFF"/>
                </a:solidFill>
                <a:latin typeface="Carlito"/>
                <a:cs typeface="Carlito"/>
              </a:rPr>
              <a:t>years” </a:t>
            </a:r>
            <a:r>
              <a:rPr lang="en-US" sz="1800" spc="-10" dirty="0">
                <a:solidFill>
                  <a:srgbClr val="FFFFFF"/>
                </a:solidFill>
                <a:latin typeface="Carlito"/>
                <a:cs typeface="Carlito"/>
              </a:rPr>
              <a:t>shall </a:t>
            </a:r>
            <a:r>
              <a:rPr lang="en-US" sz="1800" spc="-20" dirty="0">
                <a:solidFill>
                  <a:srgbClr val="FFFFFF"/>
                </a:solidFill>
                <a:latin typeface="Carlito"/>
                <a:cs typeface="Carlito"/>
              </a:rPr>
              <a:t>be  </a:t>
            </a:r>
            <a:r>
              <a:rPr lang="en-US" sz="1800" spc="-15" dirty="0">
                <a:solidFill>
                  <a:srgbClr val="FFFFFF"/>
                </a:solidFill>
                <a:latin typeface="Carlito"/>
                <a:cs typeface="Carlito"/>
              </a:rPr>
              <a:t>substituted;</a:t>
            </a:r>
          </a:p>
          <a:p>
            <a:pPr algn="l"/>
            <a:endParaRPr lang="en-US" sz="1800" spc="-15" dirty="0">
              <a:solidFill>
                <a:srgbClr val="FFFFFF"/>
              </a:solidFill>
              <a:latin typeface="Carlito"/>
              <a:cs typeface="Carlito"/>
            </a:endParaRPr>
          </a:p>
          <a:p>
            <a:pPr algn="l"/>
            <a:r>
              <a:rPr lang="en-IN" sz="1800" b="1" spc="-10" dirty="0">
                <a:solidFill>
                  <a:srgbClr val="FFFF00"/>
                </a:solidFill>
                <a:latin typeface="Carlito"/>
                <a:cs typeface="Carlito"/>
              </a:rPr>
              <a:t>Impact-</a:t>
            </a:r>
          </a:p>
          <a:p>
            <a:pPr algn="l"/>
            <a:r>
              <a:rPr lang="en-IN" sz="1800" b="1" spc="-10" dirty="0">
                <a:solidFill>
                  <a:srgbClr val="FFFF00"/>
                </a:solidFill>
                <a:latin typeface="Carlito"/>
                <a:cs typeface="Carlito"/>
              </a:rPr>
              <a:t> </a:t>
            </a:r>
            <a:r>
              <a:rPr lang="en-US" sz="1800" spc="-5" dirty="0">
                <a:solidFill>
                  <a:srgbClr val="FFFFFF"/>
                </a:solidFill>
                <a:latin typeface="Carlito"/>
                <a:cs typeface="Carlito"/>
              </a:rPr>
              <a:t>(2) A </a:t>
            </a:r>
            <a:r>
              <a:rPr lang="en-US" sz="1800" spc="-10" dirty="0">
                <a:solidFill>
                  <a:srgbClr val="FFFFFF"/>
                </a:solidFill>
                <a:latin typeface="Carlito"/>
                <a:cs typeface="Carlito"/>
              </a:rPr>
              <a:t>specialized agency </a:t>
            </a:r>
            <a:r>
              <a:rPr lang="en-US" sz="1800" spc="-5" dirty="0">
                <a:solidFill>
                  <a:srgbClr val="FFFFFF"/>
                </a:solidFill>
                <a:latin typeface="Carlito"/>
                <a:cs typeface="Carlito"/>
              </a:rPr>
              <a:t>of </a:t>
            </a:r>
            <a:r>
              <a:rPr lang="en-US" sz="1800" spc="-15" dirty="0">
                <a:solidFill>
                  <a:srgbClr val="FFFFFF"/>
                </a:solidFill>
                <a:latin typeface="Carlito"/>
                <a:cs typeface="Carlito"/>
              </a:rPr>
              <a:t>the United </a:t>
            </a:r>
            <a:r>
              <a:rPr lang="en-US" sz="1800" spc="-10" dirty="0">
                <a:solidFill>
                  <a:srgbClr val="FFFFFF"/>
                </a:solidFill>
                <a:latin typeface="Carlito"/>
                <a:cs typeface="Carlito"/>
              </a:rPr>
              <a:t>Nations Organization </a:t>
            </a:r>
            <a:r>
              <a:rPr lang="en-US" sz="1800" spc="-5" dirty="0">
                <a:solidFill>
                  <a:srgbClr val="FFFFFF"/>
                </a:solidFill>
                <a:latin typeface="Carlito"/>
                <a:cs typeface="Carlito"/>
              </a:rPr>
              <a:t>or </a:t>
            </a:r>
            <a:r>
              <a:rPr lang="en-US" sz="1800" spc="-10" dirty="0">
                <a:solidFill>
                  <a:srgbClr val="FFFFFF"/>
                </a:solidFill>
                <a:latin typeface="Carlito"/>
                <a:cs typeface="Carlito"/>
              </a:rPr>
              <a:t>any  </a:t>
            </a:r>
            <a:r>
              <a:rPr lang="en-US" sz="1800" spc="5" dirty="0">
                <a:solidFill>
                  <a:srgbClr val="FFFFFF"/>
                </a:solidFill>
                <a:latin typeface="Carlito"/>
                <a:cs typeface="Carlito"/>
              </a:rPr>
              <a:t>M</a:t>
            </a:r>
            <a:r>
              <a:rPr lang="en-US" sz="1800" spc="-15" dirty="0">
                <a:solidFill>
                  <a:srgbClr val="FFFFFF"/>
                </a:solidFill>
                <a:latin typeface="Carlito"/>
                <a:cs typeface="Carlito"/>
              </a:rPr>
              <a:t>u</a:t>
            </a:r>
            <a:r>
              <a:rPr lang="en-US" sz="1800" spc="-10" dirty="0">
                <a:solidFill>
                  <a:srgbClr val="FFFFFF"/>
                </a:solidFill>
                <a:latin typeface="Carlito"/>
                <a:cs typeface="Carlito"/>
              </a:rPr>
              <a:t>l</a:t>
            </a:r>
            <a:r>
              <a:rPr lang="en-US" sz="1800" spc="10" dirty="0">
                <a:solidFill>
                  <a:srgbClr val="FFFFFF"/>
                </a:solidFill>
                <a:latin typeface="Carlito"/>
                <a:cs typeface="Carlito"/>
              </a:rPr>
              <a:t>t</a:t>
            </a:r>
            <a:r>
              <a:rPr lang="en-US" sz="1800" spc="-10" dirty="0">
                <a:solidFill>
                  <a:srgbClr val="FFFFFF"/>
                </a:solidFill>
                <a:latin typeface="Carlito"/>
                <a:cs typeface="Carlito"/>
              </a:rPr>
              <a:t>il</a:t>
            </a:r>
            <a:r>
              <a:rPr lang="en-US" sz="1800" dirty="0">
                <a:solidFill>
                  <a:srgbClr val="FFFFFF"/>
                </a:solidFill>
                <a:latin typeface="Carlito"/>
                <a:cs typeface="Carlito"/>
              </a:rPr>
              <a:t>a</a:t>
            </a:r>
            <a:r>
              <a:rPr lang="en-US" sz="1800" spc="-10" dirty="0">
                <a:solidFill>
                  <a:srgbClr val="FFFFFF"/>
                </a:solidFill>
                <a:latin typeface="Carlito"/>
                <a:cs typeface="Carlito"/>
              </a:rPr>
              <a:t>t</a:t>
            </a:r>
            <a:r>
              <a:rPr lang="en-US" sz="1800" dirty="0">
                <a:solidFill>
                  <a:srgbClr val="FFFFFF"/>
                </a:solidFill>
                <a:latin typeface="Carlito"/>
                <a:cs typeface="Carlito"/>
              </a:rPr>
              <a:t>e</a:t>
            </a:r>
            <a:r>
              <a:rPr lang="en-US" sz="1800" spc="-5" dirty="0">
                <a:solidFill>
                  <a:srgbClr val="FFFFFF"/>
                </a:solidFill>
                <a:latin typeface="Carlito"/>
                <a:cs typeface="Carlito"/>
              </a:rPr>
              <a:t>r</a:t>
            </a:r>
            <a:r>
              <a:rPr lang="en-US" sz="1800" spc="25" dirty="0">
                <a:solidFill>
                  <a:srgbClr val="FFFFFF"/>
                </a:solidFill>
                <a:latin typeface="Carlito"/>
                <a:cs typeface="Carlito"/>
              </a:rPr>
              <a:t>a</a:t>
            </a:r>
            <a:r>
              <a:rPr lang="en-US" sz="1800" dirty="0">
                <a:solidFill>
                  <a:srgbClr val="FFFFFF"/>
                </a:solidFill>
                <a:latin typeface="Carlito"/>
                <a:cs typeface="Carlito"/>
              </a:rPr>
              <a:t>l </a:t>
            </a:r>
            <a:r>
              <a:rPr lang="en-US" sz="1800" spc="60" dirty="0">
                <a:solidFill>
                  <a:srgbClr val="FFFFFF"/>
                </a:solidFill>
                <a:latin typeface="Carlito"/>
                <a:cs typeface="Carlito"/>
              </a:rPr>
              <a:t> </a:t>
            </a:r>
            <a:r>
              <a:rPr lang="en-US" sz="1800" spc="5" dirty="0">
                <a:solidFill>
                  <a:srgbClr val="FFFFFF"/>
                </a:solidFill>
                <a:latin typeface="Carlito"/>
                <a:cs typeface="Carlito"/>
              </a:rPr>
              <a:t>F</a:t>
            </a:r>
            <a:r>
              <a:rPr lang="en-US" sz="1800" spc="-10" dirty="0">
                <a:solidFill>
                  <a:srgbClr val="FFFFFF"/>
                </a:solidFill>
                <a:latin typeface="Carlito"/>
                <a:cs typeface="Carlito"/>
              </a:rPr>
              <a:t>i</a:t>
            </a:r>
            <a:r>
              <a:rPr lang="en-US" sz="1800" spc="-15" dirty="0">
                <a:solidFill>
                  <a:srgbClr val="FFFFFF"/>
                </a:solidFill>
                <a:latin typeface="Carlito"/>
                <a:cs typeface="Carlito"/>
              </a:rPr>
              <a:t>n</a:t>
            </a:r>
            <a:r>
              <a:rPr lang="en-US" sz="1800" dirty="0">
                <a:solidFill>
                  <a:srgbClr val="FFFFFF"/>
                </a:solidFill>
                <a:latin typeface="Carlito"/>
                <a:cs typeface="Carlito"/>
              </a:rPr>
              <a:t>a</a:t>
            </a:r>
            <a:r>
              <a:rPr lang="en-US" sz="1800" spc="-10" dirty="0">
                <a:solidFill>
                  <a:srgbClr val="FFFFFF"/>
                </a:solidFill>
                <a:latin typeface="Carlito"/>
                <a:cs typeface="Carlito"/>
              </a:rPr>
              <a:t>n</a:t>
            </a:r>
            <a:r>
              <a:rPr lang="en-US" sz="1800" spc="5" dirty="0">
                <a:solidFill>
                  <a:srgbClr val="FFFFFF"/>
                </a:solidFill>
                <a:latin typeface="Carlito"/>
                <a:cs typeface="Carlito"/>
              </a:rPr>
              <a:t>c</a:t>
            </a:r>
            <a:r>
              <a:rPr lang="en-US" sz="1800" spc="-10" dirty="0">
                <a:solidFill>
                  <a:srgbClr val="FFFFFF"/>
                </a:solidFill>
                <a:latin typeface="Carlito"/>
                <a:cs typeface="Carlito"/>
              </a:rPr>
              <a:t>i</a:t>
            </a:r>
            <a:r>
              <a:rPr lang="en-US" sz="1800" dirty="0">
                <a:solidFill>
                  <a:srgbClr val="FFFFFF"/>
                </a:solidFill>
                <a:latin typeface="Carlito"/>
                <a:cs typeface="Carlito"/>
              </a:rPr>
              <a:t>al </a:t>
            </a:r>
            <a:r>
              <a:rPr lang="en-US" sz="1800" spc="60" dirty="0">
                <a:solidFill>
                  <a:srgbClr val="FFFFFF"/>
                </a:solidFill>
                <a:latin typeface="Carlito"/>
                <a:cs typeface="Carlito"/>
              </a:rPr>
              <a:t> </a:t>
            </a:r>
            <a:r>
              <a:rPr lang="en-US" sz="1800" spc="5" dirty="0">
                <a:solidFill>
                  <a:srgbClr val="FFFFFF"/>
                </a:solidFill>
                <a:latin typeface="Carlito"/>
                <a:cs typeface="Carlito"/>
              </a:rPr>
              <a:t>I</a:t>
            </a:r>
            <a:r>
              <a:rPr lang="en-US" sz="1800" spc="-15" dirty="0">
                <a:solidFill>
                  <a:srgbClr val="FFFFFF"/>
                </a:solidFill>
                <a:latin typeface="Carlito"/>
                <a:cs typeface="Carlito"/>
              </a:rPr>
              <a:t>n</a:t>
            </a:r>
            <a:r>
              <a:rPr lang="en-US" sz="1800" spc="5" dirty="0">
                <a:solidFill>
                  <a:srgbClr val="FFFFFF"/>
                </a:solidFill>
                <a:latin typeface="Carlito"/>
                <a:cs typeface="Carlito"/>
              </a:rPr>
              <a:t>s</a:t>
            </a:r>
            <a:r>
              <a:rPr lang="en-US" sz="1800" spc="10" dirty="0">
                <a:solidFill>
                  <a:srgbClr val="FFFFFF"/>
                </a:solidFill>
                <a:latin typeface="Carlito"/>
                <a:cs typeface="Carlito"/>
              </a:rPr>
              <a:t>t</a:t>
            </a:r>
            <a:r>
              <a:rPr lang="en-US" sz="1800" spc="-10" dirty="0">
                <a:solidFill>
                  <a:srgbClr val="FFFFFF"/>
                </a:solidFill>
                <a:latin typeface="Carlito"/>
                <a:cs typeface="Carlito"/>
              </a:rPr>
              <a:t>i</a:t>
            </a:r>
            <a:r>
              <a:rPr lang="en-US" sz="1800" spc="10" dirty="0">
                <a:solidFill>
                  <a:srgbClr val="FFFFFF"/>
                </a:solidFill>
                <a:latin typeface="Carlito"/>
                <a:cs typeface="Carlito"/>
              </a:rPr>
              <a:t>t</a:t>
            </a:r>
            <a:r>
              <a:rPr lang="en-US" sz="1800" spc="-15" dirty="0">
                <a:solidFill>
                  <a:srgbClr val="FFFFFF"/>
                </a:solidFill>
                <a:latin typeface="Carlito"/>
                <a:cs typeface="Carlito"/>
              </a:rPr>
              <a:t>u</a:t>
            </a:r>
            <a:r>
              <a:rPr lang="en-US" sz="1800" spc="10"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60" dirty="0">
                <a:solidFill>
                  <a:srgbClr val="FFFFFF"/>
                </a:solidFill>
                <a:latin typeface="Carlito"/>
                <a:cs typeface="Carlito"/>
              </a:rPr>
              <a:t> </a:t>
            </a:r>
            <a:r>
              <a:rPr lang="en-US" sz="1800" dirty="0">
                <a:solidFill>
                  <a:srgbClr val="FFFFFF"/>
                </a:solidFill>
                <a:latin typeface="Carlito"/>
                <a:cs typeface="Carlito"/>
              </a:rPr>
              <a:t>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50" dirty="0">
                <a:solidFill>
                  <a:srgbClr val="FFFFFF"/>
                </a:solidFill>
                <a:latin typeface="Carlito"/>
                <a:cs typeface="Carlito"/>
              </a:rPr>
              <a:t> </a:t>
            </a:r>
            <a:r>
              <a:rPr lang="en-US" sz="1800" spc="-15" dirty="0">
                <a:solidFill>
                  <a:srgbClr val="FFFFFF"/>
                </a:solidFill>
                <a:latin typeface="Carlito"/>
                <a:cs typeface="Carlito"/>
              </a:rPr>
              <a:t>O</a:t>
            </a:r>
            <a:r>
              <a:rPr lang="en-US" sz="1800" spc="15" dirty="0">
                <a:solidFill>
                  <a:srgbClr val="FFFFFF"/>
                </a:solidFill>
                <a:latin typeface="Carlito"/>
                <a:cs typeface="Carlito"/>
              </a:rPr>
              <a:t>r</a:t>
            </a:r>
            <a:r>
              <a:rPr lang="en-US" sz="1800" spc="10" dirty="0">
                <a:solidFill>
                  <a:srgbClr val="FFFFFF"/>
                </a:solidFill>
                <a:latin typeface="Carlito"/>
                <a:cs typeface="Carlito"/>
              </a:rPr>
              <a:t>g</a:t>
            </a:r>
            <a:r>
              <a:rPr lang="en-US" sz="1800" dirty="0">
                <a:solidFill>
                  <a:srgbClr val="FFFFFF"/>
                </a:solidFill>
                <a:latin typeface="Carlito"/>
                <a:cs typeface="Carlito"/>
              </a:rPr>
              <a:t>a</a:t>
            </a:r>
            <a:r>
              <a:rPr lang="en-US" sz="1800" spc="-10" dirty="0">
                <a:solidFill>
                  <a:srgbClr val="FFFFFF"/>
                </a:solidFill>
                <a:latin typeface="Carlito"/>
                <a:cs typeface="Carlito"/>
              </a:rPr>
              <a:t>ni</a:t>
            </a:r>
            <a:r>
              <a:rPr lang="en-US" sz="1800" spc="5" dirty="0">
                <a:solidFill>
                  <a:srgbClr val="FFFFFF"/>
                </a:solidFill>
                <a:latin typeface="Carlito"/>
                <a:cs typeface="Carlito"/>
              </a:rPr>
              <a:t>z</a:t>
            </a:r>
            <a:r>
              <a:rPr lang="en-US" sz="1800" dirty="0">
                <a:solidFill>
                  <a:srgbClr val="FFFFFF"/>
                </a:solidFill>
                <a:latin typeface="Carlito"/>
                <a:cs typeface="Carlito"/>
              </a:rPr>
              <a:t>a</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80" dirty="0">
                <a:solidFill>
                  <a:srgbClr val="FFFFFF"/>
                </a:solidFill>
                <a:latin typeface="Carlito"/>
                <a:cs typeface="Carlito"/>
              </a:rPr>
              <a:t> </a:t>
            </a:r>
            <a:r>
              <a:rPr lang="en-US" sz="1800" spc="-15" dirty="0">
                <a:solidFill>
                  <a:srgbClr val="FFFFFF"/>
                </a:solidFill>
                <a:latin typeface="Carlito"/>
                <a:cs typeface="Carlito"/>
              </a:rPr>
              <a:t>n</a:t>
            </a:r>
            <a:r>
              <a:rPr lang="en-US" sz="1800" spc="5" dirty="0">
                <a:solidFill>
                  <a:srgbClr val="FFFFFF"/>
                </a:solidFill>
                <a:latin typeface="Carlito"/>
                <a:cs typeface="Carlito"/>
              </a:rPr>
              <a:t>o</a:t>
            </a:r>
            <a:r>
              <a:rPr lang="en-US" sz="1800" spc="-15" dirty="0">
                <a:solidFill>
                  <a:srgbClr val="FFFFFF"/>
                </a:solidFill>
                <a:latin typeface="Carlito"/>
                <a:cs typeface="Carlito"/>
              </a:rPr>
              <a:t>t</a:t>
            </a:r>
            <a:r>
              <a:rPr lang="en-US" sz="1800" spc="-10" dirty="0">
                <a:solidFill>
                  <a:srgbClr val="FFFFFF"/>
                </a:solidFill>
                <a:latin typeface="Carlito"/>
                <a:cs typeface="Carlito"/>
              </a:rPr>
              <a:t>i</a:t>
            </a:r>
            <a:r>
              <a:rPr lang="en-US" sz="1800" spc="5" dirty="0">
                <a:solidFill>
                  <a:srgbClr val="FFFFFF"/>
                </a:solidFill>
                <a:latin typeface="Carlito"/>
                <a:cs typeface="Carlito"/>
              </a:rPr>
              <a:t>f</a:t>
            </a:r>
            <a:r>
              <a:rPr lang="en-US" sz="1800" spc="-10" dirty="0">
                <a:solidFill>
                  <a:srgbClr val="FFFFFF"/>
                </a:solidFill>
                <a:latin typeface="Carlito"/>
                <a:cs typeface="Carlito"/>
              </a:rPr>
              <a:t>i</a:t>
            </a:r>
            <a:r>
              <a:rPr lang="en-US" sz="1800" spc="20" dirty="0">
                <a:solidFill>
                  <a:srgbClr val="FFFFFF"/>
                </a:solidFill>
                <a:latin typeface="Carlito"/>
                <a:cs typeface="Carlito"/>
              </a:rPr>
              <a:t>e</a:t>
            </a:r>
            <a:r>
              <a:rPr lang="en-US" sz="1800" dirty="0">
                <a:solidFill>
                  <a:srgbClr val="FFFFFF"/>
                </a:solidFill>
                <a:latin typeface="Carlito"/>
                <a:cs typeface="Carlito"/>
              </a:rPr>
              <a:t>d </a:t>
            </a:r>
            <a:r>
              <a:rPr lang="en-US" sz="1800" spc="55" dirty="0">
                <a:solidFill>
                  <a:srgbClr val="FFFFFF"/>
                </a:solidFill>
                <a:latin typeface="Carlito"/>
                <a:cs typeface="Carlito"/>
              </a:rPr>
              <a:t> </a:t>
            </a:r>
            <a:r>
              <a:rPr lang="en-US" sz="1800" spc="10" dirty="0">
                <a:solidFill>
                  <a:srgbClr val="FFFFFF"/>
                </a:solidFill>
                <a:latin typeface="Carlito"/>
                <a:cs typeface="Carlito"/>
              </a:rPr>
              <a:t>u</a:t>
            </a:r>
            <a:r>
              <a:rPr lang="en-US" sz="1800" spc="-15" dirty="0">
                <a:solidFill>
                  <a:srgbClr val="FFFFFF"/>
                </a:solidFill>
                <a:latin typeface="Carlito"/>
                <a:cs typeface="Carlito"/>
              </a:rPr>
              <a:t>nd</a:t>
            </a:r>
            <a:r>
              <a:rPr lang="en-US" sz="1800" dirty="0">
                <a:solidFill>
                  <a:srgbClr val="FFFFFF"/>
                </a:solidFill>
                <a:latin typeface="Carlito"/>
                <a:cs typeface="Carlito"/>
              </a:rPr>
              <a:t>er </a:t>
            </a:r>
            <a:r>
              <a:rPr lang="en-US" sz="1800" spc="80"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10" dirty="0">
                <a:solidFill>
                  <a:srgbClr val="FFFFFF"/>
                </a:solidFill>
                <a:latin typeface="Carlito"/>
                <a:cs typeface="Carlito"/>
              </a:rPr>
              <a:t>U</a:t>
            </a:r>
            <a:r>
              <a:rPr lang="en-US" sz="1800" spc="10" dirty="0">
                <a:solidFill>
                  <a:srgbClr val="FFFFFF"/>
                </a:solidFill>
                <a:latin typeface="Carlito"/>
                <a:cs typeface="Carlito"/>
              </a:rPr>
              <a:t>n</a:t>
            </a:r>
            <a:r>
              <a:rPr lang="en-US" sz="1800" spc="-10" dirty="0">
                <a:solidFill>
                  <a:srgbClr val="FFFFFF"/>
                </a:solidFill>
                <a:latin typeface="Carlito"/>
                <a:cs typeface="Carlito"/>
              </a:rPr>
              <a:t>i</a:t>
            </a:r>
            <a:r>
              <a:rPr lang="en-US" sz="1800" spc="-15" dirty="0">
                <a:solidFill>
                  <a:srgbClr val="FFFFFF"/>
                </a:solidFill>
                <a:latin typeface="Carlito"/>
                <a:cs typeface="Carlito"/>
              </a:rPr>
              <a:t>t</a:t>
            </a:r>
            <a:r>
              <a:rPr lang="en-US" sz="1800" spc="20" dirty="0">
                <a:solidFill>
                  <a:srgbClr val="FFFFFF"/>
                </a:solidFill>
                <a:latin typeface="Carlito"/>
                <a:cs typeface="Carlito"/>
              </a:rPr>
              <a:t>e</a:t>
            </a:r>
            <a:r>
              <a:rPr lang="en-US" sz="1800" dirty="0">
                <a:solidFill>
                  <a:srgbClr val="FFFFFF"/>
                </a:solidFill>
                <a:latin typeface="Carlito"/>
                <a:cs typeface="Carlito"/>
              </a:rPr>
              <a:t>d  </a:t>
            </a:r>
            <a:r>
              <a:rPr lang="en-US" sz="1800" spc="-10" dirty="0">
                <a:solidFill>
                  <a:srgbClr val="FFFFFF"/>
                </a:solidFill>
                <a:latin typeface="Carlito"/>
                <a:cs typeface="Carlito"/>
              </a:rPr>
              <a:t>Nations </a:t>
            </a:r>
            <a:r>
              <a:rPr lang="en-US" sz="1800" spc="-5" dirty="0">
                <a:solidFill>
                  <a:srgbClr val="FFFFFF"/>
                </a:solidFill>
                <a:latin typeface="Carlito"/>
                <a:cs typeface="Carlito"/>
              </a:rPr>
              <a:t>(Privileges and </a:t>
            </a:r>
            <a:r>
              <a:rPr lang="en-US" sz="1800" spc="-10" dirty="0">
                <a:solidFill>
                  <a:srgbClr val="FFFFFF"/>
                </a:solidFill>
                <a:latin typeface="Carlito"/>
                <a:cs typeface="Carlito"/>
              </a:rPr>
              <a:t>Immunities) </a:t>
            </a:r>
            <a:r>
              <a:rPr lang="en-US" sz="1800" spc="-5" dirty="0">
                <a:solidFill>
                  <a:srgbClr val="FFFFFF"/>
                </a:solidFill>
                <a:latin typeface="Carlito"/>
                <a:cs typeface="Carlito"/>
              </a:rPr>
              <a:t>Act, 1947 </a:t>
            </a:r>
            <a:r>
              <a:rPr lang="en-US" sz="1800" dirty="0">
                <a:solidFill>
                  <a:srgbClr val="FFFFFF"/>
                </a:solidFill>
                <a:latin typeface="Carlito"/>
                <a:cs typeface="Carlito"/>
              </a:rPr>
              <a:t>(46 </a:t>
            </a:r>
            <a:r>
              <a:rPr lang="en-US" sz="1800" spc="-5" dirty="0">
                <a:solidFill>
                  <a:srgbClr val="FFFFFF"/>
                </a:solidFill>
                <a:latin typeface="Carlito"/>
                <a:cs typeface="Carlito"/>
              </a:rPr>
              <a:t>of </a:t>
            </a:r>
            <a:r>
              <a:rPr lang="en-US" sz="1800" dirty="0">
                <a:solidFill>
                  <a:srgbClr val="FFFFFF"/>
                </a:solidFill>
                <a:latin typeface="Carlito"/>
                <a:cs typeface="Carlito"/>
              </a:rPr>
              <a:t>1947), </a:t>
            </a:r>
            <a:r>
              <a:rPr lang="en-US" sz="1800" spc="-10" dirty="0">
                <a:solidFill>
                  <a:srgbClr val="FFFFFF"/>
                </a:solidFill>
                <a:latin typeface="Carlito"/>
                <a:cs typeface="Carlito"/>
              </a:rPr>
              <a:t>Consulate </a:t>
            </a:r>
            <a:r>
              <a:rPr lang="en-US" sz="1800" spc="-5" dirty="0">
                <a:solidFill>
                  <a:srgbClr val="FFFFFF"/>
                </a:solidFill>
                <a:latin typeface="Carlito"/>
                <a:cs typeface="Carlito"/>
              </a:rPr>
              <a:t>or Embassy  of</a:t>
            </a:r>
            <a:r>
              <a:rPr lang="en-US" sz="1800" spc="200" dirty="0">
                <a:solidFill>
                  <a:srgbClr val="FFFFFF"/>
                </a:solidFill>
                <a:latin typeface="Carlito"/>
                <a:cs typeface="Carlito"/>
              </a:rPr>
              <a:t> </a:t>
            </a:r>
            <a:r>
              <a:rPr lang="en-US" sz="1800" spc="-10" dirty="0">
                <a:solidFill>
                  <a:srgbClr val="FFFFFF"/>
                </a:solidFill>
                <a:latin typeface="Carlito"/>
                <a:cs typeface="Carlito"/>
              </a:rPr>
              <a:t>foreign</a:t>
            </a:r>
            <a:r>
              <a:rPr lang="en-US" sz="1800" spc="190" dirty="0">
                <a:solidFill>
                  <a:srgbClr val="FFFFFF"/>
                </a:solidFill>
                <a:latin typeface="Carlito"/>
                <a:cs typeface="Carlito"/>
              </a:rPr>
              <a:t> </a:t>
            </a:r>
            <a:r>
              <a:rPr lang="en-US" sz="1800" spc="-10" dirty="0">
                <a:solidFill>
                  <a:srgbClr val="FFFFFF"/>
                </a:solidFill>
                <a:latin typeface="Carlito"/>
                <a:cs typeface="Carlito"/>
              </a:rPr>
              <a:t>countries</a:t>
            </a:r>
            <a:r>
              <a:rPr lang="en-US" sz="1800" spc="215" dirty="0">
                <a:solidFill>
                  <a:srgbClr val="FFFFFF"/>
                </a:solidFill>
                <a:latin typeface="Carlito"/>
                <a:cs typeface="Carlito"/>
              </a:rPr>
              <a:t> </a:t>
            </a:r>
            <a:r>
              <a:rPr lang="en-US" sz="1800" spc="-5" dirty="0">
                <a:solidFill>
                  <a:srgbClr val="FFFFFF"/>
                </a:solidFill>
                <a:latin typeface="Carlito"/>
                <a:cs typeface="Carlito"/>
              </a:rPr>
              <a:t>or</a:t>
            </a:r>
            <a:r>
              <a:rPr lang="en-US" sz="1800" spc="195" dirty="0">
                <a:solidFill>
                  <a:srgbClr val="FFFFFF"/>
                </a:solidFill>
                <a:latin typeface="Carlito"/>
                <a:cs typeface="Carlito"/>
              </a:rPr>
              <a:t> </a:t>
            </a:r>
            <a:r>
              <a:rPr lang="en-US" sz="1800" spc="-10" dirty="0">
                <a:solidFill>
                  <a:srgbClr val="FFFFFF"/>
                </a:solidFill>
                <a:latin typeface="Carlito"/>
                <a:cs typeface="Carlito"/>
              </a:rPr>
              <a:t>any</a:t>
            </a:r>
            <a:r>
              <a:rPr lang="en-US" sz="1800" spc="195" dirty="0">
                <a:solidFill>
                  <a:srgbClr val="FFFFFF"/>
                </a:solidFill>
                <a:latin typeface="Carlito"/>
                <a:cs typeface="Carlito"/>
              </a:rPr>
              <a:t> </a:t>
            </a:r>
            <a:r>
              <a:rPr lang="en-US" sz="1800" spc="-10" dirty="0">
                <a:solidFill>
                  <a:srgbClr val="FFFFFF"/>
                </a:solidFill>
                <a:latin typeface="Carlito"/>
                <a:cs typeface="Carlito"/>
              </a:rPr>
              <a:t>other</a:t>
            </a:r>
            <a:r>
              <a:rPr lang="en-US" sz="1800" spc="220" dirty="0">
                <a:solidFill>
                  <a:srgbClr val="FFFFFF"/>
                </a:solidFill>
                <a:latin typeface="Carlito"/>
                <a:cs typeface="Carlito"/>
              </a:rPr>
              <a:t> </a:t>
            </a:r>
            <a:r>
              <a:rPr lang="en-US" sz="1800" spc="-10" dirty="0">
                <a:solidFill>
                  <a:srgbClr val="FFFFFF"/>
                </a:solidFill>
                <a:latin typeface="Carlito"/>
                <a:cs typeface="Carlito"/>
              </a:rPr>
              <a:t>person</a:t>
            </a:r>
            <a:r>
              <a:rPr lang="en-US" sz="1800" spc="220" dirty="0">
                <a:solidFill>
                  <a:srgbClr val="FFFFFF"/>
                </a:solidFill>
                <a:latin typeface="Carlito"/>
                <a:cs typeface="Carlito"/>
              </a:rPr>
              <a:t> </a:t>
            </a:r>
            <a:r>
              <a:rPr lang="en-US" sz="1800" spc="-5" dirty="0">
                <a:solidFill>
                  <a:srgbClr val="FFFFFF"/>
                </a:solidFill>
                <a:latin typeface="Carlito"/>
                <a:cs typeface="Carlito"/>
              </a:rPr>
              <a:t>or</a:t>
            </a:r>
            <a:r>
              <a:rPr lang="en-US" sz="1800" spc="195" dirty="0">
                <a:solidFill>
                  <a:srgbClr val="FFFFFF"/>
                </a:solidFill>
                <a:latin typeface="Carlito"/>
                <a:cs typeface="Carlito"/>
              </a:rPr>
              <a:t> </a:t>
            </a:r>
            <a:r>
              <a:rPr lang="en-US" sz="1800" spc="-5" dirty="0">
                <a:solidFill>
                  <a:srgbClr val="FFFFFF"/>
                </a:solidFill>
                <a:latin typeface="Carlito"/>
                <a:cs typeface="Carlito"/>
              </a:rPr>
              <a:t>class</a:t>
            </a:r>
            <a:r>
              <a:rPr lang="en-US" sz="1800" spc="210" dirty="0">
                <a:solidFill>
                  <a:srgbClr val="FFFFFF"/>
                </a:solidFill>
                <a:latin typeface="Carlito"/>
                <a:cs typeface="Carlito"/>
              </a:rPr>
              <a:t> </a:t>
            </a:r>
            <a:r>
              <a:rPr lang="en-US" sz="1800" spc="-15" dirty="0">
                <a:solidFill>
                  <a:srgbClr val="FFFFFF"/>
                </a:solidFill>
                <a:latin typeface="Carlito"/>
                <a:cs typeface="Carlito"/>
              </a:rPr>
              <a:t>of </a:t>
            </a:r>
            <a:r>
              <a:rPr lang="en-US" sz="1800" spc="-10" dirty="0">
                <a:solidFill>
                  <a:srgbClr val="FFFFFF"/>
                </a:solidFill>
                <a:latin typeface="Carlito"/>
                <a:cs typeface="Carlito"/>
              </a:rPr>
              <a:t>persons, </a:t>
            </a:r>
            <a:r>
              <a:rPr lang="en-US" sz="1800" spc="-5" dirty="0">
                <a:solidFill>
                  <a:srgbClr val="FFFFFF"/>
                </a:solidFill>
                <a:latin typeface="Carlito"/>
                <a:cs typeface="Carlito"/>
              </a:rPr>
              <a:t>as </a:t>
            </a:r>
            <a:r>
              <a:rPr lang="en-US" sz="1800" spc="-10" dirty="0">
                <a:solidFill>
                  <a:srgbClr val="FFFFFF"/>
                </a:solidFill>
                <a:latin typeface="Carlito"/>
                <a:cs typeface="Carlito"/>
              </a:rPr>
              <a:t>notified under  </a:t>
            </a:r>
            <a:r>
              <a:rPr lang="en-US" sz="1800" spc="-5" dirty="0">
                <a:solidFill>
                  <a:srgbClr val="FFFFFF"/>
                </a:solidFill>
                <a:latin typeface="Carlito"/>
                <a:cs typeface="Carlito"/>
              </a:rPr>
              <a:t>section </a:t>
            </a:r>
            <a:r>
              <a:rPr lang="en-US" sz="1800" spc="-15" dirty="0">
                <a:solidFill>
                  <a:srgbClr val="FFFFFF"/>
                </a:solidFill>
                <a:latin typeface="Carlito"/>
                <a:cs typeface="Carlito"/>
              </a:rPr>
              <a:t>55, </a:t>
            </a:r>
            <a:r>
              <a:rPr lang="en-US" sz="1800" spc="-5" dirty="0">
                <a:solidFill>
                  <a:srgbClr val="FFFFFF"/>
                </a:solidFill>
                <a:latin typeface="Carlito"/>
                <a:cs typeface="Carlito"/>
              </a:rPr>
              <a:t>entitled </a:t>
            </a:r>
            <a:r>
              <a:rPr lang="en-US" sz="1800" spc="-10" dirty="0">
                <a:solidFill>
                  <a:srgbClr val="FFFFFF"/>
                </a:solidFill>
                <a:latin typeface="Carlito"/>
                <a:cs typeface="Carlito"/>
              </a:rPr>
              <a:t>to </a:t>
            </a:r>
            <a:r>
              <a:rPr lang="en-US" sz="1800" spc="-5" dirty="0">
                <a:solidFill>
                  <a:srgbClr val="FFFFFF"/>
                </a:solidFill>
                <a:latin typeface="Carlito"/>
                <a:cs typeface="Carlito"/>
              </a:rPr>
              <a:t>a refund </a:t>
            </a:r>
            <a:r>
              <a:rPr lang="en-US" sz="1800" dirty="0">
                <a:solidFill>
                  <a:srgbClr val="FFFFFF"/>
                </a:solidFill>
                <a:latin typeface="Carlito"/>
                <a:cs typeface="Carlito"/>
              </a:rPr>
              <a:t>of </a:t>
            </a:r>
            <a:r>
              <a:rPr lang="en-US" sz="1800" spc="-10" dirty="0">
                <a:solidFill>
                  <a:srgbClr val="FFFFFF"/>
                </a:solidFill>
                <a:latin typeface="Carlito"/>
                <a:cs typeface="Carlito"/>
              </a:rPr>
              <a:t>tax </a:t>
            </a:r>
            <a:r>
              <a:rPr lang="en-US" sz="1800" spc="-5" dirty="0">
                <a:solidFill>
                  <a:srgbClr val="FFFFFF"/>
                </a:solidFill>
                <a:latin typeface="Carlito"/>
                <a:cs typeface="Carlito"/>
              </a:rPr>
              <a:t>paid </a:t>
            </a:r>
            <a:r>
              <a:rPr lang="en-US" sz="1800" dirty="0">
                <a:solidFill>
                  <a:srgbClr val="FFFFFF"/>
                </a:solidFill>
                <a:latin typeface="Carlito"/>
                <a:cs typeface="Carlito"/>
              </a:rPr>
              <a:t>by </a:t>
            </a:r>
            <a:r>
              <a:rPr lang="en-US" sz="1800" spc="-10" dirty="0">
                <a:solidFill>
                  <a:srgbClr val="FFFFFF"/>
                </a:solidFill>
                <a:latin typeface="Carlito"/>
                <a:cs typeface="Carlito"/>
              </a:rPr>
              <a:t>it </a:t>
            </a:r>
            <a:r>
              <a:rPr lang="en-US" sz="1800" spc="-5" dirty="0">
                <a:solidFill>
                  <a:srgbClr val="FFFFFF"/>
                </a:solidFill>
                <a:latin typeface="Carlito"/>
                <a:cs typeface="Carlito"/>
              </a:rPr>
              <a:t>on inward supplies </a:t>
            </a:r>
            <a:r>
              <a:rPr lang="en-US" sz="1800" dirty="0">
                <a:solidFill>
                  <a:srgbClr val="FFFFFF"/>
                </a:solidFill>
                <a:latin typeface="Carlito"/>
                <a:cs typeface="Carlito"/>
              </a:rPr>
              <a:t>of </a:t>
            </a:r>
            <a:r>
              <a:rPr lang="en-US" sz="1800" spc="-10" dirty="0">
                <a:solidFill>
                  <a:srgbClr val="FFFFFF"/>
                </a:solidFill>
                <a:latin typeface="Carlito"/>
                <a:cs typeface="Carlito"/>
              </a:rPr>
              <a:t>goods </a:t>
            </a:r>
            <a:r>
              <a:rPr lang="en-US" sz="1800" dirty="0">
                <a:solidFill>
                  <a:srgbClr val="FFFFFF"/>
                </a:solidFill>
                <a:latin typeface="Carlito"/>
                <a:cs typeface="Carlito"/>
              </a:rPr>
              <a:t>or  </a:t>
            </a:r>
            <a:r>
              <a:rPr lang="en-US" sz="1800" spc="-5" dirty="0">
                <a:solidFill>
                  <a:srgbClr val="FFFFFF"/>
                </a:solidFill>
                <a:latin typeface="Carlito"/>
                <a:cs typeface="Carlito"/>
              </a:rPr>
              <a:t>services  or  </a:t>
            </a:r>
            <a:r>
              <a:rPr lang="en-US" sz="1800" spc="-10" dirty="0">
                <a:solidFill>
                  <a:srgbClr val="FFFFFF"/>
                </a:solidFill>
                <a:latin typeface="Carlito"/>
                <a:cs typeface="Carlito"/>
              </a:rPr>
              <a:t>both,  may</a:t>
            </a:r>
            <a:r>
              <a:rPr lang="en-US" sz="1800" spc="110" dirty="0">
                <a:solidFill>
                  <a:srgbClr val="FFFFFF"/>
                </a:solidFill>
                <a:latin typeface="Carlito"/>
                <a:cs typeface="Carlito"/>
              </a:rPr>
              <a:t> </a:t>
            </a:r>
            <a:r>
              <a:rPr lang="en-US" sz="1800" spc="-10" dirty="0">
                <a:solidFill>
                  <a:srgbClr val="FFFFFF"/>
                </a:solidFill>
                <a:latin typeface="Carlito"/>
                <a:cs typeface="Carlito"/>
              </a:rPr>
              <a:t>make</a:t>
            </a:r>
            <a:r>
              <a:rPr lang="en-US" sz="1800" spc="275" dirty="0">
                <a:solidFill>
                  <a:srgbClr val="FFFFFF"/>
                </a:solidFill>
                <a:latin typeface="Carlito"/>
                <a:cs typeface="Carlito"/>
              </a:rPr>
              <a:t> </a:t>
            </a:r>
            <a:r>
              <a:rPr lang="en-US" sz="1800" spc="-5" dirty="0">
                <a:solidFill>
                  <a:srgbClr val="FFFFFF"/>
                </a:solidFill>
                <a:latin typeface="Carlito"/>
                <a:cs typeface="Carlito"/>
              </a:rPr>
              <a:t>an </a:t>
            </a:r>
            <a:r>
              <a:rPr lang="en-US" sz="1800" spc="-10" dirty="0">
                <a:solidFill>
                  <a:srgbClr val="FFFFFF"/>
                </a:solidFill>
                <a:latin typeface="Carlito"/>
                <a:cs typeface="Carlito"/>
              </a:rPr>
              <a:t>application </a:t>
            </a:r>
            <a:r>
              <a:rPr lang="en-US" sz="1800" dirty="0">
                <a:solidFill>
                  <a:srgbClr val="FFFFFF"/>
                </a:solidFill>
                <a:latin typeface="Carlito"/>
                <a:cs typeface="Carlito"/>
              </a:rPr>
              <a:t>for </a:t>
            </a:r>
            <a:r>
              <a:rPr lang="en-US" sz="1800" spc="-5" dirty="0">
                <a:solidFill>
                  <a:srgbClr val="FFFFFF"/>
                </a:solidFill>
                <a:latin typeface="Carlito"/>
                <a:cs typeface="Carlito"/>
              </a:rPr>
              <a:t>such </a:t>
            </a:r>
            <a:r>
              <a:rPr lang="en-US" sz="1800" spc="-10" dirty="0">
                <a:solidFill>
                  <a:srgbClr val="FFFFFF"/>
                </a:solidFill>
                <a:latin typeface="Carlito"/>
                <a:cs typeface="Carlito"/>
              </a:rPr>
              <a:t>refund, </a:t>
            </a:r>
            <a:r>
              <a:rPr lang="en-US" sz="1800" dirty="0">
                <a:solidFill>
                  <a:srgbClr val="FFFFFF"/>
                </a:solidFill>
                <a:latin typeface="Carlito"/>
                <a:cs typeface="Carlito"/>
              </a:rPr>
              <a:t>in </a:t>
            </a:r>
            <a:r>
              <a:rPr lang="en-US" sz="1800" spc="-5" dirty="0">
                <a:solidFill>
                  <a:srgbClr val="FFFFFF"/>
                </a:solidFill>
                <a:latin typeface="Carlito"/>
                <a:cs typeface="Carlito"/>
              </a:rPr>
              <a:t>such form and  </a:t>
            </a:r>
            <a:r>
              <a:rPr lang="en-US" sz="1800" spc="-15" dirty="0">
                <a:solidFill>
                  <a:srgbClr val="FFFFFF"/>
                </a:solidFill>
                <a:latin typeface="Carlito"/>
                <a:cs typeface="Carlito"/>
              </a:rPr>
              <a:t>manner </a:t>
            </a:r>
            <a:r>
              <a:rPr lang="en-US" sz="1800" spc="-5" dirty="0">
                <a:solidFill>
                  <a:srgbClr val="FFFFFF"/>
                </a:solidFill>
                <a:latin typeface="Carlito"/>
                <a:cs typeface="Carlito"/>
              </a:rPr>
              <a:t>as </a:t>
            </a:r>
            <a:r>
              <a:rPr lang="en-US" sz="1800" spc="-10" dirty="0">
                <a:solidFill>
                  <a:srgbClr val="FFFFFF"/>
                </a:solidFill>
                <a:latin typeface="Carlito"/>
                <a:cs typeface="Carlito"/>
              </a:rPr>
              <a:t>may </a:t>
            </a:r>
            <a:r>
              <a:rPr lang="en-US" sz="1800" spc="-25" dirty="0">
                <a:solidFill>
                  <a:srgbClr val="FFFFFF"/>
                </a:solidFill>
                <a:latin typeface="Carlito"/>
                <a:cs typeface="Carlito"/>
              </a:rPr>
              <a:t>be </a:t>
            </a:r>
            <a:r>
              <a:rPr lang="en-US" sz="1800" spc="-10" dirty="0">
                <a:solidFill>
                  <a:srgbClr val="FFFFFF"/>
                </a:solidFill>
                <a:latin typeface="Carlito"/>
                <a:cs typeface="Carlito"/>
              </a:rPr>
              <a:t>prescribed, before </a:t>
            </a:r>
            <a:r>
              <a:rPr lang="en-US" sz="1800" spc="-15" dirty="0">
                <a:solidFill>
                  <a:srgbClr val="FFFFFF"/>
                </a:solidFill>
                <a:latin typeface="Carlito"/>
                <a:cs typeface="Carlito"/>
              </a:rPr>
              <a:t>the </a:t>
            </a:r>
            <a:r>
              <a:rPr lang="en-US" sz="1800" spc="-5" dirty="0">
                <a:solidFill>
                  <a:srgbClr val="FFFFFF"/>
                </a:solidFill>
                <a:latin typeface="Carlito"/>
                <a:cs typeface="Carlito"/>
              </a:rPr>
              <a:t>expiry of </a:t>
            </a:r>
            <a:r>
              <a:rPr lang="en-US" sz="1800" strike="sngStrike" spc="-5" dirty="0">
                <a:solidFill>
                  <a:srgbClr val="FFFFFF"/>
                </a:solidFill>
                <a:latin typeface="Carlito"/>
                <a:cs typeface="Carlito"/>
              </a:rPr>
              <a:t>six </a:t>
            </a:r>
            <a:r>
              <a:rPr lang="en-US" sz="1800" strike="sngStrike" spc="-15" dirty="0">
                <a:solidFill>
                  <a:srgbClr val="FFFFFF"/>
                </a:solidFill>
                <a:latin typeface="Carlito"/>
                <a:cs typeface="Carlito"/>
              </a:rPr>
              <a:t>months</a:t>
            </a:r>
            <a:r>
              <a:rPr lang="en-US" sz="1800" strike="noStrike" spc="-15" dirty="0">
                <a:solidFill>
                  <a:srgbClr val="FFFFFF"/>
                </a:solidFill>
                <a:latin typeface="Carlito"/>
                <a:cs typeface="Carlito"/>
              </a:rPr>
              <a:t> </a:t>
            </a:r>
            <a:r>
              <a:rPr lang="en-US" sz="1800" strike="noStrike" spc="-10" dirty="0">
                <a:solidFill>
                  <a:srgbClr val="FFFFFF"/>
                </a:solidFill>
                <a:latin typeface="Carlito"/>
                <a:cs typeface="Carlito"/>
              </a:rPr>
              <a:t>two years </a:t>
            </a:r>
            <a:r>
              <a:rPr lang="en-US" sz="1800" strike="noStrike" spc="-5" dirty="0">
                <a:solidFill>
                  <a:srgbClr val="FFFFFF"/>
                </a:solidFill>
                <a:latin typeface="Carlito"/>
                <a:cs typeface="Carlito"/>
              </a:rPr>
              <a:t>from </a:t>
            </a:r>
            <a:r>
              <a:rPr lang="en-US" sz="1800" strike="noStrike" spc="-20" dirty="0">
                <a:solidFill>
                  <a:srgbClr val="FFFFFF"/>
                </a:solidFill>
                <a:latin typeface="Carlito"/>
                <a:cs typeface="Carlito"/>
              </a:rPr>
              <a:t>the  </a:t>
            </a:r>
            <a:r>
              <a:rPr lang="en-US" sz="1800" strike="noStrike" spc="-5" dirty="0">
                <a:solidFill>
                  <a:srgbClr val="FFFFFF"/>
                </a:solidFill>
                <a:latin typeface="Carlito"/>
                <a:cs typeface="Carlito"/>
              </a:rPr>
              <a:t>last </a:t>
            </a:r>
            <a:r>
              <a:rPr lang="en-US" sz="1800" strike="noStrike" spc="-10" dirty="0">
                <a:solidFill>
                  <a:srgbClr val="FFFFFF"/>
                </a:solidFill>
                <a:latin typeface="Carlito"/>
                <a:cs typeface="Carlito"/>
              </a:rPr>
              <a:t>day </a:t>
            </a:r>
            <a:r>
              <a:rPr lang="en-US" sz="1800" strike="noStrike" dirty="0">
                <a:solidFill>
                  <a:srgbClr val="FFFFFF"/>
                </a:solidFill>
                <a:latin typeface="Carlito"/>
                <a:cs typeface="Carlito"/>
              </a:rPr>
              <a:t>of </a:t>
            </a:r>
            <a:r>
              <a:rPr lang="en-US" sz="1800" strike="noStrike" spc="-15" dirty="0">
                <a:solidFill>
                  <a:srgbClr val="FFFFFF"/>
                </a:solidFill>
                <a:latin typeface="Carlito"/>
                <a:cs typeface="Carlito"/>
              </a:rPr>
              <a:t>the </a:t>
            </a:r>
            <a:r>
              <a:rPr lang="en-US" sz="1800" strike="noStrike" spc="-10" dirty="0">
                <a:solidFill>
                  <a:srgbClr val="FFFFFF"/>
                </a:solidFill>
                <a:latin typeface="Carlito"/>
                <a:cs typeface="Carlito"/>
              </a:rPr>
              <a:t>quarter in which </a:t>
            </a:r>
            <a:r>
              <a:rPr lang="en-US" sz="1800" strike="noStrike" spc="-5" dirty="0">
                <a:solidFill>
                  <a:srgbClr val="FFFFFF"/>
                </a:solidFill>
                <a:latin typeface="Carlito"/>
                <a:cs typeface="Carlito"/>
              </a:rPr>
              <a:t>such </a:t>
            </a:r>
            <a:r>
              <a:rPr lang="en-US" sz="1800" strike="noStrike" spc="-15" dirty="0">
                <a:solidFill>
                  <a:srgbClr val="FFFFFF"/>
                </a:solidFill>
                <a:latin typeface="Carlito"/>
                <a:cs typeface="Carlito"/>
              </a:rPr>
              <a:t>supply </a:t>
            </a:r>
            <a:r>
              <a:rPr lang="en-US" sz="1800" strike="noStrike" spc="-10" dirty="0">
                <a:solidFill>
                  <a:srgbClr val="FFFFFF"/>
                </a:solidFill>
                <a:latin typeface="Carlito"/>
                <a:cs typeface="Carlito"/>
              </a:rPr>
              <a:t>was</a:t>
            </a:r>
            <a:r>
              <a:rPr lang="en-US" sz="1800" strike="noStrike" spc="90" dirty="0">
                <a:solidFill>
                  <a:srgbClr val="FFFFFF"/>
                </a:solidFill>
                <a:latin typeface="Carlito"/>
                <a:cs typeface="Carlito"/>
              </a:rPr>
              <a:t> </a:t>
            </a:r>
            <a:r>
              <a:rPr lang="en-US" sz="1800" strike="noStrike" spc="-10" dirty="0">
                <a:solidFill>
                  <a:srgbClr val="FFFFFF"/>
                </a:solidFill>
                <a:latin typeface="Carlito"/>
                <a:cs typeface="Carlito"/>
              </a:rPr>
              <a:t>received.</a:t>
            </a:r>
            <a:endParaRPr lang="en-US" sz="1800" dirty="0">
              <a:latin typeface="Carlito"/>
              <a:cs typeface="Carlito"/>
            </a:endParaRPr>
          </a:p>
          <a:p>
            <a:pPr algn="ctr"/>
            <a:endParaRPr lang="en-US" sz="2800" dirty="0">
              <a:latin typeface="Carlito"/>
              <a:cs typeface="Carlito"/>
            </a:endParaRPr>
          </a:p>
          <a:p>
            <a:pPr algn="ctr"/>
            <a:endParaRPr lang="en-IN" sz="2800" dirty="0">
              <a:latin typeface="Carlito"/>
              <a:cs typeface="Carlito"/>
            </a:endParaRPr>
          </a:p>
        </p:txBody>
      </p:sp>
    </p:spTree>
    <p:extLst>
      <p:ext uri="{BB962C8B-B14F-4D97-AF65-F5344CB8AC3E}">
        <p14:creationId xmlns:p14="http://schemas.microsoft.com/office/powerpoint/2010/main" val="1225811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61BA-D8C7-46CB-9E9B-DC70F6D30139}"/>
              </a:ext>
            </a:extLst>
          </p:cNvPr>
          <p:cNvSpPr>
            <a:spLocks noGrp="1"/>
          </p:cNvSpPr>
          <p:nvPr>
            <p:ph type="title"/>
          </p:nvPr>
        </p:nvSpPr>
        <p:spPr>
          <a:xfrm>
            <a:off x="207518" y="228600"/>
            <a:ext cx="5888482" cy="636905"/>
          </a:xfrm>
        </p:spPr>
        <p:txBody>
          <a:bodyPr/>
          <a:lstStyle/>
          <a:p>
            <a:r>
              <a:rPr lang="en-US" sz="4000" dirty="0"/>
              <a:t>Section 54 -</a:t>
            </a:r>
            <a:endParaRPr lang="en-IN" dirty="0"/>
          </a:p>
        </p:txBody>
      </p:sp>
      <p:sp>
        <p:nvSpPr>
          <p:cNvPr id="3" name="Text Placeholder 2">
            <a:extLst>
              <a:ext uri="{FF2B5EF4-FFF2-40B4-BE49-F238E27FC236}">
                <a16:creationId xmlns:a16="http://schemas.microsoft.com/office/drawing/2014/main" id="{CDA4C338-79E8-4F41-81FC-85DD4AF78CA8}"/>
              </a:ext>
            </a:extLst>
          </p:cNvPr>
          <p:cNvSpPr>
            <a:spLocks noGrp="1"/>
          </p:cNvSpPr>
          <p:nvPr>
            <p:ph type="body" idx="1"/>
          </p:nvPr>
        </p:nvSpPr>
        <p:spPr>
          <a:xfrm>
            <a:off x="130114" y="845627"/>
            <a:ext cx="11832082" cy="5188985"/>
          </a:xfrm>
        </p:spPr>
        <p:txBody>
          <a:bodyPr/>
          <a:lstStyle/>
          <a:p>
            <a:pPr marL="40005">
              <a:lnSpc>
                <a:spcPct val="100000"/>
              </a:lnSpc>
            </a:pPr>
            <a:r>
              <a:rPr lang="en-IN" sz="1800" b="1" spc="-10" dirty="0">
                <a:solidFill>
                  <a:srgbClr val="FFFF00"/>
                </a:solidFill>
                <a:latin typeface="Carlito"/>
                <a:cs typeface="Carlito"/>
              </a:rPr>
              <a:t>Amendment- </a:t>
            </a:r>
          </a:p>
          <a:p>
            <a:pPr marL="40005">
              <a:lnSpc>
                <a:spcPct val="100000"/>
              </a:lnSpc>
            </a:pPr>
            <a:r>
              <a:rPr lang="en-US" sz="1800" dirty="0">
                <a:solidFill>
                  <a:srgbClr val="FFFFFF"/>
                </a:solidFill>
                <a:latin typeface="Carlito"/>
                <a:cs typeface="Carlito"/>
              </a:rPr>
              <a:t>(c) </a:t>
            </a:r>
            <a:r>
              <a:rPr lang="en-US" sz="1800" spc="-10" dirty="0">
                <a:solidFill>
                  <a:srgbClr val="FFFFFF"/>
                </a:solidFill>
                <a:latin typeface="Carlito"/>
                <a:cs typeface="Carlito"/>
              </a:rPr>
              <a:t>in sub-section </a:t>
            </a:r>
            <a:r>
              <a:rPr lang="en-US" sz="1800" spc="-5" dirty="0">
                <a:solidFill>
                  <a:srgbClr val="FFFFFF"/>
                </a:solidFill>
                <a:latin typeface="Carlito"/>
                <a:cs typeface="Carlito"/>
              </a:rPr>
              <a:t>(10), </a:t>
            </a:r>
            <a:r>
              <a:rPr lang="en-US" sz="1800" spc="-15" dirty="0">
                <a:solidFill>
                  <a:srgbClr val="FFFFFF"/>
                </a:solidFill>
                <a:latin typeface="Carlito"/>
                <a:cs typeface="Carlito"/>
              </a:rPr>
              <a:t>the </a:t>
            </a:r>
            <a:r>
              <a:rPr lang="en-US" sz="1800" spc="-10" dirty="0">
                <a:solidFill>
                  <a:srgbClr val="FFFFFF"/>
                </a:solidFill>
                <a:latin typeface="Carlito"/>
                <a:cs typeface="Carlito"/>
              </a:rPr>
              <a:t>words,</a:t>
            </a:r>
            <a:r>
              <a:rPr lang="en-US" sz="1800" spc="125" dirty="0">
                <a:solidFill>
                  <a:srgbClr val="FFFFFF"/>
                </a:solidFill>
                <a:latin typeface="Carlito"/>
                <a:cs typeface="Carlito"/>
              </a:rPr>
              <a:t> </a:t>
            </a:r>
            <a:r>
              <a:rPr lang="en-US" sz="1800" spc="-10" dirty="0">
                <a:solidFill>
                  <a:srgbClr val="FFFFFF"/>
                </a:solidFill>
                <a:latin typeface="Carlito"/>
                <a:cs typeface="Carlito"/>
              </a:rPr>
              <a:t>brackets</a:t>
            </a:r>
            <a:r>
              <a:rPr lang="en-US" sz="1800" dirty="0">
                <a:latin typeface="Carlito"/>
                <a:cs typeface="Carlito"/>
              </a:rPr>
              <a:t> </a:t>
            </a:r>
            <a:r>
              <a:rPr lang="en-US" sz="1800" spc="-10" dirty="0">
                <a:solidFill>
                  <a:srgbClr val="FFFFFF"/>
                </a:solidFill>
                <a:latin typeface="Carlito"/>
                <a:cs typeface="Carlito"/>
              </a:rPr>
              <a:t>and figure </a:t>
            </a:r>
            <a:r>
              <a:rPr lang="en-US" sz="1800" spc="-15" dirty="0">
                <a:solidFill>
                  <a:srgbClr val="FFFFFF"/>
                </a:solidFill>
                <a:latin typeface="Carlito"/>
                <a:cs typeface="Carlito"/>
              </a:rPr>
              <a:t>“under </a:t>
            </a:r>
            <a:r>
              <a:rPr lang="en-US" sz="1800" spc="-5" dirty="0">
                <a:solidFill>
                  <a:srgbClr val="FFFFFF"/>
                </a:solidFill>
                <a:latin typeface="Carlito"/>
                <a:cs typeface="Carlito"/>
              </a:rPr>
              <a:t>sub-section </a:t>
            </a:r>
            <a:r>
              <a:rPr lang="en-US" sz="1800" dirty="0">
                <a:solidFill>
                  <a:srgbClr val="FFFFFF"/>
                </a:solidFill>
                <a:latin typeface="Carlito"/>
                <a:cs typeface="Carlito"/>
              </a:rPr>
              <a:t>(3)” </a:t>
            </a:r>
            <a:r>
              <a:rPr lang="en-US" sz="1800" spc="-10" dirty="0">
                <a:solidFill>
                  <a:srgbClr val="FFFFFF"/>
                </a:solidFill>
                <a:latin typeface="Carlito"/>
                <a:cs typeface="Carlito"/>
              </a:rPr>
              <a:t>shall </a:t>
            </a:r>
            <a:r>
              <a:rPr lang="en-US" sz="1800" spc="-15" dirty="0">
                <a:solidFill>
                  <a:srgbClr val="FFFFFF"/>
                </a:solidFill>
                <a:latin typeface="Carlito"/>
                <a:cs typeface="Carlito"/>
              </a:rPr>
              <a:t>be</a:t>
            </a:r>
            <a:r>
              <a:rPr lang="en-US" sz="1800" spc="270" dirty="0">
                <a:solidFill>
                  <a:srgbClr val="FFFFFF"/>
                </a:solidFill>
                <a:latin typeface="Carlito"/>
                <a:cs typeface="Carlito"/>
              </a:rPr>
              <a:t> </a:t>
            </a:r>
            <a:r>
              <a:rPr lang="en-US" sz="1800" spc="-10" dirty="0">
                <a:solidFill>
                  <a:srgbClr val="FFFFFF"/>
                </a:solidFill>
                <a:latin typeface="Carlito"/>
                <a:cs typeface="Carlito"/>
              </a:rPr>
              <a:t>omitted;</a:t>
            </a:r>
          </a:p>
          <a:p>
            <a:pPr marL="40005">
              <a:lnSpc>
                <a:spcPct val="100000"/>
              </a:lnSpc>
            </a:pPr>
            <a:endParaRPr lang="en-US" sz="1800" spc="-10" dirty="0">
              <a:solidFill>
                <a:srgbClr val="FFFFFF"/>
              </a:solidFill>
              <a:latin typeface="Carlito"/>
              <a:cs typeface="Carlito"/>
            </a:endParaRPr>
          </a:p>
          <a:p>
            <a:pPr marL="40640" algn="just">
              <a:lnSpc>
                <a:spcPct val="100000"/>
              </a:lnSpc>
            </a:pPr>
            <a:r>
              <a:rPr lang="en-IN" sz="1800" b="1" spc="-10" dirty="0">
                <a:solidFill>
                  <a:srgbClr val="FFFF00"/>
                </a:solidFill>
                <a:latin typeface="Carlito"/>
                <a:cs typeface="Carlito"/>
              </a:rPr>
              <a:t>Impact</a:t>
            </a:r>
            <a:r>
              <a:rPr lang="en-US" sz="1800" b="1" spc="-10" dirty="0">
                <a:solidFill>
                  <a:srgbClr val="FFFFFF"/>
                </a:solidFill>
                <a:latin typeface="Carlito"/>
                <a:cs typeface="Carlito"/>
              </a:rPr>
              <a:t>- </a:t>
            </a:r>
          </a:p>
          <a:p>
            <a:pPr marL="40640" algn="just">
              <a:lnSpc>
                <a:spcPct val="100000"/>
              </a:lnSpc>
            </a:pPr>
            <a:r>
              <a:rPr lang="en-US" sz="1800" spc="-10" dirty="0">
                <a:solidFill>
                  <a:srgbClr val="FFFFFF"/>
                </a:solidFill>
                <a:latin typeface="Carlito"/>
                <a:cs typeface="Carlito"/>
              </a:rPr>
              <a:t>(10) Where any refund is </a:t>
            </a:r>
            <a:r>
              <a:rPr lang="en-US" sz="1800" spc="-15" dirty="0">
                <a:solidFill>
                  <a:srgbClr val="FFFFFF"/>
                </a:solidFill>
                <a:latin typeface="Carlito"/>
                <a:cs typeface="Carlito"/>
              </a:rPr>
              <a:t>due </a:t>
            </a:r>
            <a:r>
              <a:rPr lang="en-US" sz="1800" strike="sngStrike" spc="-15" dirty="0">
                <a:solidFill>
                  <a:srgbClr val="FFFFFF"/>
                </a:solidFill>
                <a:latin typeface="Carlito"/>
                <a:cs typeface="Carlito"/>
              </a:rPr>
              <a:t>under </a:t>
            </a:r>
            <a:r>
              <a:rPr lang="en-US" sz="1800" strike="sngStrike" spc="-10" dirty="0">
                <a:solidFill>
                  <a:srgbClr val="FFFFFF"/>
                </a:solidFill>
                <a:latin typeface="Carlito"/>
                <a:cs typeface="Carlito"/>
              </a:rPr>
              <a:t>sub-section </a:t>
            </a:r>
            <a:r>
              <a:rPr lang="en-US" sz="1800" strike="sngStrike" spc="-5" dirty="0">
                <a:solidFill>
                  <a:srgbClr val="FFFFFF"/>
                </a:solidFill>
                <a:latin typeface="Carlito"/>
                <a:cs typeface="Carlito"/>
              </a:rPr>
              <a:t>(3)</a:t>
            </a:r>
            <a:r>
              <a:rPr lang="en-US" sz="1800" strike="noStrike" spc="-5" dirty="0">
                <a:solidFill>
                  <a:srgbClr val="FFFFFF"/>
                </a:solidFill>
                <a:latin typeface="Carlito"/>
                <a:cs typeface="Carlito"/>
              </a:rPr>
              <a:t> </a:t>
            </a:r>
            <a:r>
              <a:rPr lang="en-US" sz="1800" strike="noStrike" spc="-15" dirty="0">
                <a:solidFill>
                  <a:srgbClr val="FFFFFF"/>
                </a:solidFill>
                <a:latin typeface="Carlito"/>
                <a:cs typeface="Carlito"/>
              </a:rPr>
              <a:t>to </a:t>
            </a:r>
            <a:r>
              <a:rPr lang="en-US" sz="1800" strike="noStrike" spc="-5" dirty="0">
                <a:solidFill>
                  <a:srgbClr val="FFFFFF"/>
                </a:solidFill>
                <a:latin typeface="Carlito"/>
                <a:cs typeface="Carlito"/>
              </a:rPr>
              <a:t>a </a:t>
            </a:r>
            <a:r>
              <a:rPr lang="en-US" sz="1800" strike="noStrike" spc="-10" dirty="0">
                <a:solidFill>
                  <a:srgbClr val="FFFFFF"/>
                </a:solidFill>
                <a:latin typeface="Carlito"/>
                <a:cs typeface="Carlito"/>
              </a:rPr>
              <a:t>registered</a:t>
            </a:r>
            <a:r>
              <a:rPr lang="en-US" sz="1800" strike="noStrike" spc="275" dirty="0">
                <a:solidFill>
                  <a:srgbClr val="FFFFFF"/>
                </a:solidFill>
                <a:latin typeface="Carlito"/>
                <a:cs typeface="Carlito"/>
              </a:rPr>
              <a:t> </a:t>
            </a:r>
            <a:r>
              <a:rPr lang="en-US" sz="1800" strike="noStrike" spc="-10" dirty="0">
                <a:solidFill>
                  <a:srgbClr val="FFFFFF"/>
                </a:solidFill>
                <a:latin typeface="Carlito"/>
                <a:cs typeface="Carlito"/>
              </a:rPr>
              <a:t>person</a:t>
            </a:r>
            <a:r>
              <a:rPr lang="en-US" sz="1800" strike="noStrike" dirty="0">
                <a:latin typeface="Carlito"/>
                <a:cs typeface="Carlito"/>
              </a:rPr>
              <a:t> </a:t>
            </a:r>
            <a:r>
              <a:rPr lang="en-US" sz="1800" spc="-15" dirty="0">
                <a:solidFill>
                  <a:srgbClr val="FFFFFF"/>
                </a:solidFill>
                <a:latin typeface="Carlito"/>
                <a:cs typeface="Carlito"/>
              </a:rPr>
              <a:t>who </a:t>
            </a:r>
            <a:r>
              <a:rPr lang="en-US" sz="1800" spc="-10" dirty="0">
                <a:solidFill>
                  <a:srgbClr val="FFFFFF"/>
                </a:solidFill>
                <a:latin typeface="Carlito"/>
                <a:cs typeface="Carlito"/>
              </a:rPr>
              <a:t>has defaulted </a:t>
            </a:r>
            <a:r>
              <a:rPr lang="en-US" sz="1800" spc="5" dirty="0">
                <a:solidFill>
                  <a:srgbClr val="FFFFFF"/>
                </a:solidFill>
                <a:latin typeface="Carlito"/>
                <a:cs typeface="Carlito"/>
              </a:rPr>
              <a:t>in </a:t>
            </a:r>
            <a:r>
              <a:rPr lang="en-US" sz="1800" spc="-10" dirty="0">
                <a:solidFill>
                  <a:srgbClr val="FFFFFF"/>
                </a:solidFill>
                <a:latin typeface="Carlito"/>
                <a:cs typeface="Carlito"/>
              </a:rPr>
              <a:t>furnishing </a:t>
            </a:r>
            <a:r>
              <a:rPr lang="en-US" sz="1800" dirty="0">
                <a:solidFill>
                  <a:srgbClr val="FFFFFF"/>
                </a:solidFill>
                <a:latin typeface="Carlito"/>
                <a:cs typeface="Carlito"/>
              </a:rPr>
              <a:t>any </a:t>
            </a:r>
            <a:r>
              <a:rPr lang="en-US" sz="1800" spc="-10" dirty="0">
                <a:solidFill>
                  <a:srgbClr val="FFFFFF"/>
                </a:solidFill>
                <a:latin typeface="Carlito"/>
                <a:cs typeface="Carlito"/>
              </a:rPr>
              <a:t>return </a:t>
            </a:r>
            <a:r>
              <a:rPr lang="en-US" sz="1800" dirty="0">
                <a:solidFill>
                  <a:srgbClr val="FFFFFF"/>
                </a:solidFill>
                <a:latin typeface="Carlito"/>
                <a:cs typeface="Carlito"/>
              </a:rPr>
              <a:t>or </a:t>
            </a:r>
            <a:r>
              <a:rPr lang="en-US" sz="1800" spc="-15" dirty="0">
                <a:solidFill>
                  <a:srgbClr val="FFFFFF"/>
                </a:solidFill>
                <a:latin typeface="Carlito"/>
                <a:cs typeface="Carlito"/>
              </a:rPr>
              <a:t>who </a:t>
            </a:r>
            <a:r>
              <a:rPr lang="en-US" sz="1800" spc="-10" dirty="0">
                <a:solidFill>
                  <a:srgbClr val="FFFFFF"/>
                </a:solidFill>
                <a:latin typeface="Carlito"/>
                <a:cs typeface="Carlito"/>
              </a:rPr>
              <a:t>is </a:t>
            </a:r>
            <a:r>
              <a:rPr lang="en-US" sz="1800" spc="-5" dirty="0">
                <a:solidFill>
                  <a:srgbClr val="FFFFFF"/>
                </a:solidFill>
                <a:latin typeface="Carlito"/>
                <a:cs typeface="Carlito"/>
              </a:rPr>
              <a:t>required </a:t>
            </a:r>
            <a:r>
              <a:rPr lang="en-US" sz="1800" spc="-10" dirty="0">
                <a:solidFill>
                  <a:srgbClr val="FFFFFF"/>
                </a:solidFill>
                <a:latin typeface="Carlito"/>
                <a:cs typeface="Carlito"/>
              </a:rPr>
              <a:t>to pay any</a:t>
            </a:r>
            <a:r>
              <a:rPr lang="en-US" sz="1800" spc="114" dirty="0">
                <a:solidFill>
                  <a:srgbClr val="FFFFFF"/>
                </a:solidFill>
                <a:latin typeface="Carlito"/>
                <a:cs typeface="Carlito"/>
              </a:rPr>
              <a:t> </a:t>
            </a:r>
            <a:r>
              <a:rPr lang="en-US" sz="1800" spc="-10" dirty="0">
                <a:solidFill>
                  <a:srgbClr val="FFFFFF"/>
                </a:solidFill>
                <a:latin typeface="Carlito"/>
                <a:cs typeface="Carlito"/>
              </a:rPr>
              <a:t>tax,</a:t>
            </a:r>
            <a:r>
              <a:rPr lang="en-US" sz="1800" dirty="0">
                <a:latin typeface="Carlito"/>
                <a:cs typeface="Carlito"/>
              </a:rPr>
              <a:t> </a:t>
            </a:r>
            <a:r>
              <a:rPr lang="en-US" sz="1800" spc="-5" dirty="0">
                <a:solidFill>
                  <a:srgbClr val="FFFFFF"/>
                </a:solidFill>
                <a:latin typeface="Carlito"/>
                <a:cs typeface="Carlito"/>
              </a:rPr>
              <a:t>interest or </a:t>
            </a:r>
            <a:r>
              <a:rPr lang="en-US" sz="1800" spc="-25" dirty="0">
                <a:solidFill>
                  <a:srgbClr val="FFFFFF"/>
                </a:solidFill>
                <a:latin typeface="Carlito"/>
                <a:cs typeface="Carlito"/>
              </a:rPr>
              <a:t>penalty, </a:t>
            </a:r>
            <a:r>
              <a:rPr lang="en-US" sz="1800" spc="-5" dirty="0">
                <a:solidFill>
                  <a:srgbClr val="FFFFFF"/>
                </a:solidFill>
                <a:latin typeface="Carlito"/>
                <a:cs typeface="Carlito"/>
              </a:rPr>
              <a:t>which </a:t>
            </a:r>
            <a:r>
              <a:rPr lang="en-US" sz="1800" spc="-10" dirty="0">
                <a:solidFill>
                  <a:srgbClr val="FFFFFF"/>
                </a:solidFill>
                <a:latin typeface="Carlito"/>
                <a:cs typeface="Carlito"/>
              </a:rPr>
              <a:t>has not </a:t>
            </a:r>
            <a:r>
              <a:rPr lang="en-US" sz="1800" spc="-5" dirty="0">
                <a:solidFill>
                  <a:srgbClr val="FFFFFF"/>
                </a:solidFill>
                <a:latin typeface="Carlito"/>
                <a:cs typeface="Carlito"/>
              </a:rPr>
              <a:t>been </a:t>
            </a:r>
            <a:r>
              <a:rPr lang="en-US" sz="1800" spc="-10" dirty="0">
                <a:solidFill>
                  <a:srgbClr val="FFFFFF"/>
                </a:solidFill>
                <a:latin typeface="Carlito"/>
                <a:cs typeface="Carlito"/>
              </a:rPr>
              <a:t>stayed </a:t>
            </a:r>
            <a:r>
              <a:rPr lang="en-US" sz="1800" spc="-15" dirty="0">
                <a:solidFill>
                  <a:srgbClr val="FFFFFF"/>
                </a:solidFill>
                <a:latin typeface="Carlito"/>
                <a:cs typeface="Carlito"/>
              </a:rPr>
              <a:t>by </a:t>
            </a:r>
            <a:r>
              <a:rPr lang="en-US" sz="1800" spc="-10" dirty="0">
                <a:solidFill>
                  <a:srgbClr val="FFFFFF"/>
                </a:solidFill>
                <a:latin typeface="Carlito"/>
                <a:cs typeface="Carlito"/>
              </a:rPr>
              <a:t>any court, </a:t>
            </a:r>
            <a:r>
              <a:rPr lang="en-US" sz="1800" spc="-20" dirty="0">
                <a:solidFill>
                  <a:srgbClr val="FFFFFF"/>
                </a:solidFill>
                <a:latin typeface="Carlito"/>
                <a:cs typeface="Carlito"/>
              </a:rPr>
              <a:t>Tribunal</a:t>
            </a:r>
            <a:r>
              <a:rPr lang="en-US" sz="1800" spc="275" dirty="0">
                <a:solidFill>
                  <a:srgbClr val="FFFFFF"/>
                </a:solidFill>
                <a:latin typeface="Carlito"/>
                <a:cs typeface="Carlito"/>
              </a:rPr>
              <a:t> </a:t>
            </a:r>
            <a:r>
              <a:rPr lang="en-US" sz="1800" dirty="0">
                <a:solidFill>
                  <a:srgbClr val="FFFFFF"/>
                </a:solidFill>
                <a:latin typeface="Carlito"/>
                <a:cs typeface="Carlito"/>
              </a:rPr>
              <a:t>or  </a:t>
            </a:r>
            <a:r>
              <a:rPr lang="en-US" sz="1800" spc="-10" dirty="0">
                <a:solidFill>
                  <a:srgbClr val="FFFFFF"/>
                </a:solidFill>
                <a:latin typeface="Carlito"/>
                <a:cs typeface="Carlito"/>
              </a:rPr>
              <a:t>Appellate </a:t>
            </a:r>
            <a:r>
              <a:rPr lang="en-US" sz="1800" spc="-15" dirty="0">
                <a:solidFill>
                  <a:srgbClr val="FFFFFF"/>
                </a:solidFill>
                <a:latin typeface="Carlito"/>
                <a:cs typeface="Carlito"/>
              </a:rPr>
              <a:t>Authority by the </a:t>
            </a:r>
            <a:r>
              <a:rPr lang="en-US" sz="1800" spc="-5" dirty="0">
                <a:solidFill>
                  <a:srgbClr val="FFFFFF"/>
                </a:solidFill>
                <a:latin typeface="Carlito"/>
                <a:cs typeface="Carlito"/>
              </a:rPr>
              <a:t>specified </a:t>
            </a:r>
            <a:r>
              <a:rPr lang="en-US" sz="1800" spc="-10" dirty="0">
                <a:solidFill>
                  <a:srgbClr val="FFFFFF"/>
                </a:solidFill>
                <a:latin typeface="Carlito"/>
                <a:cs typeface="Carlito"/>
              </a:rPr>
              <a:t>date, </a:t>
            </a:r>
            <a:r>
              <a:rPr lang="en-US" sz="1800" spc="-15" dirty="0">
                <a:solidFill>
                  <a:srgbClr val="FFFFFF"/>
                </a:solidFill>
                <a:latin typeface="Carlito"/>
                <a:cs typeface="Carlito"/>
              </a:rPr>
              <a:t>the </a:t>
            </a:r>
            <a:r>
              <a:rPr lang="en-US" sz="1800" spc="-10" dirty="0">
                <a:solidFill>
                  <a:srgbClr val="FFFFFF"/>
                </a:solidFill>
                <a:latin typeface="Carlito"/>
                <a:cs typeface="Carlito"/>
              </a:rPr>
              <a:t>proper </a:t>
            </a:r>
            <a:r>
              <a:rPr lang="en-US" sz="1800" spc="-5" dirty="0">
                <a:solidFill>
                  <a:srgbClr val="FFFFFF"/>
                </a:solidFill>
                <a:latin typeface="Carlito"/>
                <a:cs typeface="Carlito"/>
              </a:rPr>
              <a:t>officer</a:t>
            </a:r>
            <a:r>
              <a:rPr lang="en-US" sz="1800" spc="155" dirty="0">
                <a:solidFill>
                  <a:srgbClr val="FFFFFF"/>
                </a:solidFill>
                <a:latin typeface="Carlito"/>
                <a:cs typeface="Carlito"/>
              </a:rPr>
              <a:t> </a:t>
            </a:r>
            <a:r>
              <a:rPr lang="en-US" sz="1800" spc="-10" dirty="0">
                <a:solidFill>
                  <a:srgbClr val="FFFFFF"/>
                </a:solidFill>
                <a:latin typeface="Carlito"/>
                <a:cs typeface="Carlito"/>
              </a:rPr>
              <a:t>may—</a:t>
            </a:r>
            <a:endParaRPr lang="en-US" sz="1800" dirty="0">
              <a:latin typeface="Carlito"/>
              <a:cs typeface="Carlito"/>
            </a:endParaRPr>
          </a:p>
          <a:p>
            <a:pPr marL="40640" marR="20955" algn="just">
              <a:lnSpc>
                <a:spcPct val="105700"/>
              </a:lnSpc>
              <a:spcBef>
                <a:spcPts val="765"/>
              </a:spcBef>
              <a:buSzPct val="92857"/>
              <a:buAutoNum type="alphaLcParenBoth"/>
              <a:tabLst>
                <a:tab pos="235585" algn="l"/>
              </a:tabLst>
            </a:pPr>
            <a:r>
              <a:rPr lang="en-US" sz="1800" spc="-10" dirty="0">
                <a:solidFill>
                  <a:srgbClr val="FFFFFF"/>
                </a:solidFill>
                <a:latin typeface="Carlito"/>
                <a:cs typeface="Carlito"/>
              </a:rPr>
              <a:t>withhold payment </a:t>
            </a:r>
            <a:r>
              <a:rPr lang="en-US" sz="1800" spc="-5" dirty="0">
                <a:solidFill>
                  <a:srgbClr val="FFFFFF"/>
                </a:solidFill>
                <a:latin typeface="Carlito"/>
                <a:cs typeface="Carlito"/>
              </a:rPr>
              <a:t>of </a:t>
            </a:r>
            <a:r>
              <a:rPr lang="en-US" sz="1800" spc="-10" dirty="0">
                <a:solidFill>
                  <a:srgbClr val="FFFFFF"/>
                </a:solidFill>
                <a:latin typeface="Carlito"/>
                <a:cs typeface="Carlito"/>
              </a:rPr>
              <a:t>refund </a:t>
            </a:r>
            <a:r>
              <a:rPr lang="en-US" sz="1800" spc="-15" dirty="0">
                <a:solidFill>
                  <a:srgbClr val="FFFFFF"/>
                </a:solidFill>
                <a:latin typeface="Carlito"/>
                <a:cs typeface="Carlito"/>
              </a:rPr>
              <a:t>due </a:t>
            </a:r>
            <a:r>
              <a:rPr lang="en-US" sz="1800" spc="-10" dirty="0">
                <a:solidFill>
                  <a:srgbClr val="FFFFFF"/>
                </a:solidFill>
                <a:latin typeface="Carlito"/>
                <a:cs typeface="Carlito"/>
              </a:rPr>
              <a:t>until the </a:t>
            </a:r>
            <a:r>
              <a:rPr lang="en-US" sz="1800" spc="-5" dirty="0">
                <a:solidFill>
                  <a:srgbClr val="FFFFFF"/>
                </a:solidFill>
                <a:latin typeface="Carlito"/>
                <a:cs typeface="Carlito"/>
              </a:rPr>
              <a:t>said </a:t>
            </a:r>
            <a:r>
              <a:rPr lang="en-US" sz="1800" spc="-10" dirty="0">
                <a:solidFill>
                  <a:srgbClr val="FFFFFF"/>
                </a:solidFill>
                <a:latin typeface="Carlito"/>
                <a:cs typeface="Carlito"/>
              </a:rPr>
              <a:t>person has furnished the </a:t>
            </a:r>
            <a:r>
              <a:rPr lang="en-US" sz="1800" dirty="0">
                <a:solidFill>
                  <a:srgbClr val="FFFFFF"/>
                </a:solidFill>
                <a:latin typeface="Carlito"/>
                <a:cs typeface="Carlito"/>
              </a:rPr>
              <a:t>return  </a:t>
            </a:r>
            <a:r>
              <a:rPr lang="en-US" sz="1800" spc="-5" dirty="0">
                <a:solidFill>
                  <a:srgbClr val="FFFFFF"/>
                </a:solidFill>
                <a:latin typeface="Carlito"/>
                <a:cs typeface="Carlito"/>
              </a:rPr>
              <a:t>or </a:t>
            </a:r>
            <a:r>
              <a:rPr lang="en-US" sz="1800" spc="-10" dirty="0">
                <a:solidFill>
                  <a:srgbClr val="FFFFFF"/>
                </a:solidFill>
                <a:latin typeface="Carlito"/>
                <a:cs typeface="Carlito"/>
              </a:rPr>
              <a:t>paid </a:t>
            </a:r>
            <a:r>
              <a:rPr lang="en-US" sz="1800" spc="-15" dirty="0">
                <a:solidFill>
                  <a:srgbClr val="FFFFFF"/>
                </a:solidFill>
                <a:latin typeface="Carlito"/>
                <a:cs typeface="Carlito"/>
              </a:rPr>
              <a:t>the </a:t>
            </a:r>
            <a:r>
              <a:rPr lang="en-US" sz="1800" spc="-10" dirty="0">
                <a:solidFill>
                  <a:srgbClr val="FFFFFF"/>
                </a:solidFill>
                <a:latin typeface="Carlito"/>
                <a:cs typeface="Carlito"/>
              </a:rPr>
              <a:t>tax, interest </a:t>
            </a:r>
            <a:r>
              <a:rPr lang="en-US" sz="1800" spc="-5" dirty="0">
                <a:solidFill>
                  <a:srgbClr val="FFFFFF"/>
                </a:solidFill>
                <a:latin typeface="Carlito"/>
                <a:cs typeface="Carlito"/>
              </a:rPr>
              <a:t>or </a:t>
            </a:r>
            <a:r>
              <a:rPr lang="en-US" sz="1800" spc="-35" dirty="0">
                <a:solidFill>
                  <a:srgbClr val="FFFFFF"/>
                </a:solidFill>
                <a:latin typeface="Carlito"/>
                <a:cs typeface="Carlito"/>
              </a:rPr>
              <a:t>penalty, </a:t>
            </a:r>
            <a:r>
              <a:rPr lang="en-US" sz="1800" spc="-5" dirty="0">
                <a:solidFill>
                  <a:srgbClr val="FFFFFF"/>
                </a:solidFill>
                <a:latin typeface="Carlito"/>
                <a:cs typeface="Carlito"/>
              </a:rPr>
              <a:t>as </a:t>
            </a:r>
            <a:r>
              <a:rPr lang="en-US" sz="1800" spc="-15" dirty="0">
                <a:solidFill>
                  <a:srgbClr val="FFFFFF"/>
                </a:solidFill>
                <a:latin typeface="Carlito"/>
                <a:cs typeface="Carlito"/>
              </a:rPr>
              <a:t>the </a:t>
            </a:r>
            <a:r>
              <a:rPr lang="en-US" sz="1800" dirty="0">
                <a:solidFill>
                  <a:srgbClr val="FFFFFF"/>
                </a:solidFill>
                <a:latin typeface="Carlito"/>
                <a:cs typeface="Carlito"/>
              </a:rPr>
              <a:t>case </a:t>
            </a:r>
            <a:r>
              <a:rPr lang="en-US" sz="1800" spc="-10" dirty="0">
                <a:solidFill>
                  <a:srgbClr val="FFFFFF"/>
                </a:solidFill>
                <a:latin typeface="Carlito"/>
                <a:cs typeface="Carlito"/>
              </a:rPr>
              <a:t>may</a:t>
            </a:r>
            <a:r>
              <a:rPr lang="en-US" sz="1800" spc="185" dirty="0">
                <a:solidFill>
                  <a:srgbClr val="FFFFFF"/>
                </a:solidFill>
                <a:latin typeface="Carlito"/>
                <a:cs typeface="Carlito"/>
              </a:rPr>
              <a:t> </a:t>
            </a:r>
            <a:r>
              <a:rPr lang="en-US" sz="1800" spc="-10" dirty="0">
                <a:solidFill>
                  <a:srgbClr val="FFFFFF"/>
                </a:solidFill>
                <a:latin typeface="Carlito"/>
                <a:cs typeface="Carlito"/>
              </a:rPr>
              <a:t>be;</a:t>
            </a:r>
            <a:endParaRPr lang="en-US" sz="1800" dirty="0">
              <a:latin typeface="Carlito"/>
              <a:cs typeface="Carlito"/>
            </a:endParaRPr>
          </a:p>
          <a:p>
            <a:pPr marL="40640" marR="19685" algn="just">
              <a:lnSpc>
                <a:spcPct val="106500"/>
              </a:lnSpc>
              <a:spcBef>
                <a:spcPts val="825"/>
              </a:spcBef>
              <a:buSzPct val="92857"/>
              <a:buAutoNum type="alphaLcParenBoth"/>
              <a:tabLst>
                <a:tab pos="242570" algn="l"/>
              </a:tabLst>
            </a:pPr>
            <a:r>
              <a:rPr lang="en-US" sz="1800" spc="-10" dirty="0">
                <a:solidFill>
                  <a:srgbClr val="FFFFFF"/>
                </a:solidFill>
                <a:latin typeface="Carlito"/>
                <a:cs typeface="Carlito"/>
              </a:rPr>
              <a:t>deduct </a:t>
            </a:r>
            <a:r>
              <a:rPr lang="en-US" sz="1800" spc="-5" dirty="0">
                <a:solidFill>
                  <a:srgbClr val="FFFFFF"/>
                </a:solidFill>
                <a:latin typeface="Carlito"/>
                <a:cs typeface="Carlito"/>
              </a:rPr>
              <a:t>from </a:t>
            </a:r>
            <a:r>
              <a:rPr lang="en-US" sz="1800" spc="-15" dirty="0">
                <a:solidFill>
                  <a:srgbClr val="FFFFFF"/>
                </a:solidFill>
                <a:latin typeface="Carlito"/>
                <a:cs typeface="Carlito"/>
              </a:rPr>
              <a:t>the </a:t>
            </a:r>
            <a:r>
              <a:rPr lang="en-US" sz="1800" spc="-5" dirty="0">
                <a:solidFill>
                  <a:srgbClr val="FFFFFF"/>
                </a:solidFill>
                <a:latin typeface="Carlito"/>
                <a:cs typeface="Carlito"/>
              </a:rPr>
              <a:t>refund </a:t>
            </a:r>
            <a:r>
              <a:rPr lang="en-US" sz="1800" spc="-10" dirty="0">
                <a:solidFill>
                  <a:srgbClr val="FFFFFF"/>
                </a:solidFill>
                <a:latin typeface="Carlito"/>
                <a:cs typeface="Carlito"/>
              </a:rPr>
              <a:t>due, any </a:t>
            </a:r>
            <a:r>
              <a:rPr lang="en-US" sz="1800" spc="-5" dirty="0">
                <a:solidFill>
                  <a:srgbClr val="FFFFFF"/>
                </a:solidFill>
                <a:latin typeface="Carlito"/>
                <a:cs typeface="Carlito"/>
              </a:rPr>
              <a:t>tax, interest, </a:t>
            </a:r>
            <a:r>
              <a:rPr lang="en-US" sz="1800" spc="-20" dirty="0">
                <a:solidFill>
                  <a:srgbClr val="FFFFFF"/>
                </a:solidFill>
                <a:latin typeface="Carlito"/>
                <a:cs typeface="Carlito"/>
              </a:rPr>
              <a:t>penalty, </a:t>
            </a:r>
            <a:r>
              <a:rPr lang="en-US" sz="1800" spc="-5" dirty="0">
                <a:solidFill>
                  <a:srgbClr val="FFFFFF"/>
                </a:solidFill>
                <a:latin typeface="Carlito"/>
                <a:cs typeface="Carlito"/>
              </a:rPr>
              <a:t>fee </a:t>
            </a:r>
            <a:r>
              <a:rPr lang="en-US" sz="1800" dirty="0">
                <a:solidFill>
                  <a:srgbClr val="FFFFFF"/>
                </a:solidFill>
                <a:latin typeface="Carlito"/>
                <a:cs typeface="Carlito"/>
              </a:rPr>
              <a:t>or </a:t>
            </a:r>
            <a:r>
              <a:rPr lang="en-US" sz="1800" spc="-10" dirty="0">
                <a:solidFill>
                  <a:srgbClr val="FFFFFF"/>
                </a:solidFill>
                <a:latin typeface="Carlito"/>
                <a:cs typeface="Carlito"/>
              </a:rPr>
              <a:t>any other </a:t>
            </a:r>
            <a:r>
              <a:rPr lang="en-US" sz="1800" spc="-5" dirty="0">
                <a:solidFill>
                  <a:srgbClr val="FFFFFF"/>
                </a:solidFill>
                <a:latin typeface="Carlito"/>
                <a:cs typeface="Carlito"/>
              </a:rPr>
              <a:t>amount  </a:t>
            </a:r>
            <a:r>
              <a:rPr lang="en-US" sz="1800" spc="-10" dirty="0">
                <a:solidFill>
                  <a:srgbClr val="FFFFFF"/>
                </a:solidFill>
                <a:latin typeface="Carlito"/>
                <a:cs typeface="Carlito"/>
              </a:rPr>
              <a:t>which </a:t>
            </a:r>
            <a:r>
              <a:rPr lang="en-US" sz="1800" spc="-15" dirty="0">
                <a:solidFill>
                  <a:srgbClr val="FFFFFF"/>
                </a:solidFill>
                <a:latin typeface="Carlito"/>
                <a:cs typeface="Carlito"/>
              </a:rPr>
              <a:t>the </a:t>
            </a:r>
            <a:r>
              <a:rPr lang="en-US" sz="1800" spc="-10" dirty="0">
                <a:solidFill>
                  <a:srgbClr val="FFFFFF"/>
                </a:solidFill>
                <a:latin typeface="Carlito"/>
                <a:cs typeface="Carlito"/>
              </a:rPr>
              <a:t>taxable </a:t>
            </a:r>
            <a:r>
              <a:rPr lang="en-US" sz="1800" spc="-5" dirty="0">
                <a:solidFill>
                  <a:srgbClr val="FFFFFF"/>
                </a:solidFill>
                <a:latin typeface="Carlito"/>
                <a:cs typeface="Carlito"/>
              </a:rPr>
              <a:t>person </a:t>
            </a:r>
            <a:r>
              <a:rPr lang="en-US" sz="1800" spc="-10" dirty="0">
                <a:solidFill>
                  <a:srgbClr val="FFFFFF"/>
                </a:solidFill>
                <a:latin typeface="Carlito"/>
                <a:cs typeface="Carlito"/>
              </a:rPr>
              <a:t>is liable </a:t>
            </a:r>
            <a:r>
              <a:rPr lang="en-US" sz="1800" spc="-15" dirty="0">
                <a:solidFill>
                  <a:srgbClr val="FFFFFF"/>
                </a:solidFill>
                <a:latin typeface="Carlito"/>
                <a:cs typeface="Carlito"/>
              </a:rPr>
              <a:t>to </a:t>
            </a:r>
            <a:r>
              <a:rPr lang="en-US" sz="1800" spc="-10" dirty="0">
                <a:solidFill>
                  <a:srgbClr val="FFFFFF"/>
                </a:solidFill>
                <a:latin typeface="Carlito"/>
                <a:cs typeface="Carlito"/>
              </a:rPr>
              <a:t>pay but which remains </a:t>
            </a:r>
            <a:r>
              <a:rPr lang="en-US" sz="1800" spc="-5" dirty="0">
                <a:solidFill>
                  <a:srgbClr val="FFFFFF"/>
                </a:solidFill>
                <a:latin typeface="Carlito"/>
                <a:cs typeface="Carlito"/>
              </a:rPr>
              <a:t>unpaid under this  </a:t>
            </a:r>
            <a:r>
              <a:rPr lang="en-US" sz="1800" dirty="0">
                <a:solidFill>
                  <a:srgbClr val="FFFFFF"/>
                </a:solidFill>
                <a:latin typeface="Carlito"/>
                <a:cs typeface="Carlito"/>
              </a:rPr>
              <a:t>Act </a:t>
            </a:r>
            <a:r>
              <a:rPr lang="en-US" sz="1800" spc="-5" dirty="0">
                <a:solidFill>
                  <a:srgbClr val="FFFFFF"/>
                </a:solidFill>
                <a:latin typeface="Carlito"/>
                <a:cs typeface="Carlito"/>
              </a:rPr>
              <a:t>or </a:t>
            </a:r>
            <a:r>
              <a:rPr lang="en-US" sz="1800" spc="-15" dirty="0">
                <a:solidFill>
                  <a:srgbClr val="FFFFFF"/>
                </a:solidFill>
                <a:latin typeface="Carlito"/>
                <a:cs typeface="Carlito"/>
              </a:rPr>
              <a:t>under the </a:t>
            </a:r>
            <a:r>
              <a:rPr lang="en-US" sz="1800" spc="-10" dirty="0">
                <a:solidFill>
                  <a:srgbClr val="FFFFFF"/>
                </a:solidFill>
                <a:latin typeface="Carlito"/>
                <a:cs typeface="Carlito"/>
              </a:rPr>
              <a:t>existing</a:t>
            </a:r>
            <a:r>
              <a:rPr lang="en-US" sz="1800" spc="80" dirty="0">
                <a:solidFill>
                  <a:srgbClr val="FFFFFF"/>
                </a:solidFill>
                <a:latin typeface="Carlito"/>
                <a:cs typeface="Carlito"/>
              </a:rPr>
              <a:t> </a:t>
            </a:r>
            <a:r>
              <a:rPr lang="en-US" sz="1800" spc="-45" dirty="0">
                <a:solidFill>
                  <a:srgbClr val="FFFFFF"/>
                </a:solidFill>
                <a:latin typeface="Carlito"/>
                <a:cs typeface="Carlito"/>
              </a:rPr>
              <a:t>law.</a:t>
            </a:r>
            <a:endParaRPr lang="en-US" sz="1800" dirty="0">
              <a:latin typeface="Carlito"/>
              <a:cs typeface="Carlito"/>
            </a:endParaRPr>
          </a:p>
          <a:p>
            <a:pPr marL="40640" marR="17145" algn="just">
              <a:lnSpc>
                <a:spcPct val="107100"/>
              </a:lnSpc>
              <a:spcBef>
                <a:spcPts val="819"/>
              </a:spcBef>
            </a:pPr>
            <a:r>
              <a:rPr lang="en-US" sz="1800" spc="-5" dirty="0">
                <a:solidFill>
                  <a:srgbClr val="FFFFFF"/>
                </a:solidFill>
                <a:latin typeface="Carlito"/>
                <a:cs typeface="Carlito"/>
              </a:rPr>
              <a:t>Explanation.—For </a:t>
            </a:r>
            <a:r>
              <a:rPr lang="en-US" sz="1800" spc="-15" dirty="0">
                <a:solidFill>
                  <a:srgbClr val="FFFFFF"/>
                </a:solidFill>
                <a:latin typeface="Carlito"/>
                <a:cs typeface="Carlito"/>
              </a:rPr>
              <a:t>the </a:t>
            </a:r>
            <a:r>
              <a:rPr lang="en-US" sz="1800" spc="-10" dirty="0">
                <a:solidFill>
                  <a:srgbClr val="FFFFFF"/>
                </a:solidFill>
                <a:latin typeface="Carlito"/>
                <a:cs typeface="Carlito"/>
              </a:rPr>
              <a:t>purposes </a:t>
            </a:r>
            <a:r>
              <a:rPr lang="en-US" sz="1800" spc="-5" dirty="0">
                <a:solidFill>
                  <a:srgbClr val="FFFFFF"/>
                </a:solidFill>
                <a:latin typeface="Carlito"/>
                <a:cs typeface="Carlito"/>
              </a:rPr>
              <a:t>of </a:t>
            </a:r>
            <a:r>
              <a:rPr lang="en-US" sz="1800" spc="-15" dirty="0">
                <a:solidFill>
                  <a:srgbClr val="FFFFFF"/>
                </a:solidFill>
                <a:latin typeface="Carlito"/>
                <a:cs typeface="Carlito"/>
              </a:rPr>
              <a:t>this </a:t>
            </a:r>
            <a:r>
              <a:rPr lang="en-US" sz="1800" spc="-5" dirty="0">
                <a:solidFill>
                  <a:srgbClr val="FFFFFF"/>
                </a:solidFill>
                <a:latin typeface="Carlito"/>
                <a:cs typeface="Carlito"/>
              </a:rPr>
              <a:t>sub-section, </a:t>
            </a:r>
            <a:r>
              <a:rPr lang="en-US" sz="1800" spc="-15" dirty="0">
                <a:solidFill>
                  <a:srgbClr val="FFFFFF"/>
                </a:solidFill>
                <a:latin typeface="Carlito"/>
                <a:cs typeface="Carlito"/>
              </a:rPr>
              <a:t>the </a:t>
            </a:r>
            <a:r>
              <a:rPr lang="en-US" sz="1800" spc="-5" dirty="0">
                <a:solidFill>
                  <a:srgbClr val="FFFFFF"/>
                </a:solidFill>
                <a:latin typeface="Carlito"/>
                <a:cs typeface="Carlito"/>
              </a:rPr>
              <a:t>expression </a:t>
            </a:r>
            <a:r>
              <a:rPr lang="en-US" sz="1800" spc="-10" dirty="0">
                <a:solidFill>
                  <a:srgbClr val="FFFFFF"/>
                </a:solidFill>
                <a:latin typeface="Carlito"/>
                <a:cs typeface="Carlito"/>
              </a:rPr>
              <a:t>"specified  date" shall mean </a:t>
            </a:r>
            <a:r>
              <a:rPr lang="en-US" sz="1800" spc="-15" dirty="0">
                <a:solidFill>
                  <a:srgbClr val="FFFFFF"/>
                </a:solidFill>
                <a:latin typeface="Carlito"/>
                <a:cs typeface="Carlito"/>
              </a:rPr>
              <a:t>the </a:t>
            </a:r>
            <a:r>
              <a:rPr lang="en-US" sz="1800" spc="-5" dirty="0">
                <a:solidFill>
                  <a:srgbClr val="FFFFFF"/>
                </a:solidFill>
                <a:latin typeface="Carlito"/>
                <a:cs typeface="Carlito"/>
              </a:rPr>
              <a:t>last </a:t>
            </a:r>
            <a:r>
              <a:rPr lang="en-US" sz="1800" spc="-10" dirty="0">
                <a:solidFill>
                  <a:srgbClr val="FFFFFF"/>
                </a:solidFill>
                <a:latin typeface="Carlito"/>
                <a:cs typeface="Carlito"/>
              </a:rPr>
              <a:t>date </a:t>
            </a:r>
            <a:r>
              <a:rPr lang="en-US" sz="1800" dirty="0">
                <a:solidFill>
                  <a:srgbClr val="FFFFFF"/>
                </a:solidFill>
                <a:latin typeface="Carlito"/>
                <a:cs typeface="Carlito"/>
              </a:rPr>
              <a:t>for </a:t>
            </a:r>
            <a:r>
              <a:rPr lang="en-US" sz="1800" spc="-10" dirty="0">
                <a:solidFill>
                  <a:srgbClr val="FFFFFF"/>
                </a:solidFill>
                <a:latin typeface="Carlito"/>
                <a:cs typeface="Carlito"/>
              </a:rPr>
              <a:t>filing </a:t>
            </a:r>
            <a:r>
              <a:rPr lang="en-US" sz="1800" spc="-5" dirty="0">
                <a:solidFill>
                  <a:srgbClr val="FFFFFF"/>
                </a:solidFill>
                <a:latin typeface="Carlito"/>
                <a:cs typeface="Carlito"/>
              </a:rPr>
              <a:t>an </a:t>
            </a:r>
            <a:r>
              <a:rPr lang="en-US" sz="1800" spc="-10" dirty="0">
                <a:solidFill>
                  <a:srgbClr val="FFFFFF"/>
                </a:solidFill>
                <a:latin typeface="Carlito"/>
                <a:cs typeface="Carlito"/>
              </a:rPr>
              <a:t>appeal </a:t>
            </a:r>
            <a:r>
              <a:rPr lang="en-US" sz="1800" spc="-15" dirty="0">
                <a:solidFill>
                  <a:srgbClr val="FFFFFF"/>
                </a:solidFill>
                <a:latin typeface="Carlito"/>
                <a:cs typeface="Carlito"/>
              </a:rPr>
              <a:t>under this</a:t>
            </a:r>
            <a:r>
              <a:rPr lang="en-US" sz="1800" spc="185" dirty="0">
                <a:solidFill>
                  <a:srgbClr val="FFFFFF"/>
                </a:solidFill>
                <a:latin typeface="Carlito"/>
                <a:cs typeface="Carlito"/>
              </a:rPr>
              <a:t> </a:t>
            </a:r>
            <a:r>
              <a:rPr lang="en-US" sz="1800" spc="-5" dirty="0">
                <a:solidFill>
                  <a:srgbClr val="FFFFFF"/>
                </a:solidFill>
                <a:latin typeface="Carlito"/>
                <a:cs typeface="Carlito"/>
              </a:rPr>
              <a:t>Act.</a:t>
            </a:r>
            <a:endParaRPr lang="en-US" sz="1800" dirty="0">
              <a:latin typeface="Carlito"/>
              <a:cs typeface="Carlito"/>
            </a:endParaRPr>
          </a:p>
          <a:p>
            <a:pPr marL="40005">
              <a:lnSpc>
                <a:spcPct val="100000"/>
              </a:lnSpc>
            </a:pPr>
            <a:endParaRPr lang="en-US" sz="2400" dirty="0">
              <a:latin typeface="Carlito"/>
              <a:cs typeface="Carlito"/>
            </a:endParaRPr>
          </a:p>
          <a:p>
            <a:pPr algn="ctr"/>
            <a:endParaRPr lang="en-IN" sz="2400" dirty="0">
              <a:latin typeface="Carlito"/>
              <a:cs typeface="Carlito"/>
            </a:endParaRPr>
          </a:p>
          <a:p>
            <a:endParaRPr lang="en-IN" dirty="0"/>
          </a:p>
        </p:txBody>
      </p:sp>
    </p:spTree>
    <p:extLst>
      <p:ext uri="{BB962C8B-B14F-4D97-AF65-F5344CB8AC3E}">
        <p14:creationId xmlns:p14="http://schemas.microsoft.com/office/powerpoint/2010/main" val="1041872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E845-90F5-4B63-9FCD-3D148E43101B}"/>
              </a:ext>
            </a:extLst>
          </p:cNvPr>
          <p:cNvSpPr>
            <a:spLocks noGrp="1"/>
          </p:cNvSpPr>
          <p:nvPr>
            <p:ph type="title"/>
          </p:nvPr>
        </p:nvSpPr>
        <p:spPr>
          <a:xfrm>
            <a:off x="128005" y="152400"/>
            <a:ext cx="5888482" cy="636905"/>
          </a:xfrm>
        </p:spPr>
        <p:txBody>
          <a:bodyPr/>
          <a:lstStyle/>
          <a:p>
            <a:r>
              <a:rPr lang="en-US" sz="4000" dirty="0"/>
              <a:t>Section 54 -</a:t>
            </a:r>
            <a:endParaRPr lang="en-IN" dirty="0"/>
          </a:p>
        </p:txBody>
      </p:sp>
      <p:sp>
        <p:nvSpPr>
          <p:cNvPr id="3" name="Text Placeholder 2">
            <a:extLst>
              <a:ext uri="{FF2B5EF4-FFF2-40B4-BE49-F238E27FC236}">
                <a16:creationId xmlns:a16="http://schemas.microsoft.com/office/drawing/2014/main" id="{260FCEBB-C46A-4E9B-8E1C-63FC14120EE2}"/>
              </a:ext>
            </a:extLst>
          </p:cNvPr>
          <p:cNvSpPr>
            <a:spLocks noGrp="1"/>
          </p:cNvSpPr>
          <p:nvPr>
            <p:ph type="body" idx="1"/>
          </p:nvPr>
        </p:nvSpPr>
        <p:spPr>
          <a:xfrm>
            <a:off x="128005" y="990600"/>
            <a:ext cx="11987795" cy="2800767"/>
          </a:xfrm>
        </p:spPr>
        <p:txBody>
          <a:bodyPr/>
          <a:lstStyle/>
          <a:p>
            <a:pPr marL="40005" algn="l"/>
            <a:r>
              <a:rPr lang="en-IN" sz="1800" b="1" spc="-10" dirty="0">
                <a:solidFill>
                  <a:srgbClr val="FFFF00"/>
                </a:solidFill>
                <a:latin typeface="Carlito"/>
                <a:cs typeface="Carlito"/>
              </a:rPr>
              <a:t>Amendment</a:t>
            </a:r>
            <a:r>
              <a:rPr lang="en-IN" sz="1800" b="1" dirty="0">
                <a:latin typeface="Carlito"/>
                <a:cs typeface="Carlito"/>
              </a:rPr>
              <a:t>- </a:t>
            </a:r>
          </a:p>
          <a:p>
            <a:pPr marL="40005" algn="l"/>
            <a:r>
              <a:rPr lang="en-US" sz="1800" spc="-5" dirty="0">
                <a:solidFill>
                  <a:srgbClr val="FFFFFF"/>
                </a:solidFill>
                <a:latin typeface="Carlito"/>
                <a:cs typeface="Carlito"/>
              </a:rPr>
              <a:t>(d) </a:t>
            </a:r>
            <a:r>
              <a:rPr lang="en-US" sz="1800" spc="-10" dirty="0">
                <a:solidFill>
                  <a:srgbClr val="FFFFFF"/>
                </a:solidFill>
                <a:latin typeface="Carlito"/>
                <a:cs typeface="Carlito"/>
              </a:rPr>
              <a:t>in </a:t>
            </a:r>
            <a:r>
              <a:rPr lang="en-US" sz="1800" spc="-15" dirty="0">
                <a:solidFill>
                  <a:srgbClr val="FFFFFF"/>
                </a:solidFill>
                <a:latin typeface="Carlito"/>
                <a:cs typeface="Carlito"/>
              </a:rPr>
              <a:t>the Explanation, </a:t>
            </a:r>
            <a:r>
              <a:rPr lang="en-US" sz="1800" spc="-10" dirty="0">
                <a:solidFill>
                  <a:srgbClr val="FFFFFF"/>
                </a:solidFill>
                <a:latin typeface="Carlito"/>
                <a:cs typeface="Carlito"/>
              </a:rPr>
              <a:t>in clause </a:t>
            </a:r>
            <a:r>
              <a:rPr lang="en-US" sz="1800" spc="-5" dirty="0">
                <a:solidFill>
                  <a:srgbClr val="FFFFFF"/>
                </a:solidFill>
                <a:latin typeface="Carlito"/>
                <a:cs typeface="Carlito"/>
              </a:rPr>
              <a:t>(2), after </a:t>
            </a:r>
            <a:r>
              <a:rPr lang="en-US" sz="1800" spc="-10" dirty="0">
                <a:solidFill>
                  <a:srgbClr val="FFFFFF"/>
                </a:solidFill>
                <a:latin typeface="Carlito"/>
                <a:cs typeface="Carlito"/>
              </a:rPr>
              <a:t>sub-clause</a:t>
            </a:r>
            <a:r>
              <a:rPr lang="en-US" sz="1800" spc="45" dirty="0">
                <a:solidFill>
                  <a:srgbClr val="FFFFFF"/>
                </a:solidFill>
                <a:latin typeface="Carlito"/>
                <a:cs typeface="Carlito"/>
              </a:rPr>
              <a:t> </a:t>
            </a:r>
            <a:r>
              <a:rPr lang="en-US" sz="1800" spc="-5" dirty="0">
                <a:solidFill>
                  <a:srgbClr val="FFFFFF"/>
                </a:solidFill>
                <a:latin typeface="Carlito"/>
                <a:cs typeface="Carlito"/>
              </a:rPr>
              <a:t>(b),</a:t>
            </a:r>
            <a:r>
              <a:rPr lang="en-US" sz="1800" dirty="0">
                <a:latin typeface="Carlito"/>
                <a:cs typeface="Carlito"/>
              </a:rPr>
              <a:t> </a:t>
            </a:r>
            <a:r>
              <a:rPr lang="en-US" sz="1800" spc="-10" dirty="0">
                <a:solidFill>
                  <a:srgbClr val="FFFFFF"/>
                </a:solidFill>
                <a:latin typeface="Carlito"/>
                <a:cs typeface="Carlito"/>
              </a:rPr>
              <a:t>the following </a:t>
            </a:r>
            <a:r>
              <a:rPr lang="en-US" sz="1800" spc="-5" dirty="0">
                <a:solidFill>
                  <a:srgbClr val="FFFFFF"/>
                </a:solidFill>
                <a:latin typeface="Carlito"/>
                <a:cs typeface="Carlito"/>
              </a:rPr>
              <a:t>sub-clause </a:t>
            </a:r>
            <a:r>
              <a:rPr lang="en-US" sz="1800" spc="-10" dirty="0">
                <a:solidFill>
                  <a:srgbClr val="FFFFFF"/>
                </a:solidFill>
                <a:latin typeface="Carlito"/>
                <a:cs typeface="Carlito"/>
              </a:rPr>
              <a:t>shall </a:t>
            </a:r>
            <a:r>
              <a:rPr lang="en-US" sz="1800" spc="-15" dirty="0">
                <a:solidFill>
                  <a:srgbClr val="FFFFFF"/>
                </a:solidFill>
                <a:latin typeface="Carlito"/>
                <a:cs typeface="Carlito"/>
              </a:rPr>
              <a:t>be </a:t>
            </a:r>
            <a:r>
              <a:rPr lang="en-US" sz="1800" spc="-10" dirty="0">
                <a:solidFill>
                  <a:srgbClr val="FFFFFF"/>
                </a:solidFill>
                <a:latin typeface="Carlito"/>
                <a:cs typeface="Carlito"/>
              </a:rPr>
              <a:t>inserted,</a:t>
            </a:r>
            <a:r>
              <a:rPr lang="en-US" sz="1800" spc="80" dirty="0">
                <a:solidFill>
                  <a:srgbClr val="FFFFFF"/>
                </a:solidFill>
                <a:latin typeface="Carlito"/>
                <a:cs typeface="Carlito"/>
              </a:rPr>
              <a:t> </a:t>
            </a:r>
            <a:r>
              <a:rPr lang="en-US" sz="1800" spc="-10" dirty="0">
                <a:solidFill>
                  <a:srgbClr val="FFFFFF"/>
                </a:solidFill>
                <a:latin typeface="Carlito"/>
                <a:cs typeface="Carlito"/>
              </a:rPr>
              <a:t>namely:––</a:t>
            </a:r>
          </a:p>
          <a:p>
            <a:pPr marL="40005" algn="l"/>
            <a:endParaRPr lang="en-US" sz="1800" spc="-10" dirty="0">
              <a:solidFill>
                <a:srgbClr val="FFFFFF"/>
              </a:solidFill>
              <a:latin typeface="Carlito"/>
              <a:cs typeface="Carlito"/>
            </a:endParaRPr>
          </a:p>
          <a:p>
            <a:pPr marL="41275" algn="just">
              <a:lnSpc>
                <a:spcPct val="100000"/>
              </a:lnSpc>
            </a:pPr>
            <a:r>
              <a:rPr lang="en-IN" sz="1800" b="1" spc="-10" dirty="0">
                <a:solidFill>
                  <a:srgbClr val="FFFF00"/>
                </a:solidFill>
                <a:latin typeface="Carlito"/>
                <a:cs typeface="Carlito"/>
              </a:rPr>
              <a:t>Impact</a:t>
            </a:r>
            <a:r>
              <a:rPr lang="en-US" sz="1800" b="1" spc="-10" dirty="0">
                <a:solidFill>
                  <a:srgbClr val="FFFFFF"/>
                </a:solidFill>
                <a:latin typeface="Carlito"/>
                <a:cs typeface="Carlito"/>
              </a:rPr>
              <a:t>- </a:t>
            </a:r>
          </a:p>
          <a:p>
            <a:pPr marL="41275" algn="just">
              <a:lnSpc>
                <a:spcPct val="100000"/>
              </a:lnSpc>
            </a:pPr>
            <a:r>
              <a:rPr lang="en-US" sz="1800" spc="-10" dirty="0">
                <a:solidFill>
                  <a:srgbClr val="FFFFFF"/>
                </a:solidFill>
                <a:latin typeface="Carlito"/>
                <a:cs typeface="Carlito"/>
              </a:rPr>
              <a:t>“(</a:t>
            </a:r>
            <a:r>
              <a:rPr lang="en-US" sz="1800" spc="-10" dirty="0" err="1">
                <a:solidFill>
                  <a:srgbClr val="FFFFFF"/>
                </a:solidFill>
                <a:latin typeface="Carlito"/>
                <a:cs typeface="Carlito"/>
              </a:rPr>
              <a:t>ba</a:t>
            </a:r>
            <a:r>
              <a:rPr lang="en-US" sz="1800" spc="-10" dirty="0">
                <a:solidFill>
                  <a:srgbClr val="FFFFFF"/>
                </a:solidFill>
                <a:latin typeface="Carlito"/>
                <a:cs typeface="Carlito"/>
              </a:rPr>
              <a:t>) in </a:t>
            </a:r>
            <a:r>
              <a:rPr lang="en-US" sz="1800" dirty="0">
                <a:solidFill>
                  <a:srgbClr val="FFFFFF"/>
                </a:solidFill>
                <a:latin typeface="Carlito"/>
                <a:cs typeface="Carlito"/>
              </a:rPr>
              <a:t>case </a:t>
            </a:r>
            <a:r>
              <a:rPr lang="en-US" sz="1800" spc="-5" dirty="0">
                <a:solidFill>
                  <a:srgbClr val="FFFFFF"/>
                </a:solidFill>
                <a:latin typeface="Carlito"/>
                <a:cs typeface="Carlito"/>
              </a:rPr>
              <a:t>of zero-rated </a:t>
            </a:r>
            <a:r>
              <a:rPr lang="en-US" sz="1800" spc="-15" dirty="0">
                <a:solidFill>
                  <a:srgbClr val="FFFFFF"/>
                </a:solidFill>
                <a:latin typeface="Carlito"/>
                <a:cs typeface="Carlito"/>
              </a:rPr>
              <a:t>supply </a:t>
            </a:r>
            <a:r>
              <a:rPr lang="en-US" sz="1800" spc="-5" dirty="0">
                <a:solidFill>
                  <a:srgbClr val="FFFFFF"/>
                </a:solidFill>
                <a:latin typeface="Carlito"/>
                <a:cs typeface="Carlito"/>
              </a:rPr>
              <a:t>of </a:t>
            </a:r>
            <a:r>
              <a:rPr lang="en-US" sz="1800" spc="-10" dirty="0">
                <a:solidFill>
                  <a:srgbClr val="FFFFFF"/>
                </a:solidFill>
                <a:latin typeface="Carlito"/>
                <a:cs typeface="Carlito"/>
              </a:rPr>
              <a:t>goods </a:t>
            </a:r>
            <a:r>
              <a:rPr lang="en-US" sz="1800" spc="-5" dirty="0">
                <a:solidFill>
                  <a:srgbClr val="FFFFFF"/>
                </a:solidFill>
                <a:latin typeface="Carlito"/>
                <a:cs typeface="Carlito"/>
              </a:rPr>
              <a:t>or services or</a:t>
            </a:r>
            <a:r>
              <a:rPr lang="en-US" sz="1800" spc="25" dirty="0">
                <a:solidFill>
                  <a:srgbClr val="FFFFFF"/>
                </a:solidFill>
                <a:latin typeface="Carlito"/>
                <a:cs typeface="Carlito"/>
              </a:rPr>
              <a:t> </a:t>
            </a:r>
            <a:r>
              <a:rPr lang="en-US" sz="1800" spc="-10" dirty="0">
                <a:solidFill>
                  <a:srgbClr val="FFFFFF"/>
                </a:solidFill>
                <a:latin typeface="Carlito"/>
                <a:cs typeface="Carlito"/>
              </a:rPr>
              <a:t>both</a:t>
            </a:r>
            <a:r>
              <a:rPr lang="en-US" sz="1800" dirty="0">
                <a:latin typeface="Carlito"/>
                <a:cs typeface="Carlito"/>
              </a:rPr>
              <a:t> </a:t>
            </a:r>
            <a:r>
              <a:rPr lang="en-US" sz="1800" spc="-10" dirty="0">
                <a:solidFill>
                  <a:srgbClr val="FFFFFF"/>
                </a:solidFill>
                <a:latin typeface="Carlito"/>
                <a:cs typeface="Carlito"/>
              </a:rPr>
              <a:t>to  </a:t>
            </a:r>
            <a:r>
              <a:rPr lang="en-US" sz="1800" spc="-5" dirty="0">
                <a:solidFill>
                  <a:srgbClr val="FFFFFF"/>
                </a:solidFill>
                <a:latin typeface="Carlito"/>
                <a:cs typeface="Carlito"/>
              </a:rPr>
              <a:t>a  Special  </a:t>
            </a:r>
            <a:r>
              <a:rPr lang="en-US" sz="1800" spc="-10" dirty="0">
                <a:solidFill>
                  <a:srgbClr val="FFFFFF"/>
                </a:solidFill>
                <a:latin typeface="Carlito"/>
                <a:cs typeface="Carlito"/>
              </a:rPr>
              <a:t>Economic  Zone  developer  </a:t>
            </a:r>
            <a:r>
              <a:rPr lang="en-US" sz="1800" dirty="0">
                <a:solidFill>
                  <a:srgbClr val="FFFFFF"/>
                </a:solidFill>
                <a:latin typeface="Carlito"/>
                <a:cs typeface="Carlito"/>
              </a:rPr>
              <a:t>or </a:t>
            </a:r>
            <a:r>
              <a:rPr lang="en-US" sz="1800" spc="-5" dirty="0">
                <a:solidFill>
                  <a:srgbClr val="FFFFFF"/>
                </a:solidFill>
                <a:latin typeface="Carlito"/>
                <a:cs typeface="Carlito"/>
              </a:rPr>
              <a:t>a  </a:t>
            </a:r>
            <a:r>
              <a:rPr lang="en-US" sz="1800" spc="-10" dirty="0">
                <a:solidFill>
                  <a:srgbClr val="FFFFFF"/>
                </a:solidFill>
                <a:latin typeface="Carlito"/>
                <a:cs typeface="Carlito"/>
              </a:rPr>
              <a:t>Special  Economic</a:t>
            </a:r>
            <a:r>
              <a:rPr lang="en-US" sz="1800" spc="245" dirty="0">
                <a:solidFill>
                  <a:srgbClr val="FFFFFF"/>
                </a:solidFill>
                <a:latin typeface="Carlito"/>
                <a:cs typeface="Carlito"/>
              </a:rPr>
              <a:t> </a:t>
            </a:r>
            <a:r>
              <a:rPr lang="en-US" sz="1800" spc="-15" dirty="0">
                <a:solidFill>
                  <a:srgbClr val="FFFFFF"/>
                </a:solidFill>
                <a:latin typeface="Carlito"/>
                <a:cs typeface="Carlito"/>
              </a:rPr>
              <a:t>Zone</a:t>
            </a:r>
            <a:r>
              <a:rPr lang="en-US" sz="1800" dirty="0">
                <a:latin typeface="Carlito"/>
                <a:cs typeface="Carlito"/>
              </a:rPr>
              <a:t> </a:t>
            </a:r>
            <a:r>
              <a:rPr lang="en-US" sz="1800" spc="-10" dirty="0">
                <a:solidFill>
                  <a:srgbClr val="FFFFFF"/>
                </a:solidFill>
                <a:latin typeface="Carlito"/>
                <a:cs typeface="Carlito"/>
              </a:rPr>
              <a:t>unit </a:t>
            </a:r>
            <a:r>
              <a:rPr lang="en-US" sz="1800" spc="-15" dirty="0">
                <a:solidFill>
                  <a:srgbClr val="FFFFFF"/>
                </a:solidFill>
                <a:latin typeface="Carlito"/>
                <a:cs typeface="Carlito"/>
              </a:rPr>
              <a:t>where </a:t>
            </a:r>
            <a:r>
              <a:rPr lang="en-US" sz="1800" spc="-5" dirty="0">
                <a:solidFill>
                  <a:srgbClr val="FFFFFF"/>
                </a:solidFill>
                <a:latin typeface="Carlito"/>
                <a:cs typeface="Carlito"/>
              </a:rPr>
              <a:t>a </a:t>
            </a:r>
            <a:r>
              <a:rPr lang="en-US" sz="1800" spc="-10" dirty="0">
                <a:solidFill>
                  <a:srgbClr val="FFFFFF"/>
                </a:solidFill>
                <a:latin typeface="Carlito"/>
                <a:cs typeface="Carlito"/>
              </a:rPr>
              <a:t>refund </a:t>
            </a:r>
            <a:r>
              <a:rPr lang="en-US" sz="1800" spc="-5" dirty="0">
                <a:solidFill>
                  <a:srgbClr val="FFFFFF"/>
                </a:solidFill>
                <a:latin typeface="Carlito"/>
                <a:cs typeface="Carlito"/>
              </a:rPr>
              <a:t>of </a:t>
            </a:r>
            <a:r>
              <a:rPr lang="en-US" sz="1800" spc="-10" dirty="0">
                <a:solidFill>
                  <a:srgbClr val="FFFFFF"/>
                </a:solidFill>
                <a:latin typeface="Carlito"/>
                <a:cs typeface="Carlito"/>
              </a:rPr>
              <a:t>tax </a:t>
            </a:r>
            <a:r>
              <a:rPr lang="en-US" sz="1800" spc="-5" dirty="0">
                <a:solidFill>
                  <a:srgbClr val="FFFFFF"/>
                </a:solidFill>
                <a:latin typeface="Carlito"/>
                <a:cs typeface="Carlito"/>
              </a:rPr>
              <a:t>paid </a:t>
            </a:r>
            <a:r>
              <a:rPr lang="en-US" sz="1800" spc="-10" dirty="0">
                <a:solidFill>
                  <a:srgbClr val="FFFFFF"/>
                </a:solidFill>
                <a:latin typeface="Carlito"/>
                <a:cs typeface="Carlito"/>
              </a:rPr>
              <a:t>is available in </a:t>
            </a:r>
            <a:r>
              <a:rPr lang="en-US" sz="1800" spc="-5" dirty="0">
                <a:solidFill>
                  <a:srgbClr val="FFFFFF"/>
                </a:solidFill>
                <a:latin typeface="Carlito"/>
                <a:cs typeface="Carlito"/>
              </a:rPr>
              <a:t>respect of such </a:t>
            </a:r>
            <a:r>
              <a:rPr lang="en-US" sz="1800" spc="-10" dirty="0">
                <a:solidFill>
                  <a:srgbClr val="FFFFFF"/>
                </a:solidFill>
                <a:latin typeface="Carlito"/>
                <a:cs typeface="Carlito"/>
              </a:rPr>
              <a:t>supplies  </a:t>
            </a:r>
            <a:r>
              <a:rPr lang="en-US" sz="1800" spc="-5" dirty="0">
                <a:solidFill>
                  <a:srgbClr val="FFFFFF"/>
                </a:solidFill>
                <a:latin typeface="Carlito"/>
                <a:cs typeface="Carlito"/>
              </a:rPr>
              <a:t>themselves, or as </a:t>
            </a:r>
            <a:r>
              <a:rPr lang="en-US" sz="1800" spc="-15" dirty="0">
                <a:solidFill>
                  <a:srgbClr val="FFFFFF"/>
                </a:solidFill>
                <a:latin typeface="Carlito"/>
                <a:cs typeface="Carlito"/>
              </a:rPr>
              <a:t>the </a:t>
            </a:r>
            <a:r>
              <a:rPr lang="en-US" sz="1800" dirty="0">
                <a:solidFill>
                  <a:srgbClr val="FFFFFF"/>
                </a:solidFill>
                <a:latin typeface="Carlito"/>
                <a:cs typeface="Carlito"/>
              </a:rPr>
              <a:t>case </a:t>
            </a:r>
            <a:r>
              <a:rPr lang="en-US" sz="1800" spc="-10" dirty="0">
                <a:solidFill>
                  <a:srgbClr val="FFFFFF"/>
                </a:solidFill>
                <a:latin typeface="Carlito"/>
                <a:cs typeface="Carlito"/>
              </a:rPr>
              <a:t>may be, </a:t>
            </a:r>
            <a:r>
              <a:rPr lang="en-US" sz="1800" spc="-15" dirty="0">
                <a:solidFill>
                  <a:srgbClr val="FFFFFF"/>
                </a:solidFill>
                <a:latin typeface="Carlito"/>
                <a:cs typeface="Carlito"/>
              </a:rPr>
              <a:t>the </a:t>
            </a:r>
            <a:r>
              <a:rPr lang="en-US" sz="1800" spc="-10" dirty="0">
                <a:solidFill>
                  <a:srgbClr val="FFFFFF"/>
                </a:solidFill>
                <a:latin typeface="Carlito"/>
                <a:cs typeface="Carlito"/>
              </a:rPr>
              <a:t>inputs </a:t>
            </a:r>
            <a:r>
              <a:rPr lang="en-US" sz="1800" spc="-5" dirty="0">
                <a:solidFill>
                  <a:srgbClr val="FFFFFF"/>
                </a:solidFill>
                <a:latin typeface="Carlito"/>
                <a:cs typeface="Carlito"/>
              </a:rPr>
              <a:t>or </a:t>
            </a:r>
            <a:r>
              <a:rPr lang="en-US" sz="1800" spc="-10" dirty="0">
                <a:solidFill>
                  <a:srgbClr val="FFFFFF"/>
                </a:solidFill>
                <a:latin typeface="Carlito"/>
                <a:cs typeface="Carlito"/>
              </a:rPr>
              <a:t>input </a:t>
            </a:r>
            <a:r>
              <a:rPr lang="en-US" sz="1800" spc="-15" dirty="0">
                <a:solidFill>
                  <a:srgbClr val="FFFFFF"/>
                </a:solidFill>
                <a:latin typeface="Carlito"/>
                <a:cs typeface="Carlito"/>
              </a:rPr>
              <a:t>services </a:t>
            </a:r>
            <a:r>
              <a:rPr lang="en-US" sz="1800" spc="-30" dirty="0">
                <a:solidFill>
                  <a:srgbClr val="FFFFFF"/>
                </a:solidFill>
                <a:latin typeface="Carlito"/>
                <a:cs typeface="Carlito"/>
              </a:rPr>
              <a:t>used </a:t>
            </a:r>
            <a:r>
              <a:rPr lang="en-US" sz="1800" spc="-40" dirty="0">
                <a:solidFill>
                  <a:srgbClr val="FFFFFF"/>
                </a:solidFill>
                <a:latin typeface="Carlito"/>
                <a:cs typeface="Carlito"/>
              </a:rPr>
              <a:t>in  </a:t>
            </a:r>
            <a:r>
              <a:rPr lang="en-US" sz="1800" spc="-5" dirty="0">
                <a:solidFill>
                  <a:srgbClr val="FFFFFF"/>
                </a:solidFill>
                <a:latin typeface="Carlito"/>
                <a:cs typeface="Carlito"/>
              </a:rPr>
              <a:t>such</a:t>
            </a:r>
            <a:r>
              <a:rPr lang="en-US" sz="1800" spc="50" dirty="0">
                <a:solidFill>
                  <a:srgbClr val="FFFFFF"/>
                </a:solidFill>
                <a:latin typeface="Carlito"/>
                <a:cs typeface="Carlito"/>
              </a:rPr>
              <a:t> </a:t>
            </a:r>
            <a:r>
              <a:rPr lang="en-US" sz="1800" spc="-10" dirty="0">
                <a:solidFill>
                  <a:srgbClr val="FFFFFF"/>
                </a:solidFill>
                <a:latin typeface="Carlito"/>
                <a:cs typeface="Carlito"/>
              </a:rPr>
              <a:t>supplies,</a:t>
            </a:r>
            <a:r>
              <a:rPr lang="en-US" sz="1800" spc="60" dirty="0">
                <a:solidFill>
                  <a:srgbClr val="FFFFFF"/>
                </a:solidFill>
                <a:latin typeface="Carlito"/>
                <a:cs typeface="Carlito"/>
              </a:rPr>
              <a:t> </a:t>
            </a:r>
            <a:r>
              <a:rPr lang="en-US" sz="1800" spc="-5" dirty="0">
                <a:solidFill>
                  <a:srgbClr val="FFFFFF"/>
                </a:solidFill>
                <a:latin typeface="Carlito"/>
                <a:cs typeface="Carlito"/>
              </a:rPr>
              <a:t>the</a:t>
            </a:r>
            <a:r>
              <a:rPr lang="en-US" sz="1800" spc="70" dirty="0">
                <a:solidFill>
                  <a:srgbClr val="FFFFFF"/>
                </a:solidFill>
                <a:latin typeface="Carlito"/>
                <a:cs typeface="Carlito"/>
              </a:rPr>
              <a:t> </a:t>
            </a:r>
            <a:r>
              <a:rPr lang="en-US" sz="1800" spc="-5" dirty="0">
                <a:solidFill>
                  <a:srgbClr val="FFFFFF"/>
                </a:solidFill>
                <a:latin typeface="Carlito"/>
                <a:cs typeface="Carlito"/>
              </a:rPr>
              <a:t>due</a:t>
            </a:r>
            <a:r>
              <a:rPr lang="en-US" sz="1800" spc="70" dirty="0">
                <a:solidFill>
                  <a:srgbClr val="FFFFFF"/>
                </a:solidFill>
                <a:latin typeface="Carlito"/>
                <a:cs typeface="Carlito"/>
              </a:rPr>
              <a:t> </a:t>
            </a:r>
            <a:r>
              <a:rPr lang="en-US" sz="1800" spc="-5" dirty="0">
                <a:solidFill>
                  <a:srgbClr val="FFFFFF"/>
                </a:solidFill>
                <a:latin typeface="Carlito"/>
                <a:cs typeface="Carlito"/>
              </a:rPr>
              <a:t>date</a:t>
            </a:r>
            <a:r>
              <a:rPr lang="en-US" sz="1800" spc="70" dirty="0">
                <a:solidFill>
                  <a:srgbClr val="FFFFFF"/>
                </a:solidFill>
                <a:latin typeface="Carlito"/>
                <a:cs typeface="Carlito"/>
              </a:rPr>
              <a:t> </a:t>
            </a:r>
            <a:r>
              <a:rPr lang="en-US" sz="1800" dirty="0">
                <a:solidFill>
                  <a:srgbClr val="FFFFFF"/>
                </a:solidFill>
                <a:latin typeface="Carlito"/>
                <a:cs typeface="Carlito"/>
              </a:rPr>
              <a:t>for </a:t>
            </a:r>
            <a:r>
              <a:rPr lang="en-US" sz="1800" spc="130" dirty="0">
                <a:solidFill>
                  <a:srgbClr val="FFFFFF"/>
                </a:solidFill>
                <a:latin typeface="Carlito"/>
                <a:cs typeface="Carlito"/>
              </a:rPr>
              <a:t> </a:t>
            </a:r>
            <a:r>
              <a:rPr lang="en-US" sz="1800" spc="-10" dirty="0">
                <a:solidFill>
                  <a:srgbClr val="FFFFFF"/>
                </a:solidFill>
                <a:latin typeface="Carlito"/>
                <a:cs typeface="Carlito"/>
              </a:rPr>
              <a:t>furnishing</a:t>
            </a:r>
            <a:r>
              <a:rPr lang="en-US" sz="1800" spc="90" dirty="0">
                <a:solidFill>
                  <a:srgbClr val="FFFFFF"/>
                </a:solidFill>
                <a:latin typeface="Carlito"/>
                <a:cs typeface="Carlito"/>
              </a:rPr>
              <a:t> </a:t>
            </a:r>
            <a:r>
              <a:rPr lang="en-US" sz="1800" dirty="0">
                <a:solidFill>
                  <a:srgbClr val="FFFFFF"/>
                </a:solidFill>
                <a:latin typeface="Carlito"/>
                <a:cs typeface="Carlito"/>
              </a:rPr>
              <a:t>of</a:t>
            </a:r>
            <a:r>
              <a:rPr lang="en-US" sz="1800" spc="70" dirty="0">
                <a:solidFill>
                  <a:srgbClr val="FFFFFF"/>
                </a:solidFill>
                <a:latin typeface="Carlito"/>
                <a:cs typeface="Carlito"/>
              </a:rPr>
              <a:t> </a:t>
            </a:r>
            <a:r>
              <a:rPr lang="en-US" sz="1800" spc="-10" dirty="0">
                <a:solidFill>
                  <a:srgbClr val="FFFFFF"/>
                </a:solidFill>
                <a:latin typeface="Carlito"/>
                <a:cs typeface="Carlito"/>
              </a:rPr>
              <a:t>return</a:t>
            </a:r>
            <a:r>
              <a:rPr lang="en-US" sz="1800" spc="70" dirty="0">
                <a:solidFill>
                  <a:srgbClr val="FFFFFF"/>
                </a:solidFill>
                <a:latin typeface="Carlito"/>
                <a:cs typeface="Carlito"/>
              </a:rPr>
              <a:t> </a:t>
            </a:r>
            <a:r>
              <a:rPr lang="en-US" sz="1800" spc="-10" dirty="0">
                <a:solidFill>
                  <a:srgbClr val="FFFFFF"/>
                </a:solidFill>
                <a:latin typeface="Carlito"/>
                <a:cs typeface="Carlito"/>
              </a:rPr>
              <a:t>under</a:t>
            </a:r>
            <a:r>
              <a:rPr lang="en-US" sz="1800" spc="60" dirty="0">
                <a:solidFill>
                  <a:srgbClr val="FFFFFF"/>
                </a:solidFill>
                <a:latin typeface="Carlito"/>
                <a:cs typeface="Carlito"/>
              </a:rPr>
              <a:t> </a:t>
            </a:r>
            <a:r>
              <a:rPr lang="en-US" sz="1800" spc="-5" dirty="0">
                <a:solidFill>
                  <a:srgbClr val="FFFFFF"/>
                </a:solidFill>
                <a:latin typeface="Carlito"/>
                <a:cs typeface="Carlito"/>
              </a:rPr>
              <a:t>section</a:t>
            </a:r>
            <a:r>
              <a:rPr lang="en-US" sz="1800" spc="45" dirty="0">
                <a:solidFill>
                  <a:srgbClr val="FFFFFF"/>
                </a:solidFill>
                <a:latin typeface="Carlito"/>
                <a:cs typeface="Carlito"/>
              </a:rPr>
              <a:t> </a:t>
            </a:r>
            <a:r>
              <a:rPr lang="en-US" sz="1800" spc="5" dirty="0">
                <a:solidFill>
                  <a:srgbClr val="FFFFFF"/>
                </a:solidFill>
                <a:latin typeface="Carlito"/>
                <a:cs typeface="Carlito"/>
              </a:rPr>
              <a:t>39</a:t>
            </a:r>
            <a:r>
              <a:rPr lang="en-US" sz="1800" dirty="0">
                <a:latin typeface="Carlito"/>
                <a:cs typeface="Carlito"/>
              </a:rPr>
              <a:t> </a:t>
            </a:r>
            <a:r>
              <a:rPr lang="en-US" sz="1800" spc="-10" dirty="0">
                <a:solidFill>
                  <a:srgbClr val="FFFFFF"/>
                </a:solidFill>
                <a:latin typeface="Carlito"/>
                <a:cs typeface="Carlito"/>
              </a:rPr>
              <a:t>in </a:t>
            </a:r>
            <a:r>
              <a:rPr lang="en-US" sz="1800" spc="-5" dirty="0">
                <a:solidFill>
                  <a:srgbClr val="FFFFFF"/>
                </a:solidFill>
                <a:latin typeface="Carlito"/>
                <a:cs typeface="Carlito"/>
              </a:rPr>
              <a:t>respect of such</a:t>
            </a:r>
            <a:r>
              <a:rPr lang="en-US" sz="1800" spc="15" dirty="0">
                <a:solidFill>
                  <a:srgbClr val="FFFFFF"/>
                </a:solidFill>
                <a:latin typeface="Carlito"/>
                <a:cs typeface="Carlito"/>
              </a:rPr>
              <a:t> </a:t>
            </a:r>
            <a:r>
              <a:rPr lang="en-US" sz="1800" spc="-10" dirty="0">
                <a:solidFill>
                  <a:srgbClr val="FFFFFF"/>
                </a:solidFill>
                <a:latin typeface="Carlito"/>
                <a:cs typeface="Carlito"/>
              </a:rPr>
              <a:t>supplies;”.</a:t>
            </a:r>
            <a:endParaRPr lang="en-US" sz="1800" dirty="0">
              <a:latin typeface="Carlito"/>
              <a:cs typeface="Carlito"/>
            </a:endParaRPr>
          </a:p>
          <a:p>
            <a:pPr marL="40005" algn="l"/>
            <a:endParaRPr lang="en-US" sz="2800" dirty="0">
              <a:latin typeface="Carlito"/>
              <a:cs typeface="Carlito"/>
            </a:endParaRPr>
          </a:p>
          <a:p>
            <a:endParaRPr lang="en-IN" dirty="0"/>
          </a:p>
        </p:txBody>
      </p:sp>
    </p:spTree>
    <p:extLst>
      <p:ext uri="{BB962C8B-B14F-4D97-AF65-F5344CB8AC3E}">
        <p14:creationId xmlns:p14="http://schemas.microsoft.com/office/powerpoint/2010/main" val="1909852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E2D5-7054-4B67-8342-706C3AE95500}"/>
              </a:ext>
            </a:extLst>
          </p:cNvPr>
          <p:cNvSpPr>
            <a:spLocks noGrp="1"/>
          </p:cNvSpPr>
          <p:nvPr>
            <p:ph type="title"/>
          </p:nvPr>
        </p:nvSpPr>
        <p:spPr>
          <a:xfrm>
            <a:off x="207518" y="152400"/>
            <a:ext cx="5888482" cy="636905"/>
          </a:xfrm>
        </p:spPr>
        <p:txBody>
          <a:bodyPr/>
          <a:lstStyle/>
          <a:p>
            <a:r>
              <a:rPr lang="en-US" sz="4000" dirty="0"/>
              <a:t>Section168 -</a:t>
            </a:r>
            <a:endParaRPr lang="en-IN" dirty="0"/>
          </a:p>
        </p:txBody>
      </p:sp>
      <p:sp>
        <p:nvSpPr>
          <p:cNvPr id="3" name="Text Placeholder 2">
            <a:extLst>
              <a:ext uri="{FF2B5EF4-FFF2-40B4-BE49-F238E27FC236}">
                <a16:creationId xmlns:a16="http://schemas.microsoft.com/office/drawing/2014/main" id="{0E1FA46D-4253-438D-AF8C-B590339CD2BE}"/>
              </a:ext>
            </a:extLst>
          </p:cNvPr>
          <p:cNvSpPr>
            <a:spLocks noGrp="1"/>
          </p:cNvSpPr>
          <p:nvPr>
            <p:ph type="body" idx="1"/>
          </p:nvPr>
        </p:nvSpPr>
        <p:spPr>
          <a:xfrm>
            <a:off x="179959" y="789305"/>
            <a:ext cx="11832082" cy="4185761"/>
          </a:xfrm>
        </p:spPr>
        <p:txBody>
          <a:bodyPr/>
          <a:lstStyle/>
          <a:p>
            <a:pPr marL="40005">
              <a:lnSpc>
                <a:spcPct val="100000"/>
              </a:lnSpc>
            </a:pPr>
            <a:r>
              <a:rPr lang="en-IN" sz="1800" b="1" spc="-10" dirty="0">
                <a:solidFill>
                  <a:srgbClr val="FFFF00"/>
                </a:solidFill>
                <a:latin typeface="Carlito"/>
                <a:cs typeface="Carlito"/>
              </a:rPr>
              <a:t>Amendment-</a:t>
            </a:r>
          </a:p>
          <a:p>
            <a:pPr marL="40005">
              <a:lnSpc>
                <a:spcPct val="100000"/>
              </a:lnSpc>
            </a:pPr>
            <a:r>
              <a:rPr lang="en-IN" sz="1800" b="1" spc="-10" dirty="0">
                <a:solidFill>
                  <a:srgbClr val="FFFF00"/>
                </a:solidFill>
                <a:latin typeface="Carlito"/>
                <a:cs typeface="Carlito"/>
              </a:rPr>
              <a:t> </a:t>
            </a:r>
            <a:r>
              <a:rPr lang="en-US" sz="1800" dirty="0">
                <a:solidFill>
                  <a:srgbClr val="FFFFFF"/>
                </a:solidFill>
                <a:latin typeface="Carlito"/>
                <a:cs typeface="Carlito"/>
              </a:rPr>
              <a:t>In </a:t>
            </a:r>
            <a:r>
              <a:rPr lang="en-US" sz="1800" spc="-5" dirty="0">
                <a:solidFill>
                  <a:srgbClr val="FFFFFF"/>
                </a:solidFill>
                <a:latin typeface="Carlito"/>
                <a:cs typeface="Carlito"/>
              </a:rPr>
              <a:t>section </a:t>
            </a:r>
            <a:r>
              <a:rPr lang="en-US" sz="1800" spc="-15" dirty="0">
                <a:solidFill>
                  <a:srgbClr val="FFFFFF"/>
                </a:solidFill>
                <a:latin typeface="Carlito"/>
                <a:cs typeface="Carlito"/>
              </a:rPr>
              <a:t>168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Central </a:t>
            </a:r>
            <a:r>
              <a:rPr lang="en-US" sz="1800" spc="-5" dirty="0">
                <a:solidFill>
                  <a:srgbClr val="FFFFFF"/>
                </a:solidFill>
                <a:latin typeface="Carlito"/>
                <a:cs typeface="Carlito"/>
              </a:rPr>
              <a:t>Goods </a:t>
            </a:r>
            <a:r>
              <a:rPr lang="en-US" sz="1800" spc="-1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a:t>
            </a:r>
            <a:r>
              <a:rPr lang="en-US" sz="1800" spc="175" dirty="0">
                <a:solidFill>
                  <a:srgbClr val="FFFFFF"/>
                </a:solidFill>
                <a:latin typeface="Carlito"/>
                <a:cs typeface="Carlito"/>
              </a:rPr>
              <a:t> </a:t>
            </a:r>
            <a:r>
              <a:rPr lang="en-US" sz="1800" spc="-15" dirty="0">
                <a:solidFill>
                  <a:srgbClr val="FFFFFF"/>
                </a:solidFill>
                <a:latin typeface="Carlito"/>
                <a:cs typeface="Carlito"/>
              </a:rPr>
              <a:t>in</a:t>
            </a:r>
            <a:r>
              <a:rPr lang="en-US" sz="1800" dirty="0">
                <a:latin typeface="Carlito"/>
                <a:cs typeface="Carlito"/>
              </a:rPr>
              <a:t> </a:t>
            </a:r>
            <a:r>
              <a:rPr lang="en-US" sz="1800" spc="5" dirty="0">
                <a:solidFill>
                  <a:srgbClr val="FFFFFF"/>
                </a:solidFill>
                <a:latin typeface="Carlito"/>
                <a:cs typeface="Carlito"/>
              </a:rPr>
              <a:t>s</a:t>
            </a:r>
            <a:r>
              <a:rPr lang="en-US" sz="1800" spc="-10" dirty="0">
                <a:solidFill>
                  <a:srgbClr val="FFFFFF"/>
                </a:solidFill>
                <a:latin typeface="Carlito"/>
                <a:cs typeface="Carlito"/>
              </a:rPr>
              <a:t>u</a:t>
            </a:r>
            <a:r>
              <a:rPr lang="en-US" sz="1800" spc="-15" dirty="0">
                <a:solidFill>
                  <a:srgbClr val="FFFFFF"/>
                </a:solidFill>
                <a:latin typeface="Carlito"/>
                <a:cs typeface="Carlito"/>
              </a:rPr>
              <a:t>b</a:t>
            </a:r>
            <a:r>
              <a:rPr lang="en-US" sz="1800" spc="5" dirty="0">
                <a:solidFill>
                  <a:srgbClr val="FFFFFF"/>
                </a:solidFill>
                <a:latin typeface="Carlito"/>
                <a:cs typeface="Carlito"/>
              </a:rPr>
              <a:t>-s</a:t>
            </a:r>
            <a:r>
              <a:rPr lang="en-US" sz="1800" dirty="0">
                <a:solidFill>
                  <a:srgbClr val="FFFFFF"/>
                </a:solidFill>
                <a:latin typeface="Carlito"/>
                <a:cs typeface="Carlito"/>
              </a:rPr>
              <a:t>e</a:t>
            </a:r>
            <a:r>
              <a:rPr lang="en-US" sz="1800" spc="10" dirty="0">
                <a:solidFill>
                  <a:srgbClr val="FFFFFF"/>
                </a:solidFill>
                <a:latin typeface="Carlito"/>
                <a:cs typeface="Carlito"/>
              </a:rPr>
              <a:t>c</a:t>
            </a:r>
            <a:r>
              <a:rPr lang="en-US" sz="1800" spc="-10" dirty="0">
                <a:solidFill>
                  <a:srgbClr val="FFFFFF"/>
                </a:solidFill>
                <a:latin typeface="Carlito"/>
                <a:cs typeface="Carlito"/>
              </a:rPr>
              <a:t>ti</a:t>
            </a:r>
            <a:r>
              <a:rPr lang="en-US" sz="1800" spc="5" dirty="0">
                <a:solidFill>
                  <a:srgbClr val="FFFFFF"/>
                </a:solidFill>
                <a:latin typeface="Carlito"/>
                <a:cs typeface="Carlito"/>
              </a:rPr>
              <a:t>o</a:t>
            </a:r>
            <a:r>
              <a:rPr lang="en-US" sz="1800" dirty="0">
                <a:solidFill>
                  <a:srgbClr val="FFFFFF"/>
                </a:solidFill>
                <a:latin typeface="Carlito"/>
                <a:cs typeface="Carlito"/>
              </a:rPr>
              <a:t>n </a:t>
            </a:r>
            <a:r>
              <a:rPr lang="en-US" sz="1800" spc="5" dirty="0">
                <a:solidFill>
                  <a:srgbClr val="FFFFFF"/>
                </a:solidFill>
                <a:latin typeface="Carlito"/>
                <a:cs typeface="Carlito"/>
              </a:rPr>
              <a:t>(</a:t>
            </a:r>
            <a:r>
              <a:rPr lang="en-US" sz="1800" spc="-10" dirty="0">
                <a:solidFill>
                  <a:srgbClr val="FFFFFF"/>
                </a:solidFill>
                <a:latin typeface="Carlito"/>
                <a:cs typeface="Carlito"/>
              </a:rPr>
              <a:t>2</a:t>
            </a:r>
            <a:r>
              <a:rPr lang="en-US" sz="1800" spc="5" dirty="0">
                <a:solidFill>
                  <a:srgbClr val="FFFFFF"/>
                </a:solidFill>
                <a:latin typeface="Carlito"/>
                <a:cs typeface="Carlito"/>
              </a:rPr>
              <a:t>)</a:t>
            </a:r>
            <a:r>
              <a:rPr lang="en-US" sz="1800"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15" dirty="0">
                <a:solidFill>
                  <a:srgbClr val="FFFFFF"/>
                </a:solidFill>
                <a:latin typeface="Carlito"/>
                <a:cs typeface="Carlito"/>
              </a:rPr>
              <a:t>w</a:t>
            </a:r>
            <a:r>
              <a:rPr lang="en-US" sz="1800" spc="5" dirty="0">
                <a:solidFill>
                  <a:srgbClr val="FFFFFF"/>
                </a:solidFill>
                <a:latin typeface="Carlito"/>
                <a:cs typeface="Carlito"/>
              </a:rPr>
              <a:t>o</a:t>
            </a:r>
            <a:r>
              <a:rPr lang="en-US" sz="1800" spc="-10" dirty="0">
                <a:solidFill>
                  <a:srgbClr val="FFFFFF"/>
                </a:solidFill>
                <a:latin typeface="Carlito"/>
                <a:cs typeface="Carlito"/>
              </a:rPr>
              <a:t>r</a:t>
            </a:r>
            <a:r>
              <a:rPr lang="en-US" sz="1800" spc="-15" dirty="0">
                <a:solidFill>
                  <a:srgbClr val="FFFFFF"/>
                </a:solidFill>
                <a:latin typeface="Carlito"/>
                <a:cs typeface="Carlito"/>
              </a:rPr>
              <a:t>d</a:t>
            </a:r>
            <a:r>
              <a:rPr lang="en-US" sz="1800" spc="5" dirty="0">
                <a:solidFill>
                  <a:srgbClr val="FFFFFF"/>
                </a:solidFill>
                <a:latin typeface="Carlito"/>
                <a:cs typeface="Carlito"/>
              </a:rPr>
              <a:t>s</a:t>
            </a:r>
            <a:r>
              <a:rPr lang="en-US" sz="1800" dirty="0">
                <a:solidFill>
                  <a:srgbClr val="FFFFFF"/>
                </a:solidFill>
                <a:latin typeface="Carlito"/>
                <a:cs typeface="Carlito"/>
              </a:rPr>
              <a:t>, </a:t>
            </a:r>
            <a:r>
              <a:rPr lang="en-US" sz="1800" spc="-15" dirty="0">
                <a:solidFill>
                  <a:srgbClr val="FFFFFF"/>
                </a:solidFill>
                <a:latin typeface="Carlito"/>
                <a:cs typeface="Carlito"/>
              </a:rPr>
              <a:t>b</a:t>
            </a:r>
            <a:r>
              <a:rPr lang="en-US" sz="1800" spc="-10" dirty="0">
                <a:solidFill>
                  <a:srgbClr val="FFFFFF"/>
                </a:solidFill>
                <a:latin typeface="Carlito"/>
                <a:cs typeface="Carlito"/>
              </a:rPr>
              <a:t>r</a:t>
            </a:r>
            <a:r>
              <a:rPr lang="en-US" sz="1800" dirty="0">
                <a:solidFill>
                  <a:srgbClr val="FFFFFF"/>
                </a:solidFill>
                <a:latin typeface="Carlito"/>
                <a:cs typeface="Carlito"/>
              </a:rPr>
              <a:t>a</a:t>
            </a:r>
            <a:r>
              <a:rPr lang="en-US" sz="1800" spc="10" dirty="0">
                <a:solidFill>
                  <a:srgbClr val="FFFFFF"/>
                </a:solidFill>
                <a:latin typeface="Carlito"/>
                <a:cs typeface="Carlito"/>
              </a:rPr>
              <a:t>c</a:t>
            </a:r>
            <a:r>
              <a:rPr lang="en-US" sz="1800" spc="-10" dirty="0">
                <a:solidFill>
                  <a:srgbClr val="FFFFFF"/>
                </a:solidFill>
                <a:latin typeface="Carlito"/>
                <a:cs typeface="Carlito"/>
              </a:rPr>
              <a:t>k</a:t>
            </a:r>
            <a:r>
              <a:rPr lang="en-US" sz="1800" dirty="0">
                <a:solidFill>
                  <a:srgbClr val="FFFFFF"/>
                </a:solidFill>
                <a:latin typeface="Carlito"/>
                <a:cs typeface="Carlito"/>
              </a:rPr>
              <a:t>e</a:t>
            </a:r>
            <a:r>
              <a:rPr lang="en-US" sz="1800" spc="-10" dirty="0">
                <a:solidFill>
                  <a:srgbClr val="FFFFFF"/>
                </a:solidFill>
                <a:latin typeface="Carlito"/>
                <a:cs typeface="Carlito"/>
              </a:rPr>
              <a:t>t</a:t>
            </a:r>
            <a:r>
              <a:rPr lang="en-US" sz="1800" dirty="0">
                <a:solidFill>
                  <a:srgbClr val="FFFFFF"/>
                </a:solidFill>
                <a:latin typeface="Carlito"/>
                <a:cs typeface="Carlito"/>
              </a:rPr>
              <a:t>s </a:t>
            </a:r>
            <a:r>
              <a:rPr lang="en-US" sz="1800" spc="5" dirty="0">
                <a:solidFill>
                  <a:srgbClr val="FFFFFF"/>
                </a:solidFill>
                <a:latin typeface="Carlito"/>
                <a:cs typeface="Carlito"/>
              </a:rPr>
              <a:t>a</a:t>
            </a:r>
            <a:r>
              <a:rPr lang="en-US" sz="1800" spc="-10" dirty="0">
                <a:solidFill>
                  <a:srgbClr val="FFFFFF"/>
                </a:solidFill>
                <a:latin typeface="Carlito"/>
                <a:cs typeface="Carlito"/>
              </a:rPr>
              <a:t>n</a:t>
            </a:r>
            <a:r>
              <a:rPr lang="en-US" sz="1800" dirty="0">
                <a:solidFill>
                  <a:srgbClr val="FFFFFF"/>
                </a:solidFill>
                <a:latin typeface="Carlito"/>
                <a:cs typeface="Carlito"/>
              </a:rPr>
              <a:t>d </a:t>
            </a:r>
            <a:r>
              <a:rPr lang="en-US" sz="1800" spc="5" dirty="0">
                <a:solidFill>
                  <a:srgbClr val="FFFFFF"/>
                </a:solidFill>
                <a:latin typeface="Carlito"/>
                <a:cs typeface="Carlito"/>
              </a:rPr>
              <a:t>f</a:t>
            </a:r>
            <a:r>
              <a:rPr lang="en-US" sz="1800" spc="-10" dirty="0">
                <a:solidFill>
                  <a:srgbClr val="FFFFFF"/>
                </a:solidFill>
                <a:latin typeface="Carlito"/>
                <a:cs typeface="Carlito"/>
              </a:rPr>
              <a:t>ig</a:t>
            </a:r>
            <a:r>
              <a:rPr lang="en-US" sz="1800" spc="-15" dirty="0">
                <a:solidFill>
                  <a:srgbClr val="FFFFFF"/>
                </a:solidFill>
                <a:latin typeface="Carlito"/>
                <a:cs typeface="Carlito"/>
              </a:rPr>
              <a:t>u</a:t>
            </a:r>
            <a:r>
              <a:rPr lang="en-US" sz="1800" spc="-10" dirty="0">
                <a:solidFill>
                  <a:srgbClr val="FFFFFF"/>
                </a:solidFill>
                <a:latin typeface="Carlito"/>
                <a:cs typeface="Carlito"/>
              </a:rPr>
              <a:t>r</a:t>
            </a:r>
            <a:r>
              <a:rPr lang="en-US" sz="1800" dirty="0">
                <a:solidFill>
                  <a:srgbClr val="FFFFFF"/>
                </a:solidFill>
                <a:latin typeface="Carlito"/>
                <a:cs typeface="Carlito"/>
              </a:rPr>
              <a:t>es  </a:t>
            </a:r>
            <a:r>
              <a:rPr lang="en-US" sz="1800" spc="-5" dirty="0">
                <a:solidFill>
                  <a:srgbClr val="FFFFFF"/>
                </a:solidFill>
                <a:latin typeface="Carlito"/>
                <a:cs typeface="Carlito"/>
              </a:rPr>
              <a:t>“subsection (2) of section </a:t>
            </a:r>
            <a:r>
              <a:rPr lang="en-US" sz="1800" spc="-15" dirty="0">
                <a:solidFill>
                  <a:srgbClr val="FFFFFF"/>
                </a:solidFill>
                <a:latin typeface="Carlito"/>
                <a:cs typeface="Carlito"/>
              </a:rPr>
              <a:t>38,” </a:t>
            </a:r>
            <a:r>
              <a:rPr lang="en-US" sz="1800" spc="-10" dirty="0">
                <a:solidFill>
                  <a:srgbClr val="FFFFFF"/>
                </a:solidFill>
                <a:latin typeface="Carlito"/>
                <a:cs typeface="Carlito"/>
              </a:rPr>
              <a:t>shall </a:t>
            </a:r>
            <a:r>
              <a:rPr lang="en-US" sz="1800" spc="-15" dirty="0">
                <a:solidFill>
                  <a:srgbClr val="FFFFFF"/>
                </a:solidFill>
                <a:latin typeface="Carlito"/>
                <a:cs typeface="Carlito"/>
              </a:rPr>
              <a:t>be</a:t>
            </a:r>
            <a:r>
              <a:rPr lang="en-US" sz="1800" spc="40" dirty="0">
                <a:solidFill>
                  <a:srgbClr val="FFFFFF"/>
                </a:solidFill>
                <a:latin typeface="Carlito"/>
                <a:cs typeface="Carlito"/>
              </a:rPr>
              <a:t> </a:t>
            </a:r>
            <a:r>
              <a:rPr lang="en-US" sz="1800" spc="-10" dirty="0">
                <a:solidFill>
                  <a:srgbClr val="FFFFFF"/>
                </a:solidFill>
                <a:latin typeface="Carlito"/>
                <a:cs typeface="Carlito"/>
              </a:rPr>
              <a:t>omitted.</a:t>
            </a:r>
          </a:p>
          <a:p>
            <a:pPr marL="40005">
              <a:lnSpc>
                <a:spcPct val="100000"/>
              </a:lnSpc>
            </a:pPr>
            <a:endParaRPr lang="en-US" sz="1800" spc="-10" dirty="0">
              <a:solidFill>
                <a:srgbClr val="FFFFFF"/>
              </a:solidFill>
              <a:latin typeface="Carlito"/>
              <a:cs typeface="Carlito"/>
            </a:endParaRPr>
          </a:p>
          <a:p>
            <a:pPr marL="41275" algn="just">
              <a:lnSpc>
                <a:spcPct val="100000"/>
              </a:lnSpc>
            </a:pPr>
            <a:r>
              <a:rPr lang="en-IN" sz="1800" b="1" spc="-10" dirty="0">
                <a:solidFill>
                  <a:srgbClr val="FFFF00"/>
                </a:solidFill>
                <a:latin typeface="Carlito"/>
                <a:cs typeface="Carlito"/>
              </a:rPr>
              <a:t>Impact-  </a:t>
            </a:r>
          </a:p>
          <a:p>
            <a:pPr marL="41275" algn="just">
              <a:lnSpc>
                <a:spcPct val="100000"/>
              </a:lnSpc>
            </a:pPr>
            <a:r>
              <a:rPr lang="en-US" sz="1800" spc="-5" dirty="0">
                <a:solidFill>
                  <a:srgbClr val="FFFFFF"/>
                </a:solidFill>
                <a:latin typeface="Carlito"/>
                <a:cs typeface="Carlito"/>
              </a:rPr>
              <a:t>(2) </a:t>
            </a:r>
            <a:r>
              <a:rPr lang="en-US" sz="1800" spc="-15" dirty="0">
                <a:solidFill>
                  <a:srgbClr val="FFFFFF"/>
                </a:solidFill>
                <a:latin typeface="Carlito"/>
                <a:cs typeface="Carlito"/>
              </a:rPr>
              <a:t>The </a:t>
            </a:r>
            <a:r>
              <a:rPr lang="en-US" sz="1800" spc="-5" dirty="0">
                <a:solidFill>
                  <a:srgbClr val="FFFFFF"/>
                </a:solidFill>
                <a:latin typeface="Carlito"/>
                <a:cs typeface="Carlito"/>
              </a:rPr>
              <a:t>Commissioner specified </a:t>
            </a:r>
            <a:r>
              <a:rPr lang="en-US" sz="1800" spc="-10" dirty="0">
                <a:solidFill>
                  <a:srgbClr val="FFFFFF"/>
                </a:solidFill>
                <a:latin typeface="Carlito"/>
                <a:cs typeface="Carlito"/>
              </a:rPr>
              <a:t>in clause (91) </a:t>
            </a:r>
            <a:r>
              <a:rPr lang="en-US" sz="1800" spc="-5" dirty="0">
                <a:solidFill>
                  <a:srgbClr val="FFFFFF"/>
                </a:solidFill>
                <a:latin typeface="Carlito"/>
                <a:cs typeface="Carlito"/>
              </a:rPr>
              <a:t>of section</a:t>
            </a:r>
            <a:r>
              <a:rPr lang="en-US" sz="1800" spc="95" dirty="0">
                <a:solidFill>
                  <a:srgbClr val="FFFFFF"/>
                </a:solidFill>
                <a:latin typeface="Carlito"/>
                <a:cs typeface="Carlito"/>
              </a:rPr>
              <a:t> </a:t>
            </a:r>
            <a:r>
              <a:rPr lang="en-US" sz="1800" spc="-10" dirty="0">
                <a:solidFill>
                  <a:srgbClr val="FFFFFF"/>
                </a:solidFill>
                <a:latin typeface="Carlito"/>
                <a:cs typeface="Carlito"/>
              </a:rPr>
              <a:t>2,</a:t>
            </a:r>
            <a:r>
              <a:rPr lang="en-US" sz="1800" dirty="0">
                <a:latin typeface="Carlito"/>
                <a:cs typeface="Carlito"/>
              </a:rPr>
              <a:t> </a:t>
            </a:r>
            <a:r>
              <a:rPr lang="en-US" sz="1800" spc="-10" dirty="0">
                <a:solidFill>
                  <a:srgbClr val="FFFFFF"/>
                </a:solidFill>
                <a:latin typeface="Carlito"/>
                <a:cs typeface="Carlito"/>
              </a:rPr>
              <a:t>sub-section </a:t>
            </a:r>
            <a:r>
              <a:rPr lang="en-US" sz="1800" spc="-5" dirty="0">
                <a:solidFill>
                  <a:srgbClr val="FFFFFF"/>
                </a:solidFill>
                <a:latin typeface="Carlito"/>
                <a:cs typeface="Carlito"/>
              </a:rPr>
              <a:t>(3) of </a:t>
            </a:r>
            <a:r>
              <a:rPr lang="en-US" sz="1800" spc="-10" dirty="0">
                <a:solidFill>
                  <a:srgbClr val="FFFFFF"/>
                </a:solidFill>
                <a:latin typeface="Carlito"/>
                <a:cs typeface="Carlito"/>
              </a:rPr>
              <a:t>section 5, clause (b) </a:t>
            </a:r>
            <a:r>
              <a:rPr lang="en-US" sz="1800" spc="-5" dirty="0">
                <a:solidFill>
                  <a:srgbClr val="FFFFFF"/>
                </a:solidFill>
                <a:latin typeface="Carlito"/>
                <a:cs typeface="Carlito"/>
              </a:rPr>
              <a:t>of sub-section (9) of </a:t>
            </a:r>
            <a:r>
              <a:rPr lang="en-US" sz="1800" spc="-10" dirty="0">
                <a:solidFill>
                  <a:srgbClr val="FFFFFF"/>
                </a:solidFill>
                <a:latin typeface="Carlito"/>
                <a:cs typeface="Carlito"/>
              </a:rPr>
              <a:t>section  25, </a:t>
            </a:r>
            <a:r>
              <a:rPr lang="en-US" sz="1800" spc="-5" dirty="0">
                <a:solidFill>
                  <a:srgbClr val="FFFFFF"/>
                </a:solidFill>
                <a:latin typeface="Carlito"/>
                <a:cs typeface="Carlito"/>
              </a:rPr>
              <a:t>sub-sections (3) </a:t>
            </a:r>
            <a:r>
              <a:rPr lang="en-US" sz="1800" spc="-10" dirty="0">
                <a:solidFill>
                  <a:srgbClr val="FFFFFF"/>
                </a:solidFill>
                <a:latin typeface="Carlito"/>
                <a:cs typeface="Carlito"/>
              </a:rPr>
              <a:t>and </a:t>
            </a:r>
            <a:r>
              <a:rPr lang="en-US" sz="1800" spc="-5" dirty="0">
                <a:solidFill>
                  <a:srgbClr val="FFFFFF"/>
                </a:solidFill>
                <a:latin typeface="Carlito"/>
                <a:cs typeface="Carlito"/>
              </a:rPr>
              <a:t>(4) of section</a:t>
            </a:r>
            <a:r>
              <a:rPr lang="en-US" sz="1800" spc="260" dirty="0">
                <a:solidFill>
                  <a:srgbClr val="FFFFFF"/>
                </a:solidFill>
                <a:latin typeface="Carlito"/>
                <a:cs typeface="Carlito"/>
              </a:rPr>
              <a:t> </a:t>
            </a:r>
            <a:r>
              <a:rPr lang="en-US" sz="1800" spc="-10" dirty="0">
                <a:solidFill>
                  <a:srgbClr val="FFFFFF"/>
                </a:solidFill>
                <a:latin typeface="Carlito"/>
                <a:cs typeface="Carlito"/>
              </a:rPr>
              <a:t>35, </a:t>
            </a:r>
            <a:r>
              <a:rPr lang="en-US" sz="1800" spc="-5" dirty="0">
                <a:solidFill>
                  <a:srgbClr val="FFFFFF"/>
                </a:solidFill>
                <a:latin typeface="Carlito"/>
                <a:cs typeface="Carlito"/>
              </a:rPr>
              <a:t>sub-section</a:t>
            </a:r>
            <a:r>
              <a:rPr lang="en-US" sz="1800" dirty="0">
                <a:latin typeface="Carlito"/>
                <a:cs typeface="Carlito"/>
              </a:rPr>
              <a:t> </a:t>
            </a:r>
            <a:r>
              <a:rPr lang="en-US" sz="1800" spc="-5" dirty="0">
                <a:solidFill>
                  <a:srgbClr val="FFFFFF"/>
                </a:solidFill>
                <a:latin typeface="Carlito"/>
                <a:cs typeface="Carlito"/>
              </a:rPr>
              <a:t>(1) of </a:t>
            </a:r>
            <a:r>
              <a:rPr lang="en-US" sz="1800" spc="-10" dirty="0">
                <a:solidFill>
                  <a:srgbClr val="FFFFFF"/>
                </a:solidFill>
                <a:latin typeface="Carlito"/>
                <a:cs typeface="Carlito"/>
              </a:rPr>
              <a:t>section 37, </a:t>
            </a:r>
            <a:r>
              <a:rPr lang="en-US" sz="1800" strike="sngStrike" spc="-10" dirty="0">
                <a:solidFill>
                  <a:srgbClr val="FFFFFF"/>
                </a:solidFill>
                <a:latin typeface="Carlito"/>
                <a:cs typeface="Carlito"/>
              </a:rPr>
              <a:t>sub-section </a:t>
            </a:r>
            <a:r>
              <a:rPr lang="en-US" sz="1800" strike="sngStrike" spc="-5" dirty="0">
                <a:solidFill>
                  <a:srgbClr val="FFFFFF"/>
                </a:solidFill>
                <a:latin typeface="Carlito"/>
                <a:cs typeface="Carlito"/>
              </a:rPr>
              <a:t>(2) of </a:t>
            </a:r>
            <a:r>
              <a:rPr lang="en-US" sz="1800" strike="sngStrike" spc="-10" dirty="0">
                <a:solidFill>
                  <a:srgbClr val="FFFFFF"/>
                </a:solidFill>
                <a:latin typeface="Carlito"/>
                <a:cs typeface="Carlito"/>
              </a:rPr>
              <a:t>section 38</a:t>
            </a:r>
            <a:r>
              <a:rPr lang="en-US" sz="1800" strike="noStrike" spc="-10" dirty="0">
                <a:solidFill>
                  <a:srgbClr val="FFFFFF"/>
                </a:solidFill>
                <a:latin typeface="Carlito"/>
                <a:cs typeface="Carlito"/>
              </a:rPr>
              <a:t>, sub-section </a:t>
            </a:r>
            <a:r>
              <a:rPr lang="en-US" sz="1800" strike="noStrike" spc="-5" dirty="0">
                <a:solidFill>
                  <a:srgbClr val="FFFFFF"/>
                </a:solidFill>
                <a:latin typeface="Carlito"/>
                <a:cs typeface="Carlito"/>
              </a:rPr>
              <a:t>(6)</a:t>
            </a:r>
            <a:r>
              <a:rPr lang="en-US" sz="1800" strike="noStrike" spc="160" dirty="0">
                <a:solidFill>
                  <a:srgbClr val="FFFFFF"/>
                </a:solidFill>
                <a:latin typeface="Carlito"/>
                <a:cs typeface="Carlito"/>
              </a:rPr>
              <a:t> </a:t>
            </a:r>
            <a:r>
              <a:rPr lang="en-US" sz="1800" strike="noStrike" dirty="0">
                <a:solidFill>
                  <a:srgbClr val="FFFFFF"/>
                </a:solidFill>
                <a:latin typeface="Carlito"/>
                <a:cs typeface="Carlito"/>
              </a:rPr>
              <a:t>of</a:t>
            </a:r>
            <a:r>
              <a:rPr lang="en-US" sz="1800" strike="noStrike" dirty="0">
                <a:latin typeface="Carlito"/>
                <a:cs typeface="Carlito"/>
              </a:rPr>
              <a:t> </a:t>
            </a:r>
            <a:r>
              <a:rPr lang="en-US" sz="1800" spc="-5" dirty="0">
                <a:solidFill>
                  <a:srgbClr val="FFFFFF"/>
                </a:solidFill>
                <a:latin typeface="Carlito"/>
                <a:cs typeface="Carlito"/>
              </a:rPr>
              <a:t>section </a:t>
            </a:r>
            <a:r>
              <a:rPr lang="en-US" sz="1800" spc="-10" dirty="0">
                <a:solidFill>
                  <a:srgbClr val="FFFFFF"/>
                </a:solidFill>
                <a:latin typeface="Carlito"/>
                <a:cs typeface="Carlito"/>
              </a:rPr>
              <a:t>39, </a:t>
            </a:r>
            <a:r>
              <a:rPr lang="en-US" sz="1800" spc="-5" dirty="0">
                <a:solidFill>
                  <a:srgbClr val="FFFFFF"/>
                </a:solidFill>
                <a:latin typeface="Carlito"/>
                <a:cs typeface="Carlito"/>
              </a:rPr>
              <a:t>section 44, sub-sections (4) </a:t>
            </a:r>
            <a:r>
              <a:rPr lang="en-US" sz="1800" spc="-10" dirty="0">
                <a:solidFill>
                  <a:srgbClr val="FFFFFF"/>
                </a:solidFill>
                <a:latin typeface="Carlito"/>
                <a:cs typeface="Carlito"/>
              </a:rPr>
              <a:t>and </a:t>
            </a:r>
            <a:r>
              <a:rPr lang="en-US" sz="1800" dirty="0">
                <a:solidFill>
                  <a:srgbClr val="FFFFFF"/>
                </a:solidFill>
                <a:latin typeface="Carlito"/>
                <a:cs typeface="Carlito"/>
              </a:rPr>
              <a:t>(5) </a:t>
            </a:r>
            <a:r>
              <a:rPr lang="en-US" sz="1800" spc="-5" dirty="0">
                <a:solidFill>
                  <a:srgbClr val="FFFFFF"/>
                </a:solidFill>
                <a:latin typeface="Carlito"/>
                <a:cs typeface="Carlito"/>
              </a:rPr>
              <a:t>of </a:t>
            </a:r>
            <a:r>
              <a:rPr lang="en-US" sz="1800" dirty="0">
                <a:solidFill>
                  <a:srgbClr val="FFFFFF"/>
                </a:solidFill>
                <a:latin typeface="Carlito"/>
                <a:cs typeface="Carlito"/>
              </a:rPr>
              <a:t>section </a:t>
            </a:r>
            <a:r>
              <a:rPr lang="en-US" sz="1800" spc="-20" dirty="0">
                <a:solidFill>
                  <a:srgbClr val="FFFFFF"/>
                </a:solidFill>
                <a:latin typeface="Carlito"/>
                <a:cs typeface="Carlito"/>
              </a:rPr>
              <a:t>52,] </a:t>
            </a:r>
            <a:r>
              <a:rPr lang="en-US" sz="1800" spc="275" dirty="0">
                <a:solidFill>
                  <a:srgbClr val="FFFFFF"/>
                </a:solidFill>
                <a:latin typeface="Carlito"/>
                <a:cs typeface="Carlito"/>
              </a:rPr>
              <a:t> </a:t>
            </a:r>
            <a:r>
              <a:rPr lang="en-US" sz="1800" spc="-5" dirty="0">
                <a:solidFill>
                  <a:srgbClr val="FFFFFF"/>
                </a:solidFill>
                <a:latin typeface="Carlito"/>
                <a:cs typeface="Carlito"/>
              </a:rPr>
              <a:t>79b[sub-section (1) of section </a:t>
            </a:r>
            <a:r>
              <a:rPr lang="en-US" sz="1800" spc="-15" dirty="0">
                <a:solidFill>
                  <a:srgbClr val="FFFFFF"/>
                </a:solidFill>
                <a:latin typeface="Carlito"/>
                <a:cs typeface="Carlito"/>
              </a:rPr>
              <a:t>143, </a:t>
            </a:r>
            <a:r>
              <a:rPr lang="en-US" sz="1800" dirty="0">
                <a:solidFill>
                  <a:srgbClr val="FFFFFF"/>
                </a:solidFill>
                <a:latin typeface="Carlito"/>
                <a:cs typeface="Carlito"/>
              </a:rPr>
              <a:t>except </a:t>
            </a:r>
            <a:r>
              <a:rPr lang="en-US" sz="1800" spc="-15" dirty="0">
                <a:solidFill>
                  <a:srgbClr val="FFFFFF"/>
                </a:solidFill>
                <a:latin typeface="Carlito"/>
                <a:cs typeface="Carlito"/>
              </a:rPr>
              <a:t>the </a:t>
            </a:r>
            <a:r>
              <a:rPr lang="en-US" sz="1800" spc="-5" dirty="0">
                <a:solidFill>
                  <a:srgbClr val="FFFFFF"/>
                </a:solidFill>
                <a:latin typeface="Carlito"/>
                <a:cs typeface="Carlito"/>
              </a:rPr>
              <a:t>second </a:t>
            </a:r>
            <a:r>
              <a:rPr lang="en-US" sz="1800" spc="-10" dirty="0">
                <a:solidFill>
                  <a:srgbClr val="FFFFFF"/>
                </a:solidFill>
                <a:latin typeface="Carlito"/>
                <a:cs typeface="Carlito"/>
              </a:rPr>
              <a:t>proviso  </a:t>
            </a:r>
            <a:r>
              <a:rPr lang="en-US" sz="1800" spc="-5" dirty="0">
                <a:solidFill>
                  <a:srgbClr val="FFFFFF"/>
                </a:solidFill>
                <a:latin typeface="Carlito"/>
                <a:cs typeface="Carlito"/>
              </a:rPr>
              <a:t>thereof], </a:t>
            </a:r>
            <a:r>
              <a:rPr lang="en-US" sz="1800" spc="-10" dirty="0">
                <a:solidFill>
                  <a:srgbClr val="FFFFFF"/>
                </a:solidFill>
                <a:latin typeface="Carlito"/>
                <a:cs typeface="Carlito"/>
              </a:rPr>
              <a:t>clause </a:t>
            </a:r>
            <a:r>
              <a:rPr lang="en-US" sz="1800" spc="-5" dirty="0">
                <a:solidFill>
                  <a:srgbClr val="FFFFFF"/>
                </a:solidFill>
                <a:latin typeface="Carlito"/>
                <a:cs typeface="Carlito"/>
              </a:rPr>
              <a:t>(l) of </a:t>
            </a:r>
            <a:r>
              <a:rPr lang="en-US" sz="1800" spc="-10" dirty="0">
                <a:solidFill>
                  <a:srgbClr val="FFFFFF"/>
                </a:solidFill>
                <a:latin typeface="Carlito"/>
                <a:cs typeface="Carlito"/>
              </a:rPr>
              <a:t>sub-section </a:t>
            </a:r>
            <a:r>
              <a:rPr lang="en-US" sz="1800" spc="-5" dirty="0">
                <a:solidFill>
                  <a:srgbClr val="FFFFFF"/>
                </a:solidFill>
                <a:latin typeface="Carlito"/>
                <a:cs typeface="Carlito"/>
              </a:rPr>
              <a:t>(3) </a:t>
            </a:r>
            <a:r>
              <a:rPr lang="en-US" sz="1800" spc="-15" dirty="0">
                <a:solidFill>
                  <a:srgbClr val="FFFFFF"/>
                </a:solidFill>
                <a:latin typeface="Carlito"/>
                <a:cs typeface="Carlito"/>
              </a:rPr>
              <a:t>of </a:t>
            </a:r>
            <a:r>
              <a:rPr lang="en-US" sz="1800" spc="-10" dirty="0">
                <a:solidFill>
                  <a:srgbClr val="FFFFFF"/>
                </a:solidFill>
                <a:latin typeface="Carlito"/>
                <a:cs typeface="Carlito"/>
              </a:rPr>
              <a:t>section </a:t>
            </a:r>
            <a:r>
              <a:rPr lang="en-US" sz="1800" spc="-15" dirty="0">
                <a:solidFill>
                  <a:srgbClr val="FFFFFF"/>
                </a:solidFill>
                <a:latin typeface="Carlito"/>
                <a:cs typeface="Carlito"/>
              </a:rPr>
              <a:t>158 </a:t>
            </a:r>
            <a:r>
              <a:rPr lang="en-US" sz="1800" spc="-10" dirty="0">
                <a:solidFill>
                  <a:srgbClr val="FFFFFF"/>
                </a:solidFill>
                <a:latin typeface="Carlito"/>
                <a:cs typeface="Carlito"/>
              </a:rPr>
              <a:t>and </a:t>
            </a:r>
            <a:r>
              <a:rPr lang="en-US" sz="1800" spc="-5" dirty="0">
                <a:solidFill>
                  <a:srgbClr val="FFFFFF"/>
                </a:solidFill>
                <a:latin typeface="Carlito"/>
                <a:cs typeface="Carlito"/>
              </a:rPr>
              <a:t>section 167  </a:t>
            </a:r>
            <a:r>
              <a:rPr lang="en-US" sz="1800" spc="-10" dirty="0">
                <a:solidFill>
                  <a:srgbClr val="FFFFFF"/>
                </a:solidFill>
                <a:latin typeface="Carlito"/>
                <a:cs typeface="Carlito"/>
              </a:rPr>
              <a:t>shall mean </a:t>
            </a:r>
            <a:r>
              <a:rPr lang="en-US" sz="1800" spc="-5" dirty="0">
                <a:solidFill>
                  <a:srgbClr val="FFFFFF"/>
                </a:solidFill>
                <a:latin typeface="Carlito"/>
                <a:cs typeface="Carlito"/>
              </a:rPr>
              <a:t>a </a:t>
            </a:r>
            <a:r>
              <a:rPr lang="en-US" sz="1800" spc="-10" dirty="0">
                <a:solidFill>
                  <a:srgbClr val="FFFFFF"/>
                </a:solidFill>
                <a:latin typeface="Carlito"/>
                <a:cs typeface="Carlito"/>
              </a:rPr>
              <a:t>Commissioner </a:t>
            </a:r>
            <a:r>
              <a:rPr lang="en-US" sz="1800" spc="-5" dirty="0">
                <a:solidFill>
                  <a:srgbClr val="FFFFFF"/>
                </a:solidFill>
                <a:latin typeface="Carlito"/>
                <a:cs typeface="Carlito"/>
              </a:rPr>
              <a:t>or </a:t>
            </a:r>
            <a:r>
              <a:rPr lang="en-US" sz="1800" spc="-10" dirty="0">
                <a:solidFill>
                  <a:srgbClr val="FFFFFF"/>
                </a:solidFill>
                <a:latin typeface="Carlito"/>
                <a:cs typeface="Carlito"/>
              </a:rPr>
              <a:t>Joint Secretary </a:t>
            </a:r>
            <a:r>
              <a:rPr lang="en-US" sz="1800" spc="-5" dirty="0">
                <a:solidFill>
                  <a:srgbClr val="FFFFFF"/>
                </a:solidFill>
                <a:latin typeface="Carlito"/>
                <a:cs typeface="Carlito"/>
              </a:rPr>
              <a:t>posted </a:t>
            </a:r>
            <a:r>
              <a:rPr lang="en-US" sz="1800" spc="-10" dirty="0">
                <a:solidFill>
                  <a:srgbClr val="FFFFFF"/>
                </a:solidFill>
                <a:latin typeface="Carlito"/>
                <a:cs typeface="Carlito"/>
              </a:rPr>
              <a:t>in </a:t>
            </a:r>
            <a:r>
              <a:rPr lang="en-US" sz="1800" spc="-15" dirty="0">
                <a:solidFill>
                  <a:srgbClr val="FFFFFF"/>
                </a:solidFill>
                <a:latin typeface="Carlito"/>
                <a:cs typeface="Carlito"/>
              </a:rPr>
              <a:t>the </a:t>
            </a:r>
            <a:r>
              <a:rPr lang="en-US" sz="1800" spc="-5" dirty="0">
                <a:solidFill>
                  <a:srgbClr val="FFFFFF"/>
                </a:solidFill>
                <a:latin typeface="Carlito"/>
                <a:cs typeface="Carlito"/>
              </a:rPr>
              <a:t>Board  </a:t>
            </a:r>
            <a:r>
              <a:rPr lang="en-US" sz="1800" spc="-10" dirty="0">
                <a:solidFill>
                  <a:srgbClr val="FFFFFF"/>
                </a:solidFill>
                <a:latin typeface="Carlito"/>
                <a:cs typeface="Carlito"/>
              </a:rPr>
              <a:t>and </a:t>
            </a:r>
            <a:r>
              <a:rPr lang="en-US" sz="1800" dirty="0">
                <a:solidFill>
                  <a:srgbClr val="FFFFFF"/>
                </a:solidFill>
                <a:latin typeface="Carlito"/>
                <a:cs typeface="Carlito"/>
              </a:rPr>
              <a:t>such </a:t>
            </a:r>
            <a:r>
              <a:rPr lang="en-US" sz="1800" spc="-10" dirty="0">
                <a:solidFill>
                  <a:srgbClr val="FFFFFF"/>
                </a:solidFill>
                <a:latin typeface="Carlito"/>
                <a:cs typeface="Carlito"/>
              </a:rPr>
              <a:t>Commissioner </a:t>
            </a:r>
            <a:r>
              <a:rPr lang="en-US" sz="1800" spc="-5" dirty="0">
                <a:solidFill>
                  <a:srgbClr val="FFFFFF"/>
                </a:solidFill>
                <a:latin typeface="Carlito"/>
                <a:cs typeface="Carlito"/>
              </a:rPr>
              <a:t>or </a:t>
            </a:r>
            <a:r>
              <a:rPr lang="en-US" sz="1800" spc="-10" dirty="0">
                <a:solidFill>
                  <a:srgbClr val="FFFFFF"/>
                </a:solidFill>
                <a:latin typeface="Carlito"/>
                <a:cs typeface="Carlito"/>
              </a:rPr>
              <a:t>Joint Secretary shall </a:t>
            </a:r>
            <a:r>
              <a:rPr lang="en-US" sz="1800" spc="-5" dirty="0">
                <a:solidFill>
                  <a:srgbClr val="FFFFFF"/>
                </a:solidFill>
                <a:latin typeface="Carlito"/>
                <a:cs typeface="Carlito"/>
              </a:rPr>
              <a:t>exercise </a:t>
            </a:r>
            <a:r>
              <a:rPr lang="en-US" sz="1800" spc="-15" dirty="0">
                <a:solidFill>
                  <a:srgbClr val="FFFFFF"/>
                </a:solidFill>
                <a:latin typeface="Carlito"/>
                <a:cs typeface="Carlito"/>
              </a:rPr>
              <a:t>the </a:t>
            </a:r>
            <a:r>
              <a:rPr lang="en-US" sz="1800" spc="-10" dirty="0">
                <a:solidFill>
                  <a:srgbClr val="FFFFFF"/>
                </a:solidFill>
                <a:latin typeface="Carlito"/>
                <a:cs typeface="Carlito"/>
              </a:rPr>
              <a:t>powers  </a:t>
            </a:r>
            <a:r>
              <a:rPr lang="en-US" sz="1800" spc="-5" dirty="0">
                <a:solidFill>
                  <a:srgbClr val="FFFFFF"/>
                </a:solidFill>
                <a:latin typeface="Carlito"/>
                <a:cs typeface="Carlito"/>
              </a:rPr>
              <a:t>specified </a:t>
            </a:r>
            <a:r>
              <a:rPr lang="en-US" sz="1800" spc="-10" dirty="0">
                <a:solidFill>
                  <a:srgbClr val="FFFFFF"/>
                </a:solidFill>
                <a:latin typeface="Carlito"/>
                <a:cs typeface="Carlito"/>
              </a:rPr>
              <a:t>in </a:t>
            </a:r>
            <a:r>
              <a:rPr lang="en-US" sz="1800" spc="-15" dirty="0">
                <a:solidFill>
                  <a:srgbClr val="FFFFFF"/>
                </a:solidFill>
                <a:latin typeface="Carlito"/>
                <a:cs typeface="Carlito"/>
              </a:rPr>
              <a:t>the </a:t>
            </a:r>
            <a:r>
              <a:rPr lang="en-US" sz="1800" spc="-5" dirty="0">
                <a:solidFill>
                  <a:srgbClr val="FFFFFF"/>
                </a:solidFill>
                <a:latin typeface="Carlito"/>
                <a:cs typeface="Carlito"/>
              </a:rPr>
              <a:t>said sections </a:t>
            </a:r>
            <a:r>
              <a:rPr lang="en-US" sz="1800" spc="-15" dirty="0">
                <a:solidFill>
                  <a:srgbClr val="FFFFFF"/>
                </a:solidFill>
                <a:latin typeface="Carlito"/>
                <a:cs typeface="Carlito"/>
              </a:rPr>
              <a:t>with the </a:t>
            </a:r>
            <a:r>
              <a:rPr lang="en-US" sz="1800" spc="-10" dirty="0">
                <a:solidFill>
                  <a:srgbClr val="FFFFFF"/>
                </a:solidFill>
                <a:latin typeface="Carlito"/>
                <a:cs typeface="Carlito"/>
              </a:rPr>
              <a:t>approval </a:t>
            </a:r>
            <a:r>
              <a:rPr lang="en-US" sz="1800" dirty="0">
                <a:solidFill>
                  <a:srgbClr val="FFFFFF"/>
                </a:solidFill>
                <a:latin typeface="Carlito"/>
                <a:cs typeface="Carlito"/>
              </a:rPr>
              <a:t>of </a:t>
            </a:r>
            <a:r>
              <a:rPr lang="en-US" sz="1800" spc="-15" dirty="0">
                <a:solidFill>
                  <a:srgbClr val="FFFFFF"/>
                </a:solidFill>
                <a:latin typeface="Carlito"/>
                <a:cs typeface="Carlito"/>
              </a:rPr>
              <a:t>the</a:t>
            </a:r>
            <a:r>
              <a:rPr lang="en-US" sz="1800" spc="25" dirty="0">
                <a:solidFill>
                  <a:srgbClr val="FFFFFF"/>
                </a:solidFill>
                <a:latin typeface="Carlito"/>
                <a:cs typeface="Carlito"/>
              </a:rPr>
              <a:t> </a:t>
            </a:r>
            <a:r>
              <a:rPr lang="en-US" sz="1800" spc="-5" dirty="0">
                <a:solidFill>
                  <a:srgbClr val="FFFFFF"/>
                </a:solidFill>
                <a:latin typeface="Carlito"/>
                <a:cs typeface="Carlito"/>
              </a:rPr>
              <a:t>Board.</a:t>
            </a:r>
            <a:endParaRPr lang="en-US" sz="1800" dirty="0">
              <a:latin typeface="Carlito"/>
              <a:cs typeface="Carlito"/>
            </a:endParaRPr>
          </a:p>
          <a:p>
            <a:pPr marL="40005">
              <a:lnSpc>
                <a:spcPct val="100000"/>
              </a:lnSpc>
            </a:pPr>
            <a:endParaRPr lang="en-IN" sz="1800" dirty="0">
              <a:latin typeface="Carlito"/>
              <a:cs typeface="Carlito"/>
            </a:endParaRPr>
          </a:p>
          <a:p>
            <a:pPr marL="40005">
              <a:lnSpc>
                <a:spcPct val="100000"/>
              </a:lnSpc>
            </a:pPr>
            <a:endParaRPr lang="en-US" sz="2800" dirty="0">
              <a:latin typeface="Carlito"/>
              <a:cs typeface="Carlito"/>
            </a:endParaRPr>
          </a:p>
          <a:p>
            <a:pPr algn="ctr"/>
            <a:endParaRPr lang="en-IN" sz="2800" dirty="0">
              <a:latin typeface="Carlito"/>
              <a:cs typeface="Carlito"/>
            </a:endParaRPr>
          </a:p>
        </p:txBody>
      </p:sp>
    </p:spTree>
    <p:extLst>
      <p:ext uri="{BB962C8B-B14F-4D97-AF65-F5344CB8AC3E}">
        <p14:creationId xmlns:p14="http://schemas.microsoft.com/office/powerpoint/2010/main" val="1106853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F727-0328-4D11-9517-ED895DDD5FB0}"/>
              </a:ext>
            </a:extLst>
          </p:cNvPr>
          <p:cNvSpPr>
            <a:spLocks noGrp="1"/>
          </p:cNvSpPr>
          <p:nvPr>
            <p:ph type="title"/>
          </p:nvPr>
        </p:nvSpPr>
        <p:spPr>
          <a:xfrm>
            <a:off x="207518" y="152400"/>
            <a:ext cx="5888482" cy="492443"/>
          </a:xfrm>
        </p:spPr>
        <p:txBody>
          <a:bodyPr/>
          <a:lstStyle/>
          <a:p>
            <a:r>
              <a:rPr lang="en-US" sz="3200" dirty="0"/>
              <a:t>Part XXIV</a:t>
            </a:r>
            <a:endParaRPr lang="en-IN" sz="3200" dirty="0"/>
          </a:p>
        </p:txBody>
      </p:sp>
      <p:sp>
        <p:nvSpPr>
          <p:cNvPr id="3" name="Text Placeholder 2">
            <a:extLst>
              <a:ext uri="{FF2B5EF4-FFF2-40B4-BE49-F238E27FC236}">
                <a16:creationId xmlns:a16="http://schemas.microsoft.com/office/drawing/2014/main" id="{9DD1F0F7-9E41-4123-88FE-08A314653B4A}"/>
              </a:ext>
            </a:extLst>
          </p:cNvPr>
          <p:cNvSpPr>
            <a:spLocks noGrp="1"/>
          </p:cNvSpPr>
          <p:nvPr>
            <p:ph type="body" idx="1"/>
          </p:nvPr>
        </p:nvSpPr>
        <p:spPr>
          <a:xfrm>
            <a:off x="207518" y="644843"/>
            <a:ext cx="11984482" cy="4770537"/>
          </a:xfrm>
        </p:spPr>
        <p:txBody>
          <a:bodyPr/>
          <a:lstStyle/>
          <a:p>
            <a:pPr marL="40005">
              <a:lnSpc>
                <a:spcPct val="100000"/>
              </a:lnSpc>
            </a:pPr>
            <a:endParaRPr lang="en-IN" sz="1800" b="1" spc="-10" dirty="0">
              <a:solidFill>
                <a:srgbClr val="FFFF00"/>
              </a:solidFill>
              <a:latin typeface="Carlito"/>
              <a:cs typeface="Carlito"/>
            </a:endParaRPr>
          </a:p>
          <a:p>
            <a:pPr marL="40005">
              <a:lnSpc>
                <a:spcPct val="100000"/>
              </a:lnSpc>
            </a:pPr>
            <a:r>
              <a:rPr lang="en-IN" sz="1800" b="1" spc="-10" dirty="0">
                <a:solidFill>
                  <a:srgbClr val="FFFF00"/>
                </a:solidFill>
                <a:latin typeface="Carlito"/>
                <a:cs typeface="Carlito"/>
              </a:rPr>
              <a:t>Amendment- </a:t>
            </a:r>
          </a:p>
          <a:p>
            <a:pPr marL="40005">
              <a:lnSpc>
                <a:spcPct val="100000"/>
              </a:lnSpc>
            </a:pPr>
            <a:r>
              <a:rPr lang="en-US" sz="1800" spc="-15" dirty="0">
                <a:solidFill>
                  <a:srgbClr val="FFFFFF"/>
                </a:solidFill>
                <a:latin typeface="Carlito"/>
                <a:cs typeface="Carlito"/>
              </a:rPr>
              <a:t>115. </a:t>
            </a:r>
            <a:r>
              <a:rPr lang="en-US" sz="1800" spc="-5" dirty="0">
                <a:solidFill>
                  <a:srgbClr val="FFFFFF"/>
                </a:solidFill>
                <a:latin typeface="Carlito"/>
                <a:cs typeface="Carlito"/>
              </a:rPr>
              <a:t>(1) </a:t>
            </a:r>
            <a:r>
              <a:rPr lang="en-US" sz="1800" spc="-15" dirty="0">
                <a:solidFill>
                  <a:srgbClr val="FFFFFF"/>
                </a:solidFill>
                <a:latin typeface="Carlito"/>
                <a:cs typeface="Carlito"/>
              </a:rPr>
              <a:t>The </a:t>
            </a:r>
            <a:r>
              <a:rPr lang="en-US" sz="1800" spc="-10" dirty="0">
                <a:solidFill>
                  <a:srgbClr val="FFFFFF"/>
                </a:solidFill>
                <a:latin typeface="Carlito"/>
                <a:cs typeface="Carlito"/>
              </a:rPr>
              <a:t>notification </a:t>
            </a:r>
            <a:r>
              <a:rPr lang="en-US" sz="1800" spc="-5"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Government </a:t>
            </a:r>
            <a:r>
              <a:rPr lang="en-US" sz="1800" spc="-5" dirty="0">
                <a:solidFill>
                  <a:srgbClr val="FFFFFF"/>
                </a:solidFill>
                <a:latin typeface="Carlito"/>
                <a:cs typeface="Carlito"/>
              </a:rPr>
              <a:t>of </a:t>
            </a:r>
            <a:r>
              <a:rPr lang="en-US" sz="1800" spc="-15" dirty="0">
                <a:solidFill>
                  <a:srgbClr val="FFFFFF"/>
                </a:solidFill>
                <a:latin typeface="Carlito"/>
                <a:cs typeface="Carlito"/>
              </a:rPr>
              <a:t>India</a:t>
            </a:r>
            <a:r>
              <a:rPr lang="en-US" sz="1800" spc="170" dirty="0">
                <a:solidFill>
                  <a:srgbClr val="FFFFFF"/>
                </a:solidFill>
                <a:latin typeface="Carlito"/>
                <a:cs typeface="Carlito"/>
              </a:rPr>
              <a:t> </a:t>
            </a:r>
            <a:r>
              <a:rPr lang="en-US" sz="1800" spc="-15" dirty="0">
                <a:solidFill>
                  <a:srgbClr val="FFFFFF"/>
                </a:solidFill>
                <a:latin typeface="Carlito"/>
                <a:cs typeface="Carlito"/>
              </a:rPr>
              <a:t>in</a:t>
            </a:r>
            <a:r>
              <a:rPr lang="en-US" sz="1800" dirty="0">
                <a:latin typeface="Carlito"/>
                <a:cs typeface="Carlito"/>
              </a:rPr>
              <a:t> </a:t>
            </a:r>
            <a:r>
              <a:rPr lang="en-US" sz="1800" spc="-15" dirty="0">
                <a:solidFill>
                  <a:srgbClr val="FFFFFF"/>
                </a:solidFill>
                <a:latin typeface="Carlito"/>
                <a:cs typeface="Carlito"/>
              </a:rPr>
              <a:t>the </a:t>
            </a:r>
            <a:r>
              <a:rPr lang="en-US" sz="1800" spc="-10" dirty="0">
                <a:solidFill>
                  <a:srgbClr val="FFFFFF"/>
                </a:solidFill>
                <a:latin typeface="Carlito"/>
                <a:cs typeface="Carlito"/>
              </a:rPr>
              <a:t>Ministry </a:t>
            </a:r>
            <a:r>
              <a:rPr lang="en-US" sz="1800" dirty="0">
                <a:solidFill>
                  <a:srgbClr val="FFFFFF"/>
                </a:solidFill>
                <a:latin typeface="Carlito"/>
                <a:cs typeface="Carlito"/>
              </a:rPr>
              <a:t>of </a:t>
            </a:r>
            <a:r>
              <a:rPr lang="en-US" sz="1800" spc="-10" dirty="0">
                <a:solidFill>
                  <a:srgbClr val="FFFFFF"/>
                </a:solidFill>
                <a:latin typeface="Carlito"/>
                <a:cs typeface="Carlito"/>
              </a:rPr>
              <a:t>Finance (Department </a:t>
            </a:r>
            <a:r>
              <a:rPr lang="en-US" sz="1800" dirty="0">
                <a:solidFill>
                  <a:srgbClr val="FFFFFF"/>
                </a:solidFill>
                <a:latin typeface="Carlito"/>
                <a:cs typeface="Carlito"/>
              </a:rPr>
              <a:t>of </a:t>
            </a:r>
            <a:r>
              <a:rPr lang="en-US" sz="1800" spc="-10" dirty="0">
                <a:solidFill>
                  <a:srgbClr val="FFFFFF"/>
                </a:solidFill>
                <a:latin typeface="Carlito"/>
                <a:cs typeface="Carlito"/>
              </a:rPr>
              <a:t>Revenue)</a:t>
            </a:r>
            <a:r>
              <a:rPr lang="en-US" sz="1800" spc="260" dirty="0">
                <a:solidFill>
                  <a:srgbClr val="FFFFFF"/>
                </a:solidFill>
                <a:latin typeface="Carlito"/>
                <a:cs typeface="Carlito"/>
              </a:rPr>
              <a:t> </a:t>
            </a:r>
            <a:r>
              <a:rPr lang="en-US" sz="1800" spc="-15" dirty="0">
                <a:solidFill>
                  <a:srgbClr val="FFFFFF"/>
                </a:solidFill>
                <a:latin typeface="Carlito"/>
                <a:cs typeface="Carlito"/>
              </a:rPr>
              <a:t>number</a:t>
            </a:r>
            <a:r>
              <a:rPr lang="en-US" sz="1800" dirty="0">
                <a:latin typeface="Carlito"/>
                <a:cs typeface="Carlito"/>
              </a:rPr>
              <a:t> </a:t>
            </a:r>
            <a:r>
              <a:rPr lang="en-US" sz="1800" spc="5" dirty="0">
                <a:solidFill>
                  <a:srgbClr val="FFFFFF"/>
                </a:solidFill>
                <a:latin typeface="Carlito"/>
                <a:cs typeface="Carlito"/>
              </a:rPr>
              <a:t>G.</a:t>
            </a:r>
            <a:r>
              <a:rPr lang="en-US" sz="1800" spc="-20" dirty="0">
                <a:solidFill>
                  <a:srgbClr val="FFFFFF"/>
                </a:solidFill>
                <a:latin typeface="Carlito"/>
                <a:cs typeface="Carlito"/>
              </a:rPr>
              <a:t>S.</a:t>
            </a:r>
            <a:r>
              <a:rPr lang="en-US" sz="1800" spc="10" dirty="0">
                <a:solidFill>
                  <a:srgbClr val="FFFFFF"/>
                </a:solidFill>
                <a:latin typeface="Carlito"/>
                <a:cs typeface="Carlito"/>
              </a:rPr>
              <a:t>R</a:t>
            </a:r>
            <a:r>
              <a:rPr lang="en-US" sz="1800" dirty="0">
                <a:solidFill>
                  <a:srgbClr val="FFFFFF"/>
                </a:solidFill>
                <a:latin typeface="Carlito"/>
                <a:cs typeface="Carlito"/>
              </a:rPr>
              <a:t>. </a:t>
            </a:r>
            <a:r>
              <a:rPr lang="en-US" sz="1800" spc="-125" dirty="0">
                <a:solidFill>
                  <a:srgbClr val="FFFFFF"/>
                </a:solidFill>
                <a:latin typeface="Carlito"/>
                <a:cs typeface="Carlito"/>
              </a:rPr>
              <a:t> </a:t>
            </a:r>
            <a:r>
              <a:rPr lang="en-US" sz="1800" spc="-10" dirty="0">
                <a:solidFill>
                  <a:srgbClr val="FFFFFF"/>
                </a:solidFill>
                <a:latin typeface="Carlito"/>
                <a:cs typeface="Carlito"/>
              </a:rPr>
              <a:t>6</a:t>
            </a:r>
            <a:r>
              <a:rPr lang="en-US" sz="1800" spc="10" dirty="0">
                <a:solidFill>
                  <a:srgbClr val="FFFFFF"/>
                </a:solidFill>
                <a:latin typeface="Carlito"/>
                <a:cs typeface="Carlito"/>
              </a:rPr>
              <a:t>6</a:t>
            </a:r>
            <a:r>
              <a:rPr lang="en-US" sz="1800" spc="-10" dirty="0">
                <a:solidFill>
                  <a:srgbClr val="FFFFFF"/>
                </a:solidFill>
                <a:latin typeface="Carlito"/>
                <a:cs typeface="Carlito"/>
              </a:rPr>
              <a:t>1</a:t>
            </a:r>
            <a:r>
              <a:rPr lang="en-US" sz="1800" spc="5" dirty="0">
                <a:solidFill>
                  <a:srgbClr val="FFFFFF"/>
                </a:solidFill>
                <a:latin typeface="Carlito"/>
                <a:cs typeface="Carlito"/>
              </a:rPr>
              <a:t>(</a:t>
            </a:r>
            <a:r>
              <a:rPr lang="en-US" sz="1800" spc="-10" dirty="0">
                <a:solidFill>
                  <a:srgbClr val="FFFFFF"/>
                </a:solidFill>
                <a:latin typeface="Carlito"/>
                <a:cs typeface="Carlito"/>
              </a:rPr>
              <a:t>E</a:t>
            </a:r>
            <a:r>
              <a:rPr lang="en-US" sz="1800" spc="5" dirty="0">
                <a:solidFill>
                  <a:srgbClr val="FFFFFF"/>
                </a:solidFill>
                <a:latin typeface="Carlito"/>
                <a:cs typeface="Carlito"/>
              </a:rPr>
              <a:t>)</a:t>
            </a:r>
            <a:r>
              <a:rPr lang="en-US" sz="1800" dirty="0">
                <a:solidFill>
                  <a:srgbClr val="FFFFFF"/>
                </a:solidFill>
                <a:latin typeface="Carlito"/>
                <a:cs typeface="Carlito"/>
              </a:rPr>
              <a:t>, </a:t>
            </a:r>
            <a:r>
              <a:rPr lang="en-US" sz="1800" spc="-114" dirty="0">
                <a:solidFill>
                  <a:srgbClr val="FFFFFF"/>
                </a:solidFill>
                <a:latin typeface="Carlito"/>
                <a:cs typeface="Carlito"/>
              </a:rPr>
              <a:t> </a:t>
            </a:r>
            <a:r>
              <a:rPr lang="en-US" sz="1800" spc="-15" dirty="0">
                <a:solidFill>
                  <a:srgbClr val="FFFFFF"/>
                </a:solidFill>
                <a:latin typeface="Carlito"/>
                <a:cs typeface="Carlito"/>
              </a:rPr>
              <a:t>d</a:t>
            </a:r>
            <a:r>
              <a:rPr lang="en-US" sz="1800" spc="25" dirty="0">
                <a:solidFill>
                  <a:srgbClr val="FFFFFF"/>
                </a:solidFill>
                <a:latin typeface="Carlito"/>
                <a:cs typeface="Carlito"/>
              </a:rPr>
              <a:t>a</a:t>
            </a:r>
            <a:r>
              <a:rPr lang="en-US" sz="1800" spc="-10" dirty="0">
                <a:solidFill>
                  <a:srgbClr val="FFFFFF"/>
                </a:solidFill>
                <a:latin typeface="Carlito"/>
                <a:cs typeface="Carlito"/>
              </a:rPr>
              <a:t>t</a:t>
            </a:r>
            <a:r>
              <a:rPr lang="en-US" sz="1800" dirty="0">
                <a:solidFill>
                  <a:srgbClr val="FFFFFF"/>
                </a:solidFill>
                <a:latin typeface="Carlito"/>
                <a:cs typeface="Carlito"/>
              </a:rPr>
              <a:t>ed </a:t>
            </a:r>
            <a:r>
              <a:rPr lang="en-US" sz="1800" spc="-90"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105" dirty="0">
                <a:solidFill>
                  <a:srgbClr val="FFFFFF"/>
                </a:solidFill>
                <a:latin typeface="Carlito"/>
                <a:cs typeface="Carlito"/>
              </a:rPr>
              <a:t> </a:t>
            </a:r>
            <a:r>
              <a:rPr lang="en-US" sz="1800" spc="10" dirty="0">
                <a:solidFill>
                  <a:srgbClr val="FFFFFF"/>
                </a:solidFill>
                <a:latin typeface="Carlito"/>
                <a:cs typeface="Carlito"/>
              </a:rPr>
              <a:t>2</a:t>
            </a:r>
            <a:r>
              <a:rPr lang="en-US" sz="1800" spc="-10" dirty="0">
                <a:solidFill>
                  <a:srgbClr val="FFFFFF"/>
                </a:solidFill>
                <a:latin typeface="Carlito"/>
                <a:cs typeface="Carlito"/>
              </a:rPr>
              <a:t>8</a:t>
            </a:r>
            <a:r>
              <a:rPr lang="en-US" sz="1800" spc="10" dirty="0">
                <a:solidFill>
                  <a:srgbClr val="FFFFFF"/>
                </a:solidFill>
                <a:latin typeface="Carlito"/>
                <a:cs typeface="Carlito"/>
              </a:rPr>
              <a:t>t</a:t>
            </a:r>
            <a:r>
              <a:rPr lang="en-US" sz="1800" dirty="0">
                <a:solidFill>
                  <a:srgbClr val="FFFFFF"/>
                </a:solidFill>
                <a:latin typeface="Carlito"/>
                <a:cs typeface="Carlito"/>
              </a:rPr>
              <a:t>h </a:t>
            </a:r>
            <a:r>
              <a:rPr lang="en-US" sz="1800" spc="-120" dirty="0">
                <a:solidFill>
                  <a:srgbClr val="FFFFFF"/>
                </a:solidFill>
                <a:latin typeface="Carlito"/>
                <a:cs typeface="Carlito"/>
              </a:rPr>
              <a:t> </a:t>
            </a:r>
            <a:r>
              <a:rPr lang="en-US" sz="1800" spc="10" dirty="0">
                <a:solidFill>
                  <a:srgbClr val="FFFFFF"/>
                </a:solidFill>
                <a:latin typeface="Carlito"/>
                <a:cs typeface="Carlito"/>
              </a:rPr>
              <a:t>J</a:t>
            </a:r>
            <a:r>
              <a:rPr lang="en-US" sz="1800" spc="-15" dirty="0">
                <a:solidFill>
                  <a:srgbClr val="FFFFFF"/>
                </a:solidFill>
                <a:latin typeface="Carlito"/>
                <a:cs typeface="Carlito"/>
              </a:rPr>
              <a:t>un</a:t>
            </a:r>
            <a:r>
              <a:rPr lang="en-US" sz="1800" dirty="0">
                <a:solidFill>
                  <a:srgbClr val="FFFFFF"/>
                </a:solidFill>
                <a:latin typeface="Carlito"/>
                <a:cs typeface="Carlito"/>
              </a:rPr>
              <a:t>e, </a:t>
            </a:r>
            <a:r>
              <a:rPr lang="en-US" sz="1800" spc="-90" dirty="0">
                <a:solidFill>
                  <a:srgbClr val="FFFFFF"/>
                </a:solidFill>
                <a:latin typeface="Carlito"/>
                <a:cs typeface="Carlito"/>
              </a:rPr>
              <a:t> </a:t>
            </a:r>
            <a:r>
              <a:rPr lang="en-US" sz="1800" spc="10" dirty="0">
                <a:solidFill>
                  <a:srgbClr val="FFFFFF"/>
                </a:solidFill>
                <a:latin typeface="Carlito"/>
                <a:cs typeface="Carlito"/>
              </a:rPr>
              <a:t>201</a:t>
            </a:r>
            <a:r>
              <a:rPr lang="en-US" sz="1800" spc="-10" dirty="0">
                <a:solidFill>
                  <a:srgbClr val="FFFFFF"/>
                </a:solidFill>
                <a:latin typeface="Carlito"/>
                <a:cs typeface="Carlito"/>
              </a:rPr>
              <a:t>7</a:t>
            </a:r>
            <a:r>
              <a:rPr lang="en-US" sz="1800" dirty="0">
                <a:solidFill>
                  <a:srgbClr val="FFFFFF"/>
                </a:solidFill>
                <a:latin typeface="Carlito"/>
                <a:cs typeface="Carlito"/>
              </a:rPr>
              <a:t>, </a:t>
            </a:r>
            <a:r>
              <a:rPr lang="en-US" sz="1800" spc="-120" dirty="0">
                <a:solidFill>
                  <a:srgbClr val="FFFFFF"/>
                </a:solidFill>
                <a:latin typeface="Carlito"/>
                <a:cs typeface="Carlito"/>
              </a:rPr>
              <a:t> </a:t>
            </a:r>
            <a:r>
              <a:rPr lang="en-US" sz="1800" spc="-10" dirty="0">
                <a:solidFill>
                  <a:srgbClr val="FFFFFF"/>
                </a:solidFill>
                <a:latin typeface="Carlito"/>
                <a:cs typeface="Carlito"/>
              </a:rPr>
              <a:t>i</a:t>
            </a:r>
            <a:r>
              <a:rPr lang="en-US" sz="1800" spc="5" dirty="0">
                <a:solidFill>
                  <a:srgbClr val="FFFFFF"/>
                </a:solidFill>
                <a:latin typeface="Carlito"/>
                <a:cs typeface="Carlito"/>
              </a:rPr>
              <a:t>ss</a:t>
            </a:r>
            <a:r>
              <a:rPr lang="en-US" sz="1800" spc="-15" dirty="0">
                <a:solidFill>
                  <a:srgbClr val="FFFFFF"/>
                </a:solidFill>
                <a:latin typeface="Carlito"/>
                <a:cs typeface="Carlito"/>
              </a:rPr>
              <a:t>u</a:t>
            </a:r>
            <a:r>
              <a:rPr lang="en-US" sz="1800" dirty="0">
                <a:solidFill>
                  <a:srgbClr val="FFFFFF"/>
                </a:solidFill>
                <a:latin typeface="Carlito"/>
                <a:cs typeface="Carlito"/>
              </a:rPr>
              <a:t>ed </a:t>
            </a:r>
            <a:r>
              <a:rPr lang="en-US" sz="1800" spc="-90" dirty="0">
                <a:solidFill>
                  <a:srgbClr val="FFFFFF"/>
                </a:solidFill>
                <a:latin typeface="Carlito"/>
                <a:cs typeface="Carlito"/>
              </a:rPr>
              <a:t> </a:t>
            </a:r>
            <a:r>
              <a:rPr lang="en-US" sz="1800" spc="-15" dirty="0">
                <a:solidFill>
                  <a:srgbClr val="FFFFFF"/>
                </a:solidFill>
                <a:latin typeface="Carlito"/>
                <a:cs typeface="Carlito"/>
              </a:rPr>
              <a:t>b</a:t>
            </a:r>
            <a:r>
              <a:rPr lang="en-US" sz="1800" dirty="0">
                <a:solidFill>
                  <a:srgbClr val="FFFFFF"/>
                </a:solidFill>
                <a:latin typeface="Carlito"/>
                <a:cs typeface="Carlito"/>
              </a:rPr>
              <a:t>y </a:t>
            </a:r>
            <a:r>
              <a:rPr lang="en-US" sz="1800" spc="-114" dirty="0">
                <a:solidFill>
                  <a:srgbClr val="FFFFFF"/>
                </a:solidFill>
                <a:latin typeface="Carlito"/>
                <a:cs typeface="Carlito"/>
              </a:rPr>
              <a:t> </a:t>
            </a:r>
            <a:r>
              <a:rPr lang="en-US" sz="1800" spc="-15" dirty="0">
                <a:solidFill>
                  <a:srgbClr val="FFFFFF"/>
                </a:solidFill>
                <a:latin typeface="Carlito"/>
                <a:cs typeface="Carlito"/>
              </a:rPr>
              <a:t>th</a:t>
            </a:r>
            <a:r>
              <a:rPr lang="en-US" sz="1800" dirty="0">
                <a:solidFill>
                  <a:srgbClr val="FFFFFF"/>
                </a:solidFill>
                <a:latin typeface="Carlito"/>
                <a:cs typeface="Carlito"/>
              </a:rPr>
              <a:t>e </a:t>
            </a:r>
            <a:r>
              <a:rPr lang="en-US" sz="1800" spc="-5" dirty="0">
                <a:solidFill>
                  <a:srgbClr val="FFFFFF"/>
                </a:solidFill>
                <a:latin typeface="Carlito"/>
                <a:cs typeface="Carlito"/>
              </a:rPr>
              <a:t>C</a:t>
            </a:r>
            <a:r>
              <a:rPr lang="en-US" sz="1800" dirty="0">
                <a:solidFill>
                  <a:srgbClr val="FFFFFF"/>
                </a:solidFill>
                <a:latin typeface="Carlito"/>
                <a:cs typeface="Carlito"/>
              </a:rPr>
              <a:t>e</a:t>
            </a:r>
            <a:r>
              <a:rPr lang="en-US" sz="1800" spc="-15" dirty="0">
                <a:solidFill>
                  <a:srgbClr val="FFFFFF"/>
                </a:solidFill>
                <a:latin typeface="Carlito"/>
                <a:cs typeface="Carlito"/>
              </a:rPr>
              <a:t>n</a:t>
            </a:r>
            <a:r>
              <a:rPr lang="en-US" sz="1800" spc="-10" dirty="0">
                <a:solidFill>
                  <a:srgbClr val="FFFFFF"/>
                </a:solidFill>
                <a:latin typeface="Carlito"/>
                <a:cs typeface="Carlito"/>
              </a:rPr>
              <a:t>tr</a:t>
            </a:r>
            <a:r>
              <a:rPr lang="en-US" sz="1800" dirty="0">
                <a:solidFill>
                  <a:srgbClr val="FFFFFF"/>
                </a:solidFill>
                <a:latin typeface="Carlito"/>
                <a:cs typeface="Carlito"/>
              </a:rPr>
              <a:t>al  </a:t>
            </a:r>
            <a:r>
              <a:rPr lang="en-US" sz="1800" spc="-10" dirty="0">
                <a:solidFill>
                  <a:srgbClr val="FFFFFF"/>
                </a:solidFill>
                <a:latin typeface="Carlito"/>
                <a:cs typeface="Carlito"/>
              </a:rPr>
              <a:t>Government   </a:t>
            </a:r>
            <a:r>
              <a:rPr lang="en-US" sz="1800" spc="10" dirty="0">
                <a:solidFill>
                  <a:srgbClr val="FFFFFF"/>
                </a:solidFill>
                <a:latin typeface="Carlito"/>
                <a:cs typeface="Carlito"/>
              </a:rPr>
              <a:t>on   </a:t>
            </a:r>
            <a:r>
              <a:rPr lang="en-US" sz="1800" spc="-10" dirty="0">
                <a:solidFill>
                  <a:srgbClr val="FFFFFF"/>
                </a:solidFill>
                <a:latin typeface="Carlito"/>
                <a:cs typeface="Carlito"/>
              </a:rPr>
              <a:t>the   recommendations </a:t>
            </a:r>
            <a:r>
              <a:rPr lang="en-US" sz="1800" spc="-5" dirty="0">
                <a:solidFill>
                  <a:srgbClr val="FFFFFF"/>
                </a:solidFill>
                <a:latin typeface="Carlito"/>
                <a:cs typeface="Carlito"/>
              </a:rPr>
              <a:t>of </a:t>
            </a:r>
            <a:r>
              <a:rPr lang="en-US" sz="1800" spc="160" dirty="0">
                <a:solidFill>
                  <a:srgbClr val="FFFFFF"/>
                </a:solidFill>
                <a:latin typeface="Carlito"/>
                <a:cs typeface="Carlito"/>
              </a:rPr>
              <a:t> </a:t>
            </a:r>
            <a:r>
              <a:rPr lang="en-US" sz="1800" spc="-15" dirty="0">
                <a:solidFill>
                  <a:srgbClr val="FFFFFF"/>
                </a:solidFill>
                <a:latin typeface="Carlito"/>
                <a:cs typeface="Carlito"/>
              </a:rPr>
              <a:t>the </a:t>
            </a:r>
            <a:r>
              <a:rPr lang="en-US" sz="1800" spc="-10" dirty="0">
                <a:solidFill>
                  <a:srgbClr val="FFFFFF"/>
                </a:solidFill>
                <a:latin typeface="Carlito"/>
                <a:cs typeface="Carlito"/>
              </a:rPr>
              <a:t>Council, </a:t>
            </a:r>
            <a:r>
              <a:rPr lang="en-US" sz="1800" spc="65" dirty="0">
                <a:solidFill>
                  <a:srgbClr val="FFFFFF"/>
                </a:solidFill>
                <a:latin typeface="Carlito"/>
                <a:cs typeface="Carlito"/>
              </a:rPr>
              <a:t> </a:t>
            </a:r>
            <a:r>
              <a:rPr lang="en-US" sz="1800" spc="-5" dirty="0">
                <a:solidFill>
                  <a:srgbClr val="FFFFFF"/>
                </a:solidFill>
                <a:latin typeface="Carlito"/>
                <a:cs typeface="Carlito"/>
              </a:rPr>
              <a:t>under</a:t>
            </a:r>
            <a:r>
              <a:rPr lang="en-US" sz="1800" dirty="0">
                <a:latin typeface="Carlito"/>
                <a:cs typeface="Carlito"/>
              </a:rPr>
              <a:t> </a:t>
            </a:r>
            <a:r>
              <a:rPr lang="en-US" sz="1800" spc="-10" dirty="0">
                <a:solidFill>
                  <a:srgbClr val="FFFFFF"/>
                </a:solidFill>
                <a:latin typeface="Carlito"/>
                <a:cs typeface="Carlito"/>
              </a:rPr>
              <a:t>sub-sections  (1) and (3)  </a:t>
            </a:r>
            <a:r>
              <a:rPr lang="en-US" sz="1800" dirty="0">
                <a:solidFill>
                  <a:srgbClr val="FFFFFF"/>
                </a:solidFill>
                <a:latin typeface="Carlito"/>
                <a:cs typeface="Carlito"/>
              </a:rPr>
              <a:t>of </a:t>
            </a:r>
            <a:r>
              <a:rPr lang="en-US" sz="1800" spc="-10" dirty="0">
                <a:solidFill>
                  <a:srgbClr val="FFFFFF"/>
                </a:solidFill>
                <a:latin typeface="Carlito"/>
                <a:cs typeface="Carlito"/>
              </a:rPr>
              <a:t>section </a:t>
            </a:r>
            <a:r>
              <a:rPr lang="en-US" sz="1800" spc="-5" dirty="0">
                <a:solidFill>
                  <a:srgbClr val="FFFFFF"/>
                </a:solidFill>
                <a:latin typeface="Carlito"/>
                <a:cs typeface="Carlito"/>
              </a:rPr>
              <a:t>50, sub-   </a:t>
            </a:r>
            <a:r>
              <a:rPr lang="en-US" sz="1800" spc="-10" dirty="0">
                <a:solidFill>
                  <a:srgbClr val="FFFFFF"/>
                </a:solidFill>
                <a:latin typeface="Carlito"/>
                <a:cs typeface="Carlito"/>
              </a:rPr>
              <a:t>section (12) </a:t>
            </a:r>
            <a:r>
              <a:rPr lang="en-US" sz="1800" dirty="0">
                <a:solidFill>
                  <a:srgbClr val="FFFFFF"/>
                </a:solidFill>
                <a:latin typeface="Carlito"/>
                <a:cs typeface="Carlito"/>
              </a:rPr>
              <a:t>of </a:t>
            </a:r>
            <a:r>
              <a:rPr lang="en-US" sz="1800" spc="200" dirty="0">
                <a:solidFill>
                  <a:srgbClr val="FFFFFF"/>
                </a:solidFill>
                <a:latin typeface="Carlito"/>
                <a:cs typeface="Carlito"/>
              </a:rPr>
              <a:t> </a:t>
            </a:r>
            <a:r>
              <a:rPr lang="en-US" sz="1800" spc="-10" dirty="0">
                <a:solidFill>
                  <a:srgbClr val="FFFFFF"/>
                </a:solidFill>
                <a:latin typeface="Carlito"/>
                <a:cs typeface="Carlito"/>
              </a:rPr>
              <a:t>section</a:t>
            </a:r>
            <a:r>
              <a:rPr lang="en-US" sz="1800" dirty="0">
                <a:latin typeface="Carlito"/>
                <a:cs typeface="Carlito"/>
              </a:rPr>
              <a:t> </a:t>
            </a:r>
            <a:r>
              <a:rPr lang="en-US" sz="1800" spc="-10" dirty="0">
                <a:solidFill>
                  <a:srgbClr val="FFFFFF"/>
                </a:solidFill>
                <a:latin typeface="Carlito"/>
                <a:cs typeface="Carlito"/>
              </a:rPr>
              <a:t>54 </a:t>
            </a:r>
            <a:r>
              <a:rPr lang="en-US" sz="1800" spc="-5" dirty="0">
                <a:solidFill>
                  <a:srgbClr val="FFFFFF"/>
                </a:solidFill>
                <a:latin typeface="Carlito"/>
                <a:cs typeface="Carlito"/>
              </a:rPr>
              <a:t>and </a:t>
            </a:r>
            <a:r>
              <a:rPr lang="en-US" sz="1800" spc="-10" dirty="0">
                <a:solidFill>
                  <a:srgbClr val="FFFFFF"/>
                </a:solidFill>
                <a:latin typeface="Carlito"/>
                <a:cs typeface="Carlito"/>
              </a:rPr>
              <a:t>section 56 </a:t>
            </a:r>
            <a:r>
              <a:rPr lang="en-US" sz="1800" spc="-5" dirty="0">
                <a:solidFill>
                  <a:srgbClr val="FFFFFF"/>
                </a:solidFill>
                <a:latin typeface="Carlito"/>
                <a:cs typeface="Carlito"/>
              </a:rPr>
              <a:t>of </a:t>
            </a:r>
            <a:r>
              <a:rPr lang="en-US" sz="1800" spc="-15" dirty="0">
                <a:solidFill>
                  <a:srgbClr val="FFFFFF"/>
                </a:solidFill>
                <a:latin typeface="Carlito"/>
                <a:cs typeface="Carlito"/>
              </a:rPr>
              <a:t>the Central </a:t>
            </a:r>
            <a:r>
              <a:rPr lang="en-US" sz="1800" spc="-10" dirty="0">
                <a:solidFill>
                  <a:srgbClr val="FFFFFF"/>
                </a:solidFill>
                <a:latin typeface="Carlito"/>
                <a:cs typeface="Carlito"/>
              </a:rPr>
              <a:t>Goods </a:t>
            </a:r>
            <a:r>
              <a:rPr lang="en-US" sz="1800" spc="-20" dirty="0">
                <a:solidFill>
                  <a:srgbClr val="FFFFFF"/>
                </a:solidFill>
                <a:latin typeface="Carlito"/>
                <a:cs typeface="Carlito"/>
              </a:rPr>
              <a:t>and </a:t>
            </a:r>
            <a:r>
              <a:rPr lang="en-US" sz="1800" spc="-5" dirty="0">
                <a:solidFill>
                  <a:srgbClr val="FFFFFF"/>
                </a:solidFill>
                <a:latin typeface="Carlito"/>
                <a:cs typeface="Carlito"/>
              </a:rPr>
              <a:t>Services </a:t>
            </a:r>
            <a:r>
              <a:rPr lang="en-US" sz="1800" spc="-40" dirty="0">
                <a:solidFill>
                  <a:srgbClr val="FFFFFF"/>
                </a:solidFill>
                <a:latin typeface="Carlito"/>
                <a:cs typeface="Carlito"/>
              </a:rPr>
              <a:t>Tax </a:t>
            </a:r>
            <a:r>
              <a:rPr lang="en-US" sz="1800" spc="-5" dirty="0">
                <a:solidFill>
                  <a:srgbClr val="FFFFFF"/>
                </a:solidFill>
                <a:latin typeface="Carlito"/>
                <a:cs typeface="Carlito"/>
              </a:rPr>
              <a:t>Act, </a:t>
            </a:r>
            <a:r>
              <a:rPr lang="en-US" sz="1800" dirty="0">
                <a:solidFill>
                  <a:srgbClr val="FFFFFF"/>
                </a:solidFill>
                <a:latin typeface="Carlito"/>
                <a:cs typeface="Carlito"/>
              </a:rPr>
              <a:t>2017,  </a:t>
            </a:r>
            <a:r>
              <a:rPr lang="en-US" sz="1800" spc="-10" dirty="0">
                <a:solidFill>
                  <a:srgbClr val="FFFFFF"/>
                </a:solidFill>
                <a:latin typeface="Carlito"/>
                <a:cs typeface="Carlito"/>
              </a:rPr>
              <a:t>shall </a:t>
            </a:r>
            <a:r>
              <a:rPr lang="en-US" sz="1800" spc="-5" dirty="0">
                <a:solidFill>
                  <a:srgbClr val="FFFFFF"/>
                </a:solidFill>
                <a:latin typeface="Carlito"/>
                <a:cs typeface="Carlito"/>
              </a:rPr>
              <a:t>stand </a:t>
            </a:r>
            <a:r>
              <a:rPr lang="en-US" sz="1800" spc="-10" dirty="0">
                <a:solidFill>
                  <a:srgbClr val="FFFFFF"/>
                </a:solidFill>
                <a:latin typeface="Carlito"/>
                <a:cs typeface="Carlito"/>
              </a:rPr>
              <a:t>amended and </a:t>
            </a:r>
            <a:r>
              <a:rPr lang="en-US" sz="1800" spc="-5" dirty="0">
                <a:solidFill>
                  <a:srgbClr val="FFFFFF"/>
                </a:solidFill>
                <a:latin typeface="Carlito"/>
                <a:cs typeface="Carlito"/>
              </a:rPr>
              <a:t>shall </a:t>
            </a:r>
            <a:r>
              <a:rPr lang="en-US" sz="1800" spc="-15" dirty="0">
                <a:solidFill>
                  <a:srgbClr val="FFFFFF"/>
                </a:solidFill>
                <a:latin typeface="Carlito"/>
                <a:cs typeface="Carlito"/>
              </a:rPr>
              <a:t>be </a:t>
            </a:r>
            <a:r>
              <a:rPr lang="en-US" sz="1800" spc="-5" dirty="0">
                <a:solidFill>
                  <a:srgbClr val="FFFFFF"/>
                </a:solidFill>
                <a:latin typeface="Carlito"/>
                <a:cs typeface="Carlito"/>
              </a:rPr>
              <a:t>deemed </a:t>
            </a:r>
            <a:r>
              <a:rPr lang="en-US" sz="1800" spc="-15" dirty="0">
                <a:solidFill>
                  <a:srgbClr val="FFFFFF"/>
                </a:solidFill>
                <a:latin typeface="Carlito"/>
                <a:cs typeface="Carlito"/>
              </a:rPr>
              <a:t>to have </a:t>
            </a:r>
            <a:r>
              <a:rPr lang="en-US" sz="1800" spc="-10" dirty="0">
                <a:solidFill>
                  <a:srgbClr val="FFFFFF"/>
                </a:solidFill>
                <a:latin typeface="Carlito"/>
                <a:cs typeface="Carlito"/>
              </a:rPr>
              <a:t>been amended  </a:t>
            </a:r>
            <a:r>
              <a:rPr lang="en-US" sz="1800" spc="-20" dirty="0">
                <a:solidFill>
                  <a:srgbClr val="FFFFFF"/>
                </a:solidFill>
                <a:latin typeface="Carlito"/>
                <a:cs typeface="Carlito"/>
              </a:rPr>
              <a:t>retrospectively, </a:t>
            </a:r>
            <a:r>
              <a:rPr lang="en-US" sz="1800" spc="5" dirty="0">
                <a:solidFill>
                  <a:srgbClr val="FFFFFF"/>
                </a:solidFill>
                <a:latin typeface="Carlito"/>
                <a:cs typeface="Carlito"/>
              </a:rPr>
              <a:t>in </a:t>
            </a:r>
            <a:r>
              <a:rPr lang="en-US" sz="1800" spc="-15" dirty="0">
                <a:solidFill>
                  <a:srgbClr val="FFFFFF"/>
                </a:solidFill>
                <a:latin typeface="Carlito"/>
                <a:cs typeface="Carlito"/>
              </a:rPr>
              <a:t>the </a:t>
            </a:r>
            <a:r>
              <a:rPr lang="en-US" sz="1800" spc="-10" dirty="0">
                <a:solidFill>
                  <a:srgbClr val="FFFFFF"/>
                </a:solidFill>
                <a:latin typeface="Carlito"/>
                <a:cs typeface="Carlito"/>
              </a:rPr>
              <a:t>manner </a:t>
            </a:r>
            <a:r>
              <a:rPr lang="en-US" sz="1800" spc="-5" dirty="0">
                <a:solidFill>
                  <a:srgbClr val="FFFFFF"/>
                </a:solidFill>
                <a:latin typeface="Carlito"/>
                <a:cs typeface="Carlito"/>
              </a:rPr>
              <a:t>specified </a:t>
            </a:r>
            <a:r>
              <a:rPr lang="en-US" sz="1800" spc="-10" dirty="0">
                <a:solidFill>
                  <a:srgbClr val="FFFFFF"/>
                </a:solidFill>
                <a:latin typeface="Carlito"/>
                <a:cs typeface="Carlito"/>
              </a:rPr>
              <a:t>in column (2) </a:t>
            </a:r>
            <a:r>
              <a:rPr lang="en-US" sz="1800" dirty="0">
                <a:solidFill>
                  <a:srgbClr val="FFFFFF"/>
                </a:solidFill>
                <a:latin typeface="Carlito"/>
                <a:cs typeface="Carlito"/>
              </a:rPr>
              <a:t>of </a:t>
            </a:r>
            <a:r>
              <a:rPr lang="en-US" sz="1800" spc="-15" dirty="0">
                <a:solidFill>
                  <a:srgbClr val="FFFFFF"/>
                </a:solidFill>
                <a:latin typeface="Carlito"/>
                <a:cs typeface="Carlito"/>
              </a:rPr>
              <a:t>the </a:t>
            </a:r>
            <a:r>
              <a:rPr lang="en-US" sz="1800" spc="-10" dirty="0">
                <a:solidFill>
                  <a:srgbClr val="FFFFFF"/>
                </a:solidFill>
                <a:latin typeface="Carlito"/>
                <a:cs typeface="Carlito"/>
              </a:rPr>
              <a:t>Sixth  Schedule, </a:t>
            </a:r>
            <a:r>
              <a:rPr lang="en-US" sz="1800" spc="-5" dirty="0">
                <a:solidFill>
                  <a:srgbClr val="FFFFFF"/>
                </a:solidFill>
                <a:latin typeface="Carlito"/>
                <a:cs typeface="Carlito"/>
              </a:rPr>
              <a:t>on and from </a:t>
            </a:r>
            <a:r>
              <a:rPr lang="en-US" sz="1800" spc="-15" dirty="0">
                <a:solidFill>
                  <a:srgbClr val="FFFFFF"/>
                </a:solidFill>
                <a:latin typeface="Carlito"/>
                <a:cs typeface="Carlito"/>
              </a:rPr>
              <a:t>the </a:t>
            </a:r>
            <a:r>
              <a:rPr lang="en-US" sz="1800" spc="-10" dirty="0">
                <a:solidFill>
                  <a:srgbClr val="FFFFFF"/>
                </a:solidFill>
                <a:latin typeface="Carlito"/>
                <a:cs typeface="Carlito"/>
              </a:rPr>
              <a:t>date </a:t>
            </a:r>
            <a:r>
              <a:rPr lang="en-US" sz="1800" spc="-5" dirty="0">
                <a:solidFill>
                  <a:srgbClr val="FFFFFF"/>
                </a:solidFill>
                <a:latin typeface="Carlito"/>
                <a:cs typeface="Carlito"/>
              </a:rPr>
              <a:t>specified </a:t>
            </a:r>
            <a:r>
              <a:rPr lang="en-US" sz="1800" spc="-10" dirty="0">
                <a:solidFill>
                  <a:srgbClr val="FFFFFF"/>
                </a:solidFill>
                <a:latin typeface="Carlito"/>
                <a:cs typeface="Carlito"/>
              </a:rPr>
              <a:t>in </a:t>
            </a:r>
            <a:r>
              <a:rPr lang="en-US" sz="1800" spc="-5" dirty="0">
                <a:solidFill>
                  <a:srgbClr val="FFFFFF"/>
                </a:solidFill>
                <a:latin typeface="Carlito"/>
                <a:cs typeface="Carlito"/>
              </a:rPr>
              <a:t>column (3) of that  </a:t>
            </a:r>
            <a:r>
              <a:rPr lang="en-US" sz="1800" spc="-10" dirty="0">
                <a:solidFill>
                  <a:srgbClr val="FFFFFF"/>
                </a:solidFill>
                <a:latin typeface="Carlito"/>
                <a:cs typeface="Carlito"/>
              </a:rPr>
              <a:t>Schedule.</a:t>
            </a:r>
          </a:p>
          <a:p>
            <a:pPr marL="40005">
              <a:lnSpc>
                <a:spcPct val="100000"/>
              </a:lnSpc>
            </a:pPr>
            <a:endParaRPr lang="en-US" sz="1800" spc="-10" dirty="0">
              <a:solidFill>
                <a:srgbClr val="FFFFFF"/>
              </a:solidFill>
              <a:latin typeface="Carlito"/>
              <a:cs typeface="Carlito"/>
            </a:endParaRPr>
          </a:p>
          <a:p>
            <a:pPr marL="40005" algn="just"/>
            <a:r>
              <a:rPr lang="en-IN" sz="1800" b="1" spc="-10" dirty="0">
                <a:solidFill>
                  <a:srgbClr val="FFFF00"/>
                </a:solidFill>
                <a:latin typeface="Carlito"/>
                <a:cs typeface="Carlito"/>
              </a:rPr>
              <a:t>Impact- </a:t>
            </a:r>
          </a:p>
          <a:p>
            <a:pPr marL="40005" algn="just"/>
            <a:r>
              <a:rPr lang="en-US" sz="1800" spc="-5" dirty="0">
                <a:solidFill>
                  <a:srgbClr val="FFFFFF"/>
                </a:solidFill>
                <a:latin typeface="Carlito"/>
                <a:cs typeface="Carlito"/>
              </a:rPr>
              <a:t>In </a:t>
            </a:r>
            <a:r>
              <a:rPr lang="en-US" sz="1800" spc="-15" dirty="0">
                <a:solidFill>
                  <a:srgbClr val="FFFFFF"/>
                </a:solidFill>
                <a:latin typeface="Carlito"/>
                <a:cs typeface="Carlito"/>
              </a:rPr>
              <a:t>the </a:t>
            </a:r>
            <a:r>
              <a:rPr lang="en-US" sz="1800" spc="-5" dirty="0">
                <a:solidFill>
                  <a:srgbClr val="FFFFFF"/>
                </a:solidFill>
                <a:latin typeface="Carlito"/>
                <a:cs typeface="Carlito"/>
              </a:rPr>
              <a:t>said </a:t>
            </a:r>
            <a:r>
              <a:rPr lang="en-US" sz="1800" spc="-10" dirty="0">
                <a:solidFill>
                  <a:srgbClr val="FFFFFF"/>
                </a:solidFill>
                <a:latin typeface="Carlito"/>
                <a:cs typeface="Carlito"/>
              </a:rPr>
              <a:t>notification, in </a:t>
            </a:r>
            <a:r>
              <a:rPr lang="en-US" sz="1800" spc="-15" dirty="0">
                <a:solidFill>
                  <a:srgbClr val="FFFFFF"/>
                </a:solidFill>
                <a:latin typeface="Carlito"/>
                <a:cs typeface="Carlito"/>
              </a:rPr>
              <a:t>the </a:t>
            </a:r>
            <a:r>
              <a:rPr lang="en-US" sz="1800" spc="-30" dirty="0">
                <a:solidFill>
                  <a:srgbClr val="FFFFFF"/>
                </a:solidFill>
                <a:latin typeface="Carlito"/>
                <a:cs typeface="Carlito"/>
              </a:rPr>
              <a:t>Table, </a:t>
            </a:r>
            <a:r>
              <a:rPr lang="en-US" sz="1800" spc="-10" dirty="0">
                <a:solidFill>
                  <a:srgbClr val="FFFFFF"/>
                </a:solidFill>
                <a:latin typeface="Carlito"/>
                <a:cs typeface="Carlito"/>
              </a:rPr>
              <a:t>against </a:t>
            </a:r>
            <a:r>
              <a:rPr lang="en-US" sz="1800" spc="-5" dirty="0">
                <a:solidFill>
                  <a:srgbClr val="FFFFFF"/>
                </a:solidFill>
                <a:latin typeface="Carlito"/>
                <a:cs typeface="Carlito"/>
              </a:rPr>
              <a:t>serial </a:t>
            </a:r>
            <a:r>
              <a:rPr lang="en-US" sz="1800" spc="-15" dirty="0">
                <a:solidFill>
                  <a:srgbClr val="FFFFFF"/>
                </a:solidFill>
                <a:latin typeface="Carlito"/>
                <a:cs typeface="Carlito"/>
              </a:rPr>
              <a:t>number  </a:t>
            </a:r>
            <a:r>
              <a:rPr lang="en-US" sz="1800" spc="-10" dirty="0">
                <a:solidFill>
                  <a:srgbClr val="FFFFFF"/>
                </a:solidFill>
                <a:latin typeface="Carlito"/>
                <a:cs typeface="Carlito"/>
              </a:rPr>
              <a:t>2, in column </a:t>
            </a:r>
            <a:r>
              <a:rPr lang="en-US" sz="1800" spc="-5" dirty="0">
                <a:solidFill>
                  <a:srgbClr val="FFFFFF"/>
                </a:solidFill>
                <a:latin typeface="Carlito"/>
                <a:cs typeface="Carlito"/>
              </a:rPr>
              <a:t>(3), </a:t>
            </a:r>
            <a:r>
              <a:rPr lang="en-US" sz="1800" dirty="0">
                <a:solidFill>
                  <a:srgbClr val="FFFFFF"/>
                </a:solidFill>
                <a:latin typeface="Carlito"/>
                <a:cs typeface="Carlito"/>
              </a:rPr>
              <a:t>for </a:t>
            </a:r>
            <a:r>
              <a:rPr lang="en-US" sz="1800" spc="-15" dirty="0">
                <a:solidFill>
                  <a:srgbClr val="FFFFFF"/>
                </a:solidFill>
                <a:latin typeface="Carlito"/>
                <a:cs typeface="Carlito"/>
              </a:rPr>
              <a:t>the </a:t>
            </a:r>
            <a:r>
              <a:rPr lang="en-US" sz="1800" spc="-10" dirty="0">
                <a:solidFill>
                  <a:srgbClr val="FFFFFF"/>
                </a:solidFill>
                <a:latin typeface="Carlito"/>
                <a:cs typeface="Carlito"/>
              </a:rPr>
              <a:t>figures </a:t>
            </a:r>
            <a:r>
              <a:rPr lang="en-US" sz="1800" spc="-15" dirty="0">
                <a:solidFill>
                  <a:srgbClr val="FFFFFF"/>
                </a:solidFill>
                <a:latin typeface="Carlito"/>
                <a:cs typeface="Carlito"/>
              </a:rPr>
              <a:t>“24”, </a:t>
            </a:r>
            <a:r>
              <a:rPr lang="en-US" sz="1800" spc="-10" dirty="0">
                <a:solidFill>
                  <a:srgbClr val="FFFFFF"/>
                </a:solidFill>
                <a:latin typeface="Carlito"/>
                <a:cs typeface="Carlito"/>
              </a:rPr>
              <a:t>the figures </a:t>
            </a:r>
            <a:r>
              <a:rPr lang="en-US" sz="1800" spc="-15" dirty="0">
                <a:solidFill>
                  <a:srgbClr val="FFFFFF"/>
                </a:solidFill>
                <a:latin typeface="Carlito"/>
                <a:cs typeface="Carlito"/>
              </a:rPr>
              <a:t>“18”  </a:t>
            </a:r>
            <a:r>
              <a:rPr lang="en-US" sz="1800" spc="-10" dirty="0">
                <a:solidFill>
                  <a:srgbClr val="FFFFFF"/>
                </a:solidFill>
                <a:latin typeface="Carlito"/>
                <a:cs typeface="Carlito"/>
              </a:rPr>
              <a:t>shall </a:t>
            </a:r>
            <a:r>
              <a:rPr lang="en-US" sz="1800" spc="-15" dirty="0">
                <a:solidFill>
                  <a:srgbClr val="FFFFFF"/>
                </a:solidFill>
                <a:latin typeface="Carlito"/>
                <a:cs typeface="Carlito"/>
              </a:rPr>
              <a:t>be</a:t>
            </a:r>
            <a:r>
              <a:rPr lang="en-US" sz="1800" spc="15" dirty="0">
                <a:solidFill>
                  <a:srgbClr val="FFFFFF"/>
                </a:solidFill>
                <a:latin typeface="Carlito"/>
                <a:cs typeface="Carlito"/>
              </a:rPr>
              <a:t> </a:t>
            </a:r>
            <a:r>
              <a:rPr lang="en-US" sz="1800" spc="-15" dirty="0">
                <a:solidFill>
                  <a:srgbClr val="FFFFFF"/>
                </a:solidFill>
                <a:latin typeface="Carlito"/>
                <a:cs typeface="Carlito"/>
              </a:rPr>
              <a:t>substituted.</a:t>
            </a:r>
            <a:endParaRPr lang="en-US" sz="1800" dirty="0">
              <a:latin typeface="Carlito"/>
              <a:cs typeface="Carlito"/>
            </a:endParaRPr>
          </a:p>
          <a:p>
            <a:pPr marL="40005">
              <a:lnSpc>
                <a:spcPct val="100000"/>
              </a:lnSpc>
            </a:pPr>
            <a:endParaRPr lang="en-IN" sz="2800" dirty="0">
              <a:latin typeface="Carlito"/>
              <a:cs typeface="Carlito"/>
            </a:endParaRPr>
          </a:p>
          <a:p>
            <a:pPr marL="40005">
              <a:lnSpc>
                <a:spcPct val="100000"/>
              </a:lnSpc>
            </a:pPr>
            <a:endParaRPr lang="en-US" sz="2800" dirty="0">
              <a:latin typeface="Carlito"/>
              <a:cs typeface="Carlito"/>
            </a:endParaRPr>
          </a:p>
          <a:p>
            <a:pPr algn="ctr"/>
            <a:endParaRPr lang="en-IN" sz="2800" dirty="0">
              <a:latin typeface="Carlito"/>
              <a:cs typeface="Carlito"/>
            </a:endParaRPr>
          </a:p>
          <a:p>
            <a:endParaRPr lang="en-IN" dirty="0"/>
          </a:p>
        </p:txBody>
      </p:sp>
    </p:spTree>
    <p:extLst>
      <p:ext uri="{BB962C8B-B14F-4D97-AF65-F5344CB8AC3E}">
        <p14:creationId xmlns:p14="http://schemas.microsoft.com/office/powerpoint/2010/main" val="1490033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322069" y="855202"/>
            <a:ext cx="4918075" cy="1574800"/>
          </a:xfrm>
          <a:prstGeom prst="rect">
            <a:avLst/>
          </a:prstGeom>
        </p:spPr>
        <p:txBody>
          <a:bodyPr vert="horz" wrap="square" lIns="0" tIns="12700" rIns="0" bIns="0" rtlCol="0">
            <a:spAutoFit/>
          </a:bodyPr>
          <a:lstStyle/>
          <a:p>
            <a:pPr marL="673735" marR="5080" indent="-661670">
              <a:lnSpc>
                <a:spcPct val="115500"/>
              </a:lnSpc>
              <a:spcBef>
                <a:spcPts val="100"/>
              </a:spcBef>
              <a:tabLst>
                <a:tab pos="899160" algn="l"/>
                <a:tab pos="3372485" algn="l"/>
              </a:tabLst>
            </a:pPr>
            <a:r>
              <a:rPr sz="4400" b="1" spc="-10" dirty="0">
                <a:solidFill>
                  <a:srgbClr val="B8B8B8"/>
                </a:solidFill>
                <a:latin typeface="Carlito"/>
                <a:cs typeface="Carlito"/>
              </a:rPr>
              <a:t>C</a:t>
            </a:r>
            <a:r>
              <a:rPr sz="4400" b="1" spc="-5" dirty="0">
                <a:solidFill>
                  <a:srgbClr val="B8B8B8"/>
                </a:solidFill>
                <a:latin typeface="Carlito"/>
                <a:cs typeface="Carlito"/>
              </a:rPr>
              <a:t>A</a:t>
            </a:r>
            <a:r>
              <a:rPr sz="4400" b="1" dirty="0">
                <a:solidFill>
                  <a:srgbClr val="B8B8B8"/>
                </a:solidFill>
                <a:latin typeface="Carlito"/>
                <a:cs typeface="Carlito"/>
              </a:rPr>
              <a:t>		</a:t>
            </a:r>
            <a:r>
              <a:rPr sz="4400" b="1" spc="-10" dirty="0">
                <a:solidFill>
                  <a:srgbClr val="B8B8B8"/>
                </a:solidFill>
                <a:latin typeface="Carlito"/>
                <a:cs typeface="Carlito"/>
              </a:rPr>
              <a:t>PRE</a:t>
            </a:r>
            <a:r>
              <a:rPr sz="4400" b="1" spc="-25" dirty="0">
                <a:solidFill>
                  <a:srgbClr val="B8B8B8"/>
                </a:solidFill>
                <a:latin typeface="Carlito"/>
                <a:cs typeface="Carlito"/>
              </a:rPr>
              <a:t>E</a:t>
            </a:r>
            <a:r>
              <a:rPr sz="4400" b="1" spc="-335" dirty="0">
                <a:solidFill>
                  <a:srgbClr val="B8B8B8"/>
                </a:solidFill>
                <a:latin typeface="Carlito"/>
                <a:cs typeface="Carlito"/>
              </a:rPr>
              <a:t>T</a:t>
            </a:r>
            <a:r>
              <a:rPr sz="4400" b="1" spc="-5" dirty="0">
                <a:solidFill>
                  <a:srgbClr val="B8B8B8"/>
                </a:solidFill>
                <a:latin typeface="Carlito"/>
                <a:cs typeface="Carlito"/>
              </a:rPr>
              <a:t>AM</a:t>
            </a:r>
            <a:r>
              <a:rPr sz="4400" b="1" dirty="0">
                <a:solidFill>
                  <a:srgbClr val="B8B8B8"/>
                </a:solidFill>
                <a:latin typeface="Carlito"/>
                <a:cs typeface="Carlito"/>
              </a:rPr>
              <a:t>	</a:t>
            </a:r>
            <a:r>
              <a:rPr sz="4400" b="1" spc="-45" dirty="0">
                <a:solidFill>
                  <a:srgbClr val="B8B8B8"/>
                </a:solidFill>
                <a:latin typeface="Carlito"/>
                <a:cs typeface="Carlito"/>
              </a:rPr>
              <a:t>B</a:t>
            </a:r>
            <a:r>
              <a:rPr sz="4400" b="1" spc="-340" dirty="0">
                <a:solidFill>
                  <a:srgbClr val="B8B8B8"/>
                </a:solidFill>
                <a:latin typeface="Carlito"/>
                <a:cs typeface="Carlito"/>
              </a:rPr>
              <a:t>A</a:t>
            </a:r>
            <a:r>
              <a:rPr sz="4400" b="1" spc="-10" dirty="0">
                <a:solidFill>
                  <a:srgbClr val="B8B8B8"/>
                </a:solidFill>
                <a:latin typeface="Carlito"/>
                <a:cs typeface="Carlito"/>
              </a:rPr>
              <a:t>TRA  </a:t>
            </a:r>
            <a:r>
              <a:rPr sz="4400" b="1" spc="-5" dirty="0">
                <a:solidFill>
                  <a:srgbClr val="B8B8B8"/>
                </a:solidFill>
                <a:latin typeface="Carlito"/>
                <a:cs typeface="Carlito"/>
              </a:rPr>
              <a:t>91-9689581000</a:t>
            </a:r>
            <a:endParaRPr sz="4400">
              <a:latin typeface="Carlito"/>
              <a:cs typeface="Carlito"/>
            </a:endParaRPr>
          </a:p>
        </p:txBody>
      </p:sp>
      <p:sp>
        <p:nvSpPr>
          <p:cNvPr id="4" name="object 4"/>
          <p:cNvSpPr txBox="1"/>
          <p:nvPr/>
        </p:nvSpPr>
        <p:spPr>
          <a:xfrm>
            <a:off x="8491728" y="435863"/>
            <a:ext cx="3148965" cy="5861685"/>
          </a:xfrm>
          <a:prstGeom prst="rect">
            <a:avLst/>
          </a:prstGeom>
          <a:solidFill>
            <a:srgbClr val="FFFFFF"/>
          </a:solidFill>
        </p:spPr>
        <p:txBody>
          <a:bodyPr vert="horz" wrap="square" lIns="0" tIns="6350" rIns="0" bIns="0" rtlCol="0">
            <a:spAutoFit/>
          </a:bodyPr>
          <a:lstStyle/>
          <a:p>
            <a:pPr>
              <a:lnSpc>
                <a:spcPct val="100000"/>
              </a:lnSpc>
              <a:spcBef>
                <a:spcPts val="50"/>
              </a:spcBef>
            </a:pPr>
            <a:endParaRPr sz="5550">
              <a:latin typeface="Times New Roman"/>
              <a:cs typeface="Times New Roman"/>
            </a:endParaRPr>
          </a:p>
          <a:p>
            <a:pPr marL="105410" marR="638175">
              <a:lnSpc>
                <a:spcPct val="100000"/>
              </a:lnSpc>
            </a:pPr>
            <a:r>
              <a:rPr sz="5400" b="1" spc="-110" dirty="0">
                <a:latin typeface="Arial"/>
                <a:cs typeface="Arial"/>
              </a:rPr>
              <a:t>ARE  </a:t>
            </a:r>
            <a:r>
              <a:rPr sz="5400" b="1" spc="100" dirty="0">
                <a:latin typeface="Arial"/>
                <a:cs typeface="Arial"/>
              </a:rPr>
              <a:t>YOU  </a:t>
            </a:r>
            <a:r>
              <a:rPr sz="5400" b="1" spc="-110" dirty="0">
                <a:latin typeface="Arial"/>
                <a:cs typeface="Arial"/>
              </a:rPr>
              <a:t>REA</a:t>
            </a:r>
            <a:r>
              <a:rPr sz="5400" b="1" spc="-5" dirty="0">
                <a:latin typeface="Arial"/>
                <a:cs typeface="Arial"/>
              </a:rPr>
              <a:t>D</a:t>
            </a:r>
            <a:r>
              <a:rPr sz="5400" b="1" spc="170" dirty="0">
                <a:latin typeface="Arial"/>
                <a:cs typeface="Arial"/>
              </a:rPr>
              <a:t>Y  </a:t>
            </a:r>
            <a:r>
              <a:rPr sz="5400" b="1" spc="-60" dirty="0">
                <a:latin typeface="Arial"/>
                <a:cs typeface="Arial"/>
              </a:rPr>
              <a:t>FOR</a:t>
            </a:r>
            <a:endParaRPr sz="5400">
              <a:latin typeface="Arial"/>
              <a:cs typeface="Arial"/>
            </a:endParaRPr>
          </a:p>
          <a:p>
            <a:pPr marL="105410">
              <a:lnSpc>
                <a:spcPct val="100000"/>
              </a:lnSpc>
              <a:spcBef>
                <a:spcPts val="10"/>
              </a:spcBef>
            </a:pPr>
            <a:r>
              <a:rPr sz="5400" b="1" spc="320" dirty="0">
                <a:solidFill>
                  <a:srgbClr val="FF0000"/>
                </a:solidFill>
                <a:latin typeface="Arial"/>
                <a:cs typeface="Arial"/>
              </a:rPr>
              <a:t>GST?</a:t>
            </a:r>
            <a:endParaRPr sz="5400">
              <a:latin typeface="Arial"/>
              <a:cs typeface="Arial"/>
            </a:endParaRPr>
          </a:p>
        </p:txBody>
      </p:sp>
      <p:sp>
        <p:nvSpPr>
          <p:cNvPr id="5" name="object 5"/>
          <p:cNvSpPr/>
          <p:nvPr/>
        </p:nvSpPr>
        <p:spPr>
          <a:xfrm>
            <a:off x="1973668" y="3658334"/>
            <a:ext cx="4493425" cy="11510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661153" y="407873"/>
            <a:ext cx="2569845"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2. </a:t>
            </a:r>
            <a:r>
              <a:rPr sz="2800" b="1" u="heavy" spc="15" dirty="0">
                <a:solidFill>
                  <a:srgbClr val="FFFF00"/>
                </a:solidFill>
                <a:uFill>
                  <a:solidFill>
                    <a:srgbClr val="FFFF00"/>
                  </a:solidFill>
                </a:uFill>
                <a:latin typeface="Arial"/>
                <a:cs typeface="Arial"/>
              </a:rPr>
              <a:t>E-</a:t>
            </a:r>
            <a:r>
              <a:rPr sz="2800" b="1" u="heavy" spc="-434"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Invoicing:</a:t>
            </a:r>
            <a:endParaRPr sz="2800">
              <a:latin typeface="Arial"/>
              <a:cs typeface="Arial"/>
            </a:endParaRPr>
          </a:p>
        </p:txBody>
      </p:sp>
      <p:sp>
        <p:nvSpPr>
          <p:cNvPr id="4" name="object 4"/>
          <p:cNvSpPr/>
          <p:nvPr/>
        </p:nvSpPr>
        <p:spPr>
          <a:xfrm>
            <a:off x="110420" y="1537842"/>
            <a:ext cx="88284" cy="882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999" y="1454785"/>
            <a:ext cx="537835" cy="2564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26731" y="1469516"/>
            <a:ext cx="683831" cy="24168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71852" y="1454785"/>
            <a:ext cx="464312" cy="2564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498089" y="1454785"/>
            <a:ext cx="697865" cy="2564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394067" y="1496186"/>
            <a:ext cx="1257173" cy="21501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791702" y="1454785"/>
            <a:ext cx="857386" cy="256412"/>
          </a:xfrm>
          <a:prstGeom prst="rect">
            <a:avLst/>
          </a:prstGeom>
          <a:blipFill>
            <a:blip r:embed="rId8" cstate="print"/>
            <a:stretch>
              <a:fillRect/>
            </a:stretch>
          </a:blipFill>
        </p:spPr>
        <p:txBody>
          <a:bodyPr wrap="square" lIns="0" tIns="0" rIns="0" bIns="0" rtlCol="0"/>
          <a:lstStyle/>
          <a:p>
            <a:endParaRPr/>
          </a:p>
        </p:txBody>
      </p:sp>
      <p:grpSp>
        <p:nvGrpSpPr>
          <p:cNvPr id="11" name="object 11"/>
          <p:cNvGrpSpPr/>
          <p:nvPr/>
        </p:nvGrpSpPr>
        <p:grpSpPr>
          <a:xfrm>
            <a:off x="9819767" y="1473835"/>
            <a:ext cx="387985" cy="237490"/>
            <a:chOff x="9819767" y="1473835"/>
            <a:chExt cx="387985" cy="237490"/>
          </a:xfrm>
        </p:grpSpPr>
        <p:sp>
          <p:nvSpPr>
            <p:cNvPr id="12" name="object 12"/>
            <p:cNvSpPr/>
            <p:nvPr/>
          </p:nvSpPr>
          <p:spPr>
            <a:xfrm>
              <a:off x="9819767" y="1473835"/>
              <a:ext cx="310133" cy="23736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0174224" y="1672925"/>
              <a:ext cx="33083" cy="33954"/>
            </a:xfrm>
            <a:prstGeom prst="rect">
              <a:avLst/>
            </a:prstGeom>
            <a:blipFill>
              <a:blip r:embed="rId10" cstate="print"/>
              <a:stretch>
                <a:fillRect/>
              </a:stretch>
            </a:blipFill>
          </p:spPr>
          <p:txBody>
            <a:bodyPr wrap="square" lIns="0" tIns="0" rIns="0" bIns="0" rtlCol="0"/>
            <a:lstStyle/>
            <a:p>
              <a:endParaRPr/>
            </a:p>
          </p:txBody>
        </p:sp>
      </p:grpSp>
      <p:sp>
        <p:nvSpPr>
          <p:cNvPr id="14" name="object 14"/>
          <p:cNvSpPr/>
          <p:nvPr/>
        </p:nvSpPr>
        <p:spPr>
          <a:xfrm>
            <a:off x="10907014" y="1537080"/>
            <a:ext cx="871854" cy="174117"/>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326999" y="1791716"/>
            <a:ext cx="544868" cy="260858"/>
          </a:xfrm>
          <a:prstGeom prst="rect">
            <a:avLst/>
          </a:prstGeom>
          <a:blipFill>
            <a:blip r:embed="rId12" cstate="print"/>
            <a:stretch>
              <a:fillRect/>
            </a:stretch>
          </a:blipFill>
        </p:spPr>
        <p:txBody>
          <a:bodyPr wrap="square" lIns="0" tIns="0" rIns="0" bIns="0" rtlCol="0"/>
          <a:lstStyle/>
          <a:p>
            <a:endParaRPr/>
          </a:p>
        </p:txBody>
      </p:sp>
      <p:grpSp>
        <p:nvGrpSpPr>
          <p:cNvPr id="16" name="object 16"/>
          <p:cNvGrpSpPr/>
          <p:nvPr/>
        </p:nvGrpSpPr>
        <p:grpSpPr>
          <a:xfrm>
            <a:off x="984935" y="1801114"/>
            <a:ext cx="499109" cy="251460"/>
            <a:chOff x="984935" y="1801114"/>
            <a:chExt cx="499109" cy="251460"/>
          </a:xfrm>
        </p:grpSpPr>
        <p:sp>
          <p:nvSpPr>
            <p:cNvPr id="17" name="object 17"/>
            <p:cNvSpPr/>
            <p:nvPr/>
          </p:nvSpPr>
          <p:spPr>
            <a:xfrm>
              <a:off x="984935" y="1878457"/>
              <a:ext cx="318338" cy="174116"/>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321689" y="1801114"/>
              <a:ext cx="162052" cy="143383"/>
            </a:xfrm>
            <a:prstGeom prst="rect">
              <a:avLst/>
            </a:prstGeom>
            <a:blipFill>
              <a:blip r:embed="rId14" cstate="print"/>
              <a:stretch>
                <a:fillRect/>
              </a:stretch>
            </a:blipFill>
          </p:spPr>
          <p:txBody>
            <a:bodyPr wrap="square" lIns="0" tIns="0" rIns="0" bIns="0" rtlCol="0"/>
            <a:lstStyle/>
            <a:p>
              <a:endParaRPr/>
            </a:p>
          </p:txBody>
        </p:sp>
      </p:grpSp>
      <p:sp>
        <p:nvSpPr>
          <p:cNvPr id="19" name="object 19"/>
          <p:cNvSpPr/>
          <p:nvPr/>
        </p:nvSpPr>
        <p:spPr>
          <a:xfrm>
            <a:off x="1618107" y="1796160"/>
            <a:ext cx="1193165" cy="256412"/>
          </a:xfrm>
          <a:prstGeom prst="rect">
            <a:avLst/>
          </a:prstGeom>
          <a:blipFill>
            <a:blip r:embed="rId15" cstate="print"/>
            <a:stretch>
              <a:fillRect/>
            </a:stretch>
          </a:blipFill>
        </p:spPr>
        <p:txBody>
          <a:bodyPr wrap="square" lIns="0" tIns="0" rIns="0" bIns="0" rtlCol="0"/>
          <a:lstStyle/>
          <a:p>
            <a:endParaRPr/>
          </a:p>
        </p:txBody>
      </p:sp>
      <p:grpSp>
        <p:nvGrpSpPr>
          <p:cNvPr id="20" name="object 20"/>
          <p:cNvGrpSpPr/>
          <p:nvPr/>
        </p:nvGrpSpPr>
        <p:grpSpPr>
          <a:xfrm>
            <a:off x="2943986" y="1450339"/>
            <a:ext cx="4323715" cy="602615"/>
            <a:chOff x="2943986" y="1450339"/>
            <a:chExt cx="4323715" cy="602615"/>
          </a:xfrm>
        </p:grpSpPr>
        <p:sp>
          <p:nvSpPr>
            <p:cNvPr id="21" name="object 21"/>
            <p:cNvSpPr/>
            <p:nvPr/>
          </p:nvSpPr>
          <p:spPr>
            <a:xfrm>
              <a:off x="5119751" y="1474469"/>
              <a:ext cx="147827" cy="232410"/>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3369817" y="1454784"/>
              <a:ext cx="2809494" cy="597788"/>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6854063" y="1450339"/>
              <a:ext cx="413384" cy="260858"/>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5437377" y="1472818"/>
              <a:ext cx="1724650" cy="579754"/>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2943986" y="1878456"/>
              <a:ext cx="664717" cy="174116"/>
            </a:xfrm>
            <a:prstGeom prst="rect">
              <a:avLst/>
            </a:prstGeom>
            <a:blipFill>
              <a:blip r:embed="rId20" cstate="print"/>
              <a:stretch>
                <a:fillRect/>
              </a:stretch>
            </a:blipFill>
          </p:spPr>
          <p:txBody>
            <a:bodyPr wrap="square" lIns="0" tIns="0" rIns="0" bIns="0" rtlCol="0"/>
            <a:lstStyle/>
            <a:p>
              <a:endParaRPr/>
            </a:p>
          </p:txBody>
        </p:sp>
      </p:grpSp>
      <p:grpSp>
        <p:nvGrpSpPr>
          <p:cNvPr id="26" name="object 26"/>
          <p:cNvGrpSpPr/>
          <p:nvPr/>
        </p:nvGrpSpPr>
        <p:grpSpPr>
          <a:xfrm>
            <a:off x="7317358" y="1815210"/>
            <a:ext cx="387985" cy="237490"/>
            <a:chOff x="7317358" y="1815210"/>
            <a:chExt cx="387985" cy="237490"/>
          </a:xfrm>
        </p:grpSpPr>
        <p:sp>
          <p:nvSpPr>
            <p:cNvPr id="27" name="object 27"/>
            <p:cNvSpPr/>
            <p:nvPr/>
          </p:nvSpPr>
          <p:spPr>
            <a:xfrm>
              <a:off x="7317358" y="1815210"/>
              <a:ext cx="310134" cy="237362"/>
            </a:xfrm>
            <a:prstGeom prst="rect">
              <a:avLst/>
            </a:prstGeom>
            <a:blipFill>
              <a:blip r:embed="rId21" cstate="print"/>
              <a:stretch>
                <a:fillRect/>
              </a:stretch>
            </a:blipFill>
          </p:spPr>
          <p:txBody>
            <a:bodyPr wrap="square" lIns="0" tIns="0" rIns="0" bIns="0" rtlCol="0"/>
            <a:lstStyle/>
            <a:p>
              <a:endParaRPr/>
            </a:p>
          </p:txBody>
        </p:sp>
        <p:sp>
          <p:nvSpPr>
            <p:cNvPr id="28" name="object 28"/>
            <p:cNvSpPr/>
            <p:nvPr/>
          </p:nvSpPr>
          <p:spPr>
            <a:xfrm>
              <a:off x="7671815" y="2014301"/>
              <a:ext cx="33084" cy="33954"/>
            </a:xfrm>
            <a:prstGeom prst="rect">
              <a:avLst/>
            </a:prstGeom>
            <a:blipFill>
              <a:blip r:embed="rId22" cstate="print"/>
              <a:stretch>
                <a:fillRect/>
              </a:stretch>
            </a:blipFill>
          </p:spPr>
          <p:txBody>
            <a:bodyPr wrap="square" lIns="0" tIns="0" rIns="0" bIns="0" rtlCol="0"/>
            <a:lstStyle/>
            <a:p>
              <a:endParaRPr/>
            </a:p>
          </p:txBody>
        </p:sp>
      </p:grpSp>
      <p:sp>
        <p:nvSpPr>
          <p:cNvPr id="29" name="object 29"/>
          <p:cNvSpPr/>
          <p:nvPr/>
        </p:nvSpPr>
        <p:spPr>
          <a:xfrm>
            <a:off x="7751444" y="1878457"/>
            <a:ext cx="493268" cy="174116"/>
          </a:xfrm>
          <a:prstGeom prst="rect">
            <a:avLst/>
          </a:prstGeom>
          <a:blipFill>
            <a:blip r:embed="rId23" cstate="print"/>
            <a:stretch>
              <a:fillRect/>
            </a:stretch>
          </a:blipFill>
        </p:spPr>
        <p:txBody>
          <a:bodyPr wrap="square" lIns="0" tIns="0" rIns="0" bIns="0" rtlCol="0"/>
          <a:lstStyle/>
          <a:p>
            <a:endParaRPr/>
          </a:p>
        </p:txBody>
      </p:sp>
      <p:sp>
        <p:nvSpPr>
          <p:cNvPr id="30" name="object 30"/>
          <p:cNvSpPr/>
          <p:nvPr/>
        </p:nvSpPr>
        <p:spPr>
          <a:xfrm>
            <a:off x="9382632" y="1791716"/>
            <a:ext cx="544830" cy="260858"/>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8383269" y="1878457"/>
            <a:ext cx="871854" cy="174116"/>
          </a:xfrm>
          <a:prstGeom prst="rect">
            <a:avLst/>
          </a:prstGeom>
          <a:blipFill>
            <a:blip r:embed="rId25" cstate="print"/>
            <a:stretch>
              <a:fillRect/>
            </a:stretch>
          </a:blipFill>
        </p:spPr>
        <p:txBody>
          <a:bodyPr wrap="square" lIns="0" tIns="0" rIns="0" bIns="0" rtlCol="0"/>
          <a:lstStyle/>
          <a:p>
            <a:endParaRPr/>
          </a:p>
        </p:txBody>
      </p:sp>
      <p:grpSp>
        <p:nvGrpSpPr>
          <p:cNvPr id="32" name="object 32"/>
          <p:cNvGrpSpPr/>
          <p:nvPr/>
        </p:nvGrpSpPr>
        <p:grpSpPr>
          <a:xfrm>
            <a:off x="10040493" y="1537080"/>
            <a:ext cx="1749425" cy="592455"/>
            <a:chOff x="10040493" y="1537080"/>
            <a:chExt cx="1749425" cy="592455"/>
          </a:xfrm>
        </p:grpSpPr>
        <p:sp>
          <p:nvSpPr>
            <p:cNvPr id="33" name="object 33"/>
            <p:cNvSpPr/>
            <p:nvPr/>
          </p:nvSpPr>
          <p:spPr>
            <a:xfrm>
              <a:off x="10258552" y="1537080"/>
              <a:ext cx="494665" cy="241681"/>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10040493" y="1878456"/>
              <a:ext cx="318388" cy="174116"/>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10377297" y="1801113"/>
              <a:ext cx="162051" cy="143383"/>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10663174" y="1815210"/>
              <a:ext cx="1126235" cy="314071"/>
            </a:xfrm>
            <a:prstGeom prst="rect">
              <a:avLst/>
            </a:prstGeom>
            <a:blipFill>
              <a:blip r:embed="rId29" cstate="print"/>
              <a:stretch>
                <a:fillRect/>
              </a:stretch>
            </a:blipFill>
          </p:spPr>
          <p:txBody>
            <a:bodyPr wrap="square" lIns="0" tIns="0" rIns="0" bIns="0" rtlCol="0"/>
            <a:lstStyle/>
            <a:p>
              <a:endParaRPr/>
            </a:p>
          </p:txBody>
        </p:sp>
      </p:grpSp>
      <p:grpSp>
        <p:nvGrpSpPr>
          <p:cNvPr id="37" name="object 37"/>
          <p:cNvGrpSpPr/>
          <p:nvPr/>
        </p:nvGrpSpPr>
        <p:grpSpPr>
          <a:xfrm>
            <a:off x="347027" y="2219832"/>
            <a:ext cx="744220" cy="174625"/>
            <a:chOff x="347027" y="2219832"/>
            <a:chExt cx="744220" cy="174625"/>
          </a:xfrm>
        </p:grpSpPr>
        <p:sp>
          <p:nvSpPr>
            <p:cNvPr id="38" name="object 38"/>
            <p:cNvSpPr/>
            <p:nvPr/>
          </p:nvSpPr>
          <p:spPr>
            <a:xfrm>
              <a:off x="347027" y="2219832"/>
              <a:ext cx="667829" cy="174116"/>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1057643" y="2355677"/>
              <a:ext cx="33084" cy="33954"/>
            </a:xfrm>
            <a:prstGeom prst="rect">
              <a:avLst/>
            </a:prstGeom>
            <a:blipFill>
              <a:blip r:embed="rId31" cstate="print"/>
              <a:stretch>
                <a:fillRect/>
              </a:stretch>
            </a:blipFill>
          </p:spPr>
          <p:txBody>
            <a:bodyPr wrap="square" lIns="0" tIns="0" rIns="0" bIns="0" rtlCol="0"/>
            <a:lstStyle/>
            <a:p>
              <a:endParaRPr/>
            </a:p>
          </p:txBody>
        </p:sp>
      </p:grpSp>
      <p:sp>
        <p:nvSpPr>
          <p:cNvPr id="40" name="object 40"/>
          <p:cNvSpPr/>
          <p:nvPr/>
        </p:nvSpPr>
        <p:spPr>
          <a:xfrm>
            <a:off x="2361819" y="2137536"/>
            <a:ext cx="465845" cy="256412"/>
          </a:xfrm>
          <a:prstGeom prst="rect">
            <a:avLst/>
          </a:prstGeom>
          <a:blipFill>
            <a:blip r:embed="rId32" cstate="print"/>
            <a:stretch>
              <a:fillRect/>
            </a:stretch>
          </a:blipFill>
        </p:spPr>
        <p:txBody>
          <a:bodyPr wrap="square" lIns="0" tIns="0" rIns="0" bIns="0" rtlCol="0"/>
          <a:lstStyle/>
          <a:p>
            <a:endParaRPr/>
          </a:p>
        </p:txBody>
      </p:sp>
      <p:sp>
        <p:nvSpPr>
          <p:cNvPr id="41" name="object 41"/>
          <p:cNvSpPr/>
          <p:nvPr/>
        </p:nvSpPr>
        <p:spPr>
          <a:xfrm>
            <a:off x="1382902" y="2156586"/>
            <a:ext cx="715772" cy="300989"/>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3106292" y="2137536"/>
            <a:ext cx="1531111" cy="256412"/>
          </a:xfrm>
          <a:prstGeom prst="rect">
            <a:avLst/>
          </a:prstGeom>
          <a:blipFill>
            <a:blip r:embed="rId34" cstate="print"/>
            <a:stretch>
              <a:fillRect/>
            </a:stretch>
          </a:blipFill>
        </p:spPr>
        <p:txBody>
          <a:bodyPr wrap="square" lIns="0" tIns="0" rIns="0" bIns="0" rtlCol="0"/>
          <a:lstStyle/>
          <a:p>
            <a:endParaRPr/>
          </a:p>
        </p:txBody>
      </p:sp>
      <p:sp>
        <p:nvSpPr>
          <p:cNvPr id="43" name="object 43"/>
          <p:cNvSpPr/>
          <p:nvPr/>
        </p:nvSpPr>
        <p:spPr>
          <a:xfrm>
            <a:off x="4889880" y="2137536"/>
            <a:ext cx="616966" cy="256412"/>
          </a:xfrm>
          <a:prstGeom prst="rect">
            <a:avLst/>
          </a:prstGeom>
          <a:blipFill>
            <a:blip r:embed="rId35" cstate="print"/>
            <a:stretch>
              <a:fillRect/>
            </a:stretch>
          </a:blipFill>
        </p:spPr>
        <p:txBody>
          <a:bodyPr wrap="square" lIns="0" tIns="0" rIns="0" bIns="0" rtlCol="0"/>
          <a:lstStyle/>
          <a:p>
            <a:endParaRPr/>
          </a:p>
        </p:txBody>
      </p:sp>
      <p:sp>
        <p:nvSpPr>
          <p:cNvPr id="44" name="object 44"/>
          <p:cNvSpPr/>
          <p:nvPr/>
        </p:nvSpPr>
        <p:spPr>
          <a:xfrm>
            <a:off x="5766434" y="2178939"/>
            <a:ext cx="1257172" cy="215011"/>
          </a:xfrm>
          <a:prstGeom prst="rect">
            <a:avLst/>
          </a:prstGeom>
          <a:blipFill>
            <a:blip r:embed="rId36" cstate="print"/>
            <a:stretch>
              <a:fillRect/>
            </a:stretch>
          </a:blipFill>
        </p:spPr>
        <p:txBody>
          <a:bodyPr wrap="square" lIns="0" tIns="0" rIns="0" bIns="0" rtlCol="0"/>
          <a:lstStyle/>
          <a:p>
            <a:endParaRPr/>
          </a:p>
        </p:txBody>
      </p:sp>
      <p:sp>
        <p:nvSpPr>
          <p:cNvPr id="45" name="object 45"/>
          <p:cNvSpPr/>
          <p:nvPr/>
        </p:nvSpPr>
        <p:spPr>
          <a:xfrm>
            <a:off x="7273797" y="2137536"/>
            <a:ext cx="860434" cy="256412"/>
          </a:xfrm>
          <a:prstGeom prst="rect">
            <a:avLst/>
          </a:prstGeom>
          <a:blipFill>
            <a:blip r:embed="rId37" cstate="print"/>
            <a:stretch>
              <a:fillRect/>
            </a:stretch>
          </a:blipFill>
        </p:spPr>
        <p:txBody>
          <a:bodyPr wrap="square" lIns="0" tIns="0" rIns="0" bIns="0" rtlCol="0"/>
          <a:lstStyle/>
          <a:p>
            <a:endParaRPr/>
          </a:p>
        </p:txBody>
      </p:sp>
      <p:sp>
        <p:nvSpPr>
          <p:cNvPr id="46" name="object 46"/>
          <p:cNvSpPr txBox="1"/>
          <p:nvPr/>
        </p:nvSpPr>
        <p:spPr>
          <a:xfrm>
            <a:off x="269240" y="2021586"/>
            <a:ext cx="11554460" cy="795020"/>
          </a:xfrm>
          <a:prstGeom prst="rect">
            <a:avLst/>
          </a:prstGeom>
        </p:spPr>
        <p:txBody>
          <a:bodyPr vert="horz" wrap="square" lIns="0" tIns="13335" rIns="0" bIns="0" rtlCol="0">
            <a:spAutoFit/>
          </a:bodyPr>
          <a:lstStyle/>
          <a:p>
            <a:pPr marL="8117840">
              <a:lnSpc>
                <a:spcPts val="3025"/>
              </a:lnSpc>
              <a:spcBef>
                <a:spcPts val="105"/>
              </a:spcBef>
              <a:tabLst>
                <a:tab pos="9142095" algn="l"/>
                <a:tab pos="10276205" algn="l"/>
                <a:tab pos="11212195" algn="l"/>
              </a:tabLst>
            </a:pPr>
            <a:r>
              <a:rPr sz="2800" spc="-215" dirty="0">
                <a:solidFill>
                  <a:srgbClr val="FFFF00"/>
                </a:solidFill>
                <a:latin typeface="Arial"/>
                <a:cs typeface="Arial"/>
              </a:rPr>
              <a:t>Rs.</a:t>
            </a:r>
            <a:r>
              <a:rPr lang="en-US" sz="2800" spc="-215" dirty="0">
                <a:solidFill>
                  <a:srgbClr val="FFFF00"/>
                </a:solidFill>
                <a:latin typeface="Arial"/>
                <a:cs typeface="Arial"/>
              </a:rPr>
              <a:t>2</a:t>
            </a:r>
            <a:r>
              <a:rPr sz="2800" spc="-215" dirty="0">
                <a:solidFill>
                  <a:srgbClr val="FFFF00"/>
                </a:solidFill>
                <a:latin typeface="Arial"/>
                <a:cs typeface="Arial"/>
              </a:rPr>
              <a:t>0	</a:t>
            </a:r>
            <a:r>
              <a:rPr sz="2800" spc="-114" dirty="0">
                <a:solidFill>
                  <a:srgbClr val="FFFF00"/>
                </a:solidFill>
                <a:latin typeface="Arial"/>
                <a:cs typeface="Arial"/>
              </a:rPr>
              <a:t>crores	</a:t>
            </a:r>
            <a:r>
              <a:rPr sz="2800" spc="-135" dirty="0">
                <a:solidFill>
                  <a:srgbClr val="FFFF00"/>
                </a:solidFill>
                <a:latin typeface="Arial"/>
                <a:cs typeface="Arial"/>
              </a:rPr>
              <a:t>have	</a:t>
            </a:r>
            <a:r>
              <a:rPr sz="2800" spc="70" dirty="0">
                <a:solidFill>
                  <a:srgbClr val="FFFF00"/>
                </a:solidFill>
                <a:latin typeface="Arial"/>
                <a:cs typeface="Arial"/>
              </a:rPr>
              <a:t>to</a:t>
            </a:r>
            <a:endParaRPr sz="2800" dirty="0">
              <a:latin typeface="Arial"/>
              <a:cs typeface="Arial"/>
            </a:endParaRPr>
          </a:p>
          <a:p>
            <a:pPr marL="50800">
              <a:lnSpc>
                <a:spcPts val="3025"/>
              </a:lnSpc>
            </a:pPr>
            <a:r>
              <a:rPr sz="2800" spc="-35" dirty="0">
                <a:solidFill>
                  <a:srgbClr val="FFFF00"/>
                </a:solidFill>
                <a:latin typeface="Arial"/>
                <a:cs typeface="Arial"/>
              </a:rPr>
              <a:t>mandatorily </a:t>
            </a:r>
            <a:r>
              <a:rPr sz="2800" spc="-160" dirty="0">
                <a:solidFill>
                  <a:srgbClr val="FFFF00"/>
                </a:solidFill>
                <a:latin typeface="Arial"/>
                <a:cs typeface="Arial"/>
              </a:rPr>
              <a:t>issue </a:t>
            </a:r>
            <a:r>
              <a:rPr sz="2800" spc="-320" dirty="0">
                <a:solidFill>
                  <a:srgbClr val="FFFF00"/>
                </a:solidFill>
                <a:latin typeface="Arial"/>
                <a:cs typeface="Arial"/>
              </a:rPr>
              <a:t>E </a:t>
            </a:r>
            <a:r>
              <a:rPr sz="2800" spc="-110" dirty="0">
                <a:solidFill>
                  <a:srgbClr val="FFFF00"/>
                </a:solidFill>
                <a:latin typeface="Arial"/>
                <a:cs typeface="Arial"/>
              </a:rPr>
              <a:t>invoices </a:t>
            </a:r>
            <a:r>
              <a:rPr sz="2800" spc="-25" dirty="0">
                <a:solidFill>
                  <a:srgbClr val="FFFF00"/>
                </a:solidFill>
                <a:latin typeface="Arial"/>
                <a:cs typeface="Arial"/>
              </a:rPr>
              <a:t>wef </a:t>
            </a:r>
            <a:r>
              <a:rPr sz="2800" spc="-114" dirty="0">
                <a:solidFill>
                  <a:srgbClr val="FFFF00"/>
                </a:solidFill>
                <a:latin typeface="Arial"/>
                <a:cs typeface="Arial"/>
              </a:rPr>
              <a:t>01</a:t>
            </a:r>
            <a:r>
              <a:rPr sz="2775" spc="-172" baseline="25525" dirty="0">
                <a:solidFill>
                  <a:srgbClr val="FFFF00"/>
                </a:solidFill>
                <a:latin typeface="Arial"/>
                <a:cs typeface="Arial"/>
              </a:rPr>
              <a:t>st </a:t>
            </a:r>
            <a:r>
              <a:rPr sz="2800" spc="-30" dirty="0">
                <a:solidFill>
                  <a:srgbClr val="FFFF00"/>
                </a:solidFill>
                <a:latin typeface="Arial"/>
                <a:cs typeface="Arial"/>
              </a:rPr>
              <a:t>April</a:t>
            </a:r>
            <a:r>
              <a:rPr sz="2800" spc="70" dirty="0">
                <a:solidFill>
                  <a:srgbClr val="FFFF00"/>
                </a:solidFill>
                <a:latin typeface="Arial"/>
                <a:cs typeface="Arial"/>
              </a:rPr>
              <a:t> </a:t>
            </a:r>
            <a:r>
              <a:rPr sz="2800" spc="-190" dirty="0">
                <a:solidFill>
                  <a:srgbClr val="FFFF00"/>
                </a:solidFill>
                <a:latin typeface="Arial"/>
                <a:cs typeface="Arial"/>
              </a:rPr>
              <a:t>202</a:t>
            </a:r>
            <a:r>
              <a:rPr lang="en-US" sz="2800" spc="-190" dirty="0">
                <a:solidFill>
                  <a:srgbClr val="FFFF00"/>
                </a:solidFill>
                <a:latin typeface="Arial"/>
                <a:cs typeface="Arial"/>
              </a:rPr>
              <a:t>2</a:t>
            </a:r>
            <a:endParaRPr sz="2800" dirty="0">
              <a:latin typeface="Arial"/>
              <a:cs typeface="Arial"/>
            </a:endParaRPr>
          </a:p>
        </p:txBody>
      </p:sp>
      <p:sp>
        <p:nvSpPr>
          <p:cNvPr id="47" name="object 47"/>
          <p:cNvSpPr/>
          <p:nvPr/>
        </p:nvSpPr>
        <p:spPr>
          <a:xfrm>
            <a:off x="7385304" y="2697053"/>
            <a:ext cx="33084" cy="33954"/>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8421243" y="2478913"/>
            <a:ext cx="468893" cy="256412"/>
          </a:xfrm>
          <a:prstGeom prst="rect">
            <a:avLst/>
          </a:prstGeom>
          <a:blipFill>
            <a:blip r:embed="rId39" cstate="print"/>
            <a:stretch>
              <a:fillRect/>
            </a:stretch>
          </a:blipFill>
        </p:spPr>
        <p:txBody>
          <a:bodyPr wrap="square" lIns="0" tIns="0" rIns="0" bIns="0" rtlCol="0"/>
          <a:lstStyle/>
          <a:p>
            <a:endParaRPr/>
          </a:p>
        </p:txBody>
      </p:sp>
      <p:sp>
        <p:nvSpPr>
          <p:cNvPr id="49" name="object 49"/>
          <p:cNvSpPr/>
          <p:nvPr/>
        </p:nvSpPr>
        <p:spPr>
          <a:xfrm>
            <a:off x="9034653" y="2478913"/>
            <a:ext cx="1531112" cy="256412"/>
          </a:xfrm>
          <a:prstGeom prst="rect">
            <a:avLst/>
          </a:prstGeom>
          <a:blipFill>
            <a:blip r:embed="rId40" cstate="print"/>
            <a:stretch>
              <a:fillRect/>
            </a:stretch>
          </a:blipFill>
        </p:spPr>
        <p:txBody>
          <a:bodyPr wrap="square" lIns="0" tIns="0" rIns="0" bIns="0" rtlCol="0"/>
          <a:lstStyle/>
          <a:p>
            <a:endParaRPr/>
          </a:p>
        </p:txBody>
      </p:sp>
      <p:sp>
        <p:nvSpPr>
          <p:cNvPr id="50" name="object 50"/>
          <p:cNvSpPr/>
          <p:nvPr/>
        </p:nvSpPr>
        <p:spPr>
          <a:xfrm>
            <a:off x="10704956" y="2478913"/>
            <a:ext cx="657107" cy="256412"/>
          </a:xfrm>
          <a:prstGeom prst="rect">
            <a:avLst/>
          </a:prstGeom>
          <a:blipFill>
            <a:blip r:embed="rId41" cstate="print"/>
            <a:stretch>
              <a:fillRect/>
            </a:stretch>
          </a:blipFill>
        </p:spPr>
        <p:txBody>
          <a:bodyPr wrap="square" lIns="0" tIns="0" rIns="0" bIns="0" rtlCol="0"/>
          <a:lstStyle/>
          <a:p>
            <a:endParaRPr/>
          </a:p>
        </p:txBody>
      </p:sp>
      <p:sp>
        <p:nvSpPr>
          <p:cNvPr id="51" name="object 51"/>
          <p:cNvSpPr/>
          <p:nvPr/>
        </p:nvSpPr>
        <p:spPr>
          <a:xfrm>
            <a:off x="336588" y="2820289"/>
            <a:ext cx="828484" cy="256412"/>
          </a:xfrm>
          <a:prstGeom prst="rect">
            <a:avLst/>
          </a:prstGeom>
          <a:blipFill>
            <a:blip r:embed="rId42" cstate="print"/>
            <a:stretch>
              <a:fillRect/>
            </a:stretch>
          </a:blipFill>
        </p:spPr>
        <p:txBody>
          <a:bodyPr wrap="square" lIns="0" tIns="0" rIns="0" bIns="0" rtlCol="0"/>
          <a:lstStyle/>
          <a:p>
            <a:endParaRPr/>
          </a:p>
        </p:txBody>
      </p:sp>
      <p:sp>
        <p:nvSpPr>
          <p:cNvPr id="52" name="object 52"/>
          <p:cNvSpPr/>
          <p:nvPr/>
        </p:nvSpPr>
        <p:spPr>
          <a:xfrm>
            <a:off x="11481434" y="2520314"/>
            <a:ext cx="295910" cy="215011"/>
          </a:xfrm>
          <a:prstGeom prst="rect">
            <a:avLst/>
          </a:prstGeom>
          <a:blipFill>
            <a:blip r:embed="rId43" cstate="print"/>
            <a:stretch>
              <a:fillRect/>
            </a:stretch>
          </a:blipFill>
        </p:spPr>
        <p:txBody>
          <a:bodyPr wrap="square" lIns="0" tIns="0" rIns="0" bIns="0" rtlCol="0"/>
          <a:lstStyle/>
          <a:p>
            <a:endParaRPr/>
          </a:p>
        </p:txBody>
      </p:sp>
      <p:sp>
        <p:nvSpPr>
          <p:cNvPr id="53" name="object 53"/>
          <p:cNvSpPr/>
          <p:nvPr/>
        </p:nvSpPr>
        <p:spPr>
          <a:xfrm>
            <a:off x="1257947" y="2815844"/>
            <a:ext cx="413372" cy="260857"/>
          </a:xfrm>
          <a:prstGeom prst="rect">
            <a:avLst/>
          </a:prstGeom>
          <a:blipFill>
            <a:blip r:embed="rId44" cstate="print"/>
            <a:stretch>
              <a:fillRect/>
            </a:stretch>
          </a:blipFill>
        </p:spPr>
        <p:txBody>
          <a:bodyPr wrap="square" lIns="0" tIns="0" rIns="0" bIns="0" rtlCol="0"/>
          <a:lstStyle/>
          <a:p>
            <a:endParaRPr/>
          </a:p>
        </p:txBody>
      </p:sp>
      <p:sp>
        <p:nvSpPr>
          <p:cNvPr id="54" name="object 54"/>
          <p:cNvSpPr/>
          <p:nvPr/>
        </p:nvSpPr>
        <p:spPr>
          <a:xfrm>
            <a:off x="1758314" y="2820289"/>
            <a:ext cx="687197" cy="256412"/>
          </a:xfrm>
          <a:prstGeom prst="rect">
            <a:avLst/>
          </a:prstGeom>
          <a:blipFill>
            <a:blip r:embed="rId45" cstate="print"/>
            <a:stretch>
              <a:fillRect/>
            </a:stretch>
          </a:blipFill>
        </p:spPr>
        <p:txBody>
          <a:bodyPr wrap="square" lIns="0" tIns="0" rIns="0" bIns="0" rtlCol="0"/>
          <a:lstStyle/>
          <a:p>
            <a:endParaRPr/>
          </a:p>
        </p:txBody>
      </p:sp>
      <p:sp>
        <p:nvSpPr>
          <p:cNvPr id="55" name="object 55"/>
          <p:cNvSpPr/>
          <p:nvPr/>
        </p:nvSpPr>
        <p:spPr>
          <a:xfrm>
            <a:off x="4724780" y="2820289"/>
            <a:ext cx="657107" cy="256412"/>
          </a:xfrm>
          <a:prstGeom prst="rect">
            <a:avLst/>
          </a:prstGeom>
          <a:blipFill>
            <a:blip r:embed="rId46" cstate="print"/>
            <a:stretch>
              <a:fillRect/>
            </a:stretch>
          </a:blipFill>
        </p:spPr>
        <p:txBody>
          <a:bodyPr wrap="square" lIns="0" tIns="0" rIns="0" bIns="0" rtlCol="0"/>
          <a:lstStyle/>
          <a:p>
            <a:endParaRPr/>
          </a:p>
        </p:txBody>
      </p:sp>
      <p:sp>
        <p:nvSpPr>
          <p:cNvPr id="56" name="object 56"/>
          <p:cNvSpPr/>
          <p:nvPr/>
        </p:nvSpPr>
        <p:spPr>
          <a:xfrm>
            <a:off x="5486019" y="2861691"/>
            <a:ext cx="295909" cy="215011"/>
          </a:xfrm>
          <a:prstGeom prst="rect">
            <a:avLst/>
          </a:prstGeom>
          <a:blipFill>
            <a:blip r:embed="rId47" cstate="print"/>
            <a:stretch>
              <a:fillRect/>
            </a:stretch>
          </a:blipFill>
        </p:spPr>
        <p:txBody>
          <a:bodyPr wrap="square" lIns="0" tIns="0" rIns="0" bIns="0" rtlCol="0"/>
          <a:lstStyle/>
          <a:p>
            <a:endParaRPr/>
          </a:p>
        </p:txBody>
      </p:sp>
      <p:sp>
        <p:nvSpPr>
          <p:cNvPr id="57" name="object 57"/>
          <p:cNvSpPr/>
          <p:nvPr/>
        </p:nvSpPr>
        <p:spPr>
          <a:xfrm>
            <a:off x="5884798" y="2815844"/>
            <a:ext cx="1018041" cy="260857"/>
          </a:xfrm>
          <a:prstGeom prst="rect">
            <a:avLst/>
          </a:prstGeom>
          <a:blipFill>
            <a:blip r:embed="rId48" cstate="print"/>
            <a:stretch>
              <a:fillRect/>
            </a:stretch>
          </a:blipFill>
        </p:spPr>
        <p:txBody>
          <a:bodyPr wrap="square" lIns="0" tIns="0" rIns="0" bIns="0" rtlCol="0"/>
          <a:lstStyle/>
          <a:p>
            <a:endParaRPr/>
          </a:p>
        </p:txBody>
      </p:sp>
      <p:sp>
        <p:nvSpPr>
          <p:cNvPr id="58" name="object 58"/>
          <p:cNvSpPr/>
          <p:nvPr/>
        </p:nvSpPr>
        <p:spPr>
          <a:xfrm>
            <a:off x="9306814" y="2815844"/>
            <a:ext cx="1256674" cy="260857"/>
          </a:xfrm>
          <a:prstGeom prst="rect">
            <a:avLst/>
          </a:prstGeom>
          <a:blipFill>
            <a:blip r:embed="rId49" cstate="print"/>
            <a:stretch>
              <a:fillRect/>
            </a:stretch>
          </a:blipFill>
        </p:spPr>
        <p:txBody>
          <a:bodyPr wrap="square" lIns="0" tIns="0" rIns="0" bIns="0" rtlCol="0"/>
          <a:lstStyle/>
          <a:p>
            <a:endParaRPr/>
          </a:p>
        </p:txBody>
      </p:sp>
      <p:sp>
        <p:nvSpPr>
          <p:cNvPr id="59" name="object 59"/>
          <p:cNvSpPr/>
          <p:nvPr/>
        </p:nvSpPr>
        <p:spPr>
          <a:xfrm>
            <a:off x="10681461" y="2820289"/>
            <a:ext cx="509397" cy="256412"/>
          </a:xfrm>
          <a:prstGeom prst="rect">
            <a:avLst/>
          </a:prstGeom>
          <a:blipFill>
            <a:blip r:embed="rId50" cstate="print"/>
            <a:stretch>
              <a:fillRect/>
            </a:stretch>
          </a:blipFill>
        </p:spPr>
        <p:txBody>
          <a:bodyPr wrap="square" lIns="0" tIns="0" rIns="0" bIns="0" rtlCol="0"/>
          <a:lstStyle/>
          <a:p>
            <a:endParaRPr/>
          </a:p>
        </p:txBody>
      </p:sp>
      <p:sp>
        <p:nvSpPr>
          <p:cNvPr id="60" name="object 60"/>
          <p:cNvSpPr/>
          <p:nvPr/>
        </p:nvSpPr>
        <p:spPr>
          <a:xfrm>
            <a:off x="11328145" y="2902585"/>
            <a:ext cx="440562" cy="174116"/>
          </a:xfrm>
          <a:prstGeom prst="rect">
            <a:avLst/>
          </a:prstGeom>
          <a:blipFill>
            <a:blip r:embed="rId51" cstate="print"/>
            <a:stretch>
              <a:fillRect/>
            </a:stretch>
          </a:blipFill>
        </p:spPr>
        <p:txBody>
          <a:bodyPr wrap="square" lIns="0" tIns="0" rIns="0" bIns="0" rtlCol="0"/>
          <a:lstStyle/>
          <a:p>
            <a:endParaRPr/>
          </a:p>
        </p:txBody>
      </p:sp>
      <p:sp>
        <p:nvSpPr>
          <p:cNvPr id="61" name="object 61"/>
          <p:cNvSpPr/>
          <p:nvPr/>
        </p:nvSpPr>
        <p:spPr>
          <a:xfrm>
            <a:off x="322656" y="3161664"/>
            <a:ext cx="469036" cy="256412"/>
          </a:xfrm>
          <a:prstGeom prst="rect">
            <a:avLst/>
          </a:prstGeom>
          <a:blipFill>
            <a:blip r:embed="rId52" cstate="print"/>
            <a:stretch>
              <a:fillRect/>
            </a:stretch>
          </a:blipFill>
        </p:spPr>
        <p:txBody>
          <a:bodyPr wrap="square" lIns="0" tIns="0" rIns="0" bIns="0" rtlCol="0"/>
          <a:lstStyle/>
          <a:p>
            <a:endParaRPr/>
          </a:p>
        </p:txBody>
      </p:sp>
      <p:sp>
        <p:nvSpPr>
          <p:cNvPr id="62" name="object 62"/>
          <p:cNvSpPr/>
          <p:nvPr/>
        </p:nvSpPr>
        <p:spPr>
          <a:xfrm>
            <a:off x="883488" y="3161664"/>
            <a:ext cx="552119" cy="256412"/>
          </a:xfrm>
          <a:prstGeom prst="rect">
            <a:avLst/>
          </a:prstGeom>
          <a:blipFill>
            <a:blip r:embed="rId53" cstate="print"/>
            <a:stretch>
              <a:fillRect/>
            </a:stretch>
          </a:blipFill>
        </p:spPr>
        <p:txBody>
          <a:bodyPr wrap="square" lIns="0" tIns="0" rIns="0" bIns="0" rtlCol="0"/>
          <a:lstStyle/>
          <a:p>
            <a:endParaRPr/>
          </a:p>
        </p:txBody>
      </p:sp>
      <p:sp>
        <p:nvSpPr>
          <p:cNvPr id="63" name="object 63"/>
          <p:cNvSpPr/>
          <p:nvPr/>
        </p:nvSpPr>
        <p:spPr>
          <a:xfrm>
            <a:off x="1559305" y="3243960"/>
            <a:ext cx="597026" cy="174116"/>
          </a:xfrm>
          <a:prstGeom prst="rect">
            <a:avLst/>
          </a:prstGeom>
          <a:blipFill>
            <a:blip r:embed="rId54" cstate="print"/>
            <a:stretch>
              <a:fillRect/>
            </a:stretch>
          </a:blipFill>
        </p:spPr>
        <p:txBody>
          <a:bodyPr wrap="square" lIns="0" tIns="0" rIns="0" bIns="0" rtlCol="0"/>
          <a:lstStyle/>
          <a:p>
            <a:endParaRPr/>
          </a:p>
        </p:txBody>
      </p:sp>
      <p:grpSp>
        <p:nvGrpSpPr>
          <p:cNvPr id="64" name="object 64"/>
          <p:cNvGrpSpPr/>
          <p:nvPr/>
        </p:nvGrpSpPr>
        <p:grpSpPr>
          <a:xfrm>
            <a:off x="2256789" y="2820289"/>
            <a:ext cx="3168650" cy="675005"/>
            <a:chOff x="2256789" y="2820289"/>
            <a:chExt cx="3168650" cy="675005"/>
          </a:xfrm>
        </p:grpSpPr>
        <p:sp>
          <p:nvSpPr>
            <p:cNvPr id="65" name="object 65"/>
            <p:cNvSpPr/>
            <p:nvPr/>
          </p:nvSpPr>
          <p:spPr>
            <a:xfrm>
              <a:off x="2556001" y="2820289"/>
              <a:ext cx="2029840" cy="674497"/>
            </a:xfrm>
            <a:prstGeom prst="rect">
              <a:avLst/>
            </a:prstGeom>
            <a:blipFill>
              <a:blip r:embed="rId55" cstate="print"/>
              <a:stretch>
                <a:fillRect/>
              </a:stretch>
            </a:blipFill>
          </p:spPr>
          <p:txBody>
            <a:bodyPr wrap="square" lIns="0" tIns="0" rIns="0" bIns="0" rtlCol="0"/>
            <a:lstStyle/>
            <a:p>
              <a:endParaRPr/>
            </a:p>
          </p:txBody>
        </p:sp>
        <p:sp>
          <p:nvSpPr>
            <p:cNvPr id="66" name="object 66"/>
            <p:cNvSpPr/>
            <p:nvPr/>
          </p:nvSpPr>
          <p:spPr>
            <a:xfrm>
              <a:off x="2256789" y="3243961"/>
              <a:ext cx="300355" cy="174116"/>
            </a:xfrm>
            <a:prstGeom prst="rect">
              <a:avLst/>
            </a:prstGeom>
            <a:blipFill>
              <a:blip r:embed="rId56" cstate="print"/>
              <a:stretch>
                <a:fillRect/>
              </a:stretch>
            </a:blipFill>
          </p:spPr>
          <p:txBody>
            <a:bodyPr wrap="square" lIns="0" tIns="0" rIns="0" bIns="0" rtlCol="0"/>
            <a:lstStyle/>
            <a:p>
              <a:endParaRPr/>
            </a:p>
          </p:txBody>
        </p:sp>
        <p:sp>
          <p:nvSpPr>
            <p:cNvPr id="67" name="object 67"/>
            <p:cNvSpPr/>
            <p:nvPr/>
          </p:nvSpPr>
          <p:spPr>
            <a:xfrm>
              <a:off x="4625594" y="3161665"/>
              <a:ext cx="799591" cy="333121"/>
            </a:xfrm>
            <a:prstGeom prst="rect">
              <a:avLst/>
            </a:prstGeom>
            <a:blipFill>
              <a:blip r:embed="rId57" cstate="print"/>
              <a:stretch>
                <a:fillRect/>
              </a:stretch>
            </a:blipFill>
          </p:spPr>
          <p:txBody>
            <a:bodyPr wrap="square" lIns="0" tIns="0" rIns="0" bIns="0" rtlCol="0"/>
            <a:lstStyle/>
            <a:p>
              <a:endParaRPr/>
            </a:p>
          </p:txBody>
        </p:sp>
      </p:grpSp>
      <p:sp>
        <p:nvSpPr>
          <p:cNvPr id="68" name="object 68"/>
          <p:cNvSpPr/>
          <p:nvPr/>
        </p:nvSpPr>
        <p:spPr>
          <a:xfrm>
            <a:off x="5526404" y="3157220"/>
            <a:ext cx="919343" cy="260857"/>
          </a:xfrm>
          <a:prstGeom prst="rect">
            <a:avLst/>
          </a:prstGeom>
          <a:blipFill>
            <a:blip r:embed="rId58" cstate="print"/>
            <a:stretch>
              <a:fillRect/>
            </a:stretch>
          </a:blipFill>
        </p:spPr>
        <p:txBody>
          <a:bodyPr wrap="square" lIns="0" tIns="0" rIns="0" bIns="0" rtlCol="0"/>
          <a:lstStyle/>
          <a:p>
            <a:endParaRPr/>
          </a:p>
        </p:txBody>
      </p:sp>
      <p:grpSp>
        <p:nvGrpSpPr>
          <p:cNvPr id="69" name="object 69"/>
          <p:cNvGrpSpPr/>
          <p:nvPr/>
        </p:nvGrpSpPr>
        <p:grpSpPr>
          <a:xfrm>
            <a:off x="6546722" y="2497963"/>
            <a:ext cx="2635885" cy="988060"/>
            <a:chOff x="6546722" y="2497963"/>
            <a:chExt cx="2635885" cy="988060"/>
          </a:xfrm>
        </p:grpSpPr>
        <p:sp>
          <p:nvSpPr>
            <p:cNvPr id="70" name="object 70"/>
            <p:cNvSpPr/>
            <p:nvPr/>
          </p:nvSpPr>
          <p:spPr>
            <a:xfrm>
              <a:off x="7576438" y="2497963"/>
              <a:ext cx="715771" cy="300989"/>
            </a:xfrm>
            <a:prstGeom prst="rect">
              <a:avLst/>
            </a:prstGeom>
            <a:blipFill>
              <a:blip r:embed="rId59" cstate="print"/>
              <a:stretch>
                <a:fillRect/>
              </a:stretch>
            </a:blipFill>
          </p:spPr>
          <p:txBody>
            <a:bodyPr wrap="square" lIns="0" tIns="0" rIns="0" bIns="0" rtlCol="0"/>
            <a:lstStyle/>
            <a:p>
              <a:endParaRPr/>
            </a:p>
          </p:txBody>
        </p:sp>
        <p:sp>
          <p:nvSpPr>
            <p:cNvPr id="71" name="object 71"/>
            <p:cNvSpPr/>
            <p:nvPr/>
          </p:nvSpPr>
          <p:spPr>
            <a:xfrm>
              <a:off x="7006970" y="2820289"/>
              <a:ext cx="468893" cy="256412"/>
            </a:xfrm>
            <a:prstGeom prst="rect">
              <a:avLst/>
            </a:prstGeom>
            <a:blipFill>
              <a:blip r:embed="rId60" cstate="print"/>
              <a:stretch>
                <a:fillRect/>
              </a:stretch>
            </a:blipFill>
          </p:spPr>
          <p:txBody>
            <a:bodyPr wrap="square" lIns="0" tIns="0" rIns="0" bIns="0" rtlCol="0"/>
            <a:lstStyle/>
            <a:p>
              <a:endParaRPr/>
            </a:p>
          </p:txBody>
        </p:sp>
        <p:sp>
          <p:nvSpPr>
            <p:cNvPr id="72" name="object 72"/>
            <p:cNvSpPr/>
            <p:nvPr/>
          </p:nvSpPr>
          <p:spPr>
            <a:xfrm>
              <a:off x="7134478" y="2838323"/>
              <a:ext cx="2047748" cy="579754"/>
            </a:xfrm>
            <a:prstGeom prst="rect">
              <a:avLst/>
            </a:prstGeom>
            <a:blipFill>
              <a:blip r:embed="rId61" cstate="print"/>
              <a:stretch>
                <a:fillRect/>
              </a:stretch>
            </a:blipFill>
          </p:spPr>
          <p:txBody>
            <a:bodyPr wrap="square" lIns="0" tIns="0" rIns="0" bIns="0" rtlCol="0"/>
            <a:lstStyle/>
            <a:p>
              <a:endParaRPr/>
            </a:p>
          </p:txBody>
        </p:sp>
        <p:sp>
          <p:nvSpPr>
            <p:cNvPr id="73" name="object 73"/>
            <p:cNvSpPr/>
            <p:nvPr/>
          </p:nvSpPr>
          <p:spPr>
            <a:xfrm>
              <a:off x="6546722" y="3243961"/>
              <a:ext cx="300862" cy="241680"/>
            </a:xfrm>
            <a:prstGeom prst="rect">
              <a:avLst/>
            </a:prstGeom>
            <a:blipFill>
              <a:blip r:embed="rId62" cstate="print"/>
              <a:stretch>
                <a:fillRect/>
              </a:stretch>
            </a:blipFill>
          </p:spPr>
          <p:txBody>
            <a:bodyPr wrap="square" lIns="0" tIns="0" rIns="0" bIns="0" rtlCol="0"/>
            <a:lstStyle/>
            <a:p>
              <a:endParaRPr/>
            </a:p>
          </p:txBody>
        </p:sp>
        <p:sp>
          <p:nvSpPr>
            <p:cNvPr id="74" name="object 74"/>
            <p:cNvSpPr/>
            <p:nvPr/>
          </p:nvSpPr>
          <p:spPr>
            <a:xfrm>
              <a:off x="6866000" y="3166618"/>
              <a:ext cx="162051" cy="143383"/>
            </a:xfrm>
            <a:prstGeom prst="rect">
              <a:avLst/>
            </a:prstGeom>
            <a:blipFill>
              <a:blip r:embed="rId63" cstate="print"/>
              <a:stretch>
                <a:fillRect/>
              </a:stretch>
            </a:blipFill>
          </p:spPr>
          <p:txBody>
            <a:bodyPr wrap="square" lIns="0" tIns="0" rIns="0" bIns="0" rtlCol="0"/>
            <a:lstStyle/>
            <a:p>
              <a:endParaRPr/>
            </a:p>
          </p:txBody>
        </p:sp>
      </p:grpSp>
      <p:sp>
        <p:nvSpPr>
          <p:cNvPr id="75" name="object 75"/>
          <p:cNvSpPr/>
          <p:nvPr/>
        </p:nvSpPr>
        <p:spPr>
          <a:xfrm>
            <a:off x="110420" y="5119242"/>
            <a:ext cx="88284" cy="88264"/>
          </a:xfrm>
          <a:prstGeom prst="rect">
            <a:avLst/>
          </a:prstGeom>
          <a:blipFill>
            <a:blip r:embed="rId64" cstate="print"/>
            <a:stretch>
              <a:fillRect/>
            </a:stretch>
          </a:blipFill>
        </p:spPr>
        <p:txBody>
          <a:bodyPr wrap="square" lIns="0" tIns="0" rIns="0" bIns="0" rtlCol="0"/>
          <a:lstStyle/>
          <a:p>
            <a:endParaRPr/>
          </a:p>
        </p:txBody>
      </p:sp>
      <p:sp>
        <p:nvSpPr>
          <p:cNvPr id="76" name="object 76"/>
          <p:cNvSpPr/>
          <p:nvPr/>
        </p:nvSpPr>
        <p:spPr>
          <a:xfrm>
            <a:off x="349643" y="5054219"/>
            <a:ext cx="1550657" cy="238378"/>
          </a:xfrm>
          <a:prstGeom prst="rect">
            <a:avLst/>
          </a:prstGeom>
          <a:blipFill>
            <a:blip r:embed="rId65" cstate="print"/>
            <a:stretch>
              <a:fillRect/>
            </a:stretch>
          </a:blipFill>
        </p:spPr>
        <p:txBody>
          <a:bodyPr wrap="square" lIns="0" tIns="0" rIns="0" bIns="0" rtlCol="0"/>
          <a:lstStyle/>
          <a:p>
            <a:endParaRPr/>
          </a:p>
        </p:txBody>
      </p:sp>
      <p:sp>
        <p:nvSpPr>
          <p:cNvPr id="77" name="object 77"/>
          <p:cNvSpPr/>
          <p:nvPr/>
        </p:nvSpPr>
        <p:spPr>
          <a:xfrm>
            <a:off x="2056129" y="5036184"/>
            <a:ext cx="679576" cy="256412"/>
          </a:xfrm>
          <a:prstGeom prst="rect">
            <a:avLst/>
          </a:prstGeom>
          <a:blipFill>
            <a:blip r:embed="rId66" cstate="print"/>
            <a:stretch>
              <a:fillRect/>
            </a:stretch>
          </a:blipFill>
        </p:spPr>
        <p:txBody>
          <a:bodyPr wrap="square" lIns="0" tIns="0" rIns="0" bIns="0" rtlCol="0"/>
          <a:lstStyle/>
          <a:p>
            <a:endParaRPr/>
          </a:p>
        </p:txBody>
      </p:sp>
      <p:sp>
        <p:nvSpPr>
          <p:cNvPr id="78" name="object 78"/>
          <p:cNvSpPr/>
          <p:nvPr/>
        </p:nvSpPr>
        <p:spPr>
          <a:xfrm>
            <a:off x="2883026" y="5077586"/>
            <a:ext cx="295910" cy="215010"/>
          </a:xfrm>
          <a:prstGeom prst="rect">
            <a:avLst/>
          </a:prstGeom>
          <a:blipFill>
            <a:blip r:embed="rId67" cstate="print"/>
            <a:stretch>
              <a:fillRect/>
            </a:stretch>
          </a:blipFill>
        </p:spPr>
        <p:txBody>
          <a:bodyPr wrap="square" lIns="0" tIns="0" rIns="0" bIns="0" rtlCol="0"/>
          <a:lstStyle/>
          <a:p>
            <a:endParaRPr/>
          </a:p>
        </p:txBody>
      </p:sp>
      <p:sp>
        <p:nvSpPr>
          <p:cNvPr id="79" name="object 79"/>
          <p:cNvSpPr/>
          <p:nvPr/>
        </p:nvSpPr>
        <p:spPr>
          <a:xfrm>
            <a:off x="3315334" y="5031740"/>
            <a:ext cx="767334" cy="260858"/>
          </a:xfrm>
          <a:prstGeom prst="rect">
            <a:avLst/>
          </a:prstGeom>
          <a:blipFill>
            <a:blip r:embed="rId68" cstate="print"/>
            <a:stretch>
              <a:fillRect/>
            </a:stretch>
          </a:blipFill>
        </p:spPr>
        <p:txBody>
          <a:bodyPr wrap="square" lIns="0" tIns="0" rIns="0" bIns="0" rtlCol="0"/>
          <a:lstStyle/>
          <a:p>
            <a:endParaRPr/>
          </a:p>
        </p:txBody>
      </p:sp>
      <p:sp>
        <p:nvSpPr>
          <p:cNvPr id="80" name="object 80"/>
          <p:cNvSpPr/>
          <p:nvPr/>
        </p:nvSpPr>
        <p:spPr>
          <a:xfrm>
            <a:off x="4215003" y="5036184"/>
            <a:ext cx="598424" cy="256412"/>
          </a:xfrm>
          <a:prstGeom prst="rect">
            <a:avLst/>
          </a:prstGeom>
          <a:blipFill>
            <a:blip r:embed="rId69" cstate="print"/>
            <a:stretch>
              <a:fillRect/>
            </a:stretch>
          </a:blipFill>
        </p:spPr>
        <p:txBody>
          <a:bodyPr wrap="square" lIns="0" tIns="0" rIns="0" bIns="0" rtlCol="0"/>
          <a:lstStyle/>
          <a:p>
            <a:endParaRPr/>
          </a:p>
        </p:txBody>
      </p:sp>
      <p:sp>
        <p:nvSpPr>
          <p:cNvPr id="81" name="object 81"/>
          <p:cNvSpPr txBox="1"/>
          <p:nvPr/>
        </p:nvSpPr>
        <p:spPr>
          <a:xfrm>
            <a:off x="307340" y="3982339"/>
            <a:ext cx="11503025" cy="1734185"/>
          </a:xfrm>
          <a:prstGeom prst="rect">
            <a:avLst/>
          </a:prstGeom>
        </p:spPr>
        <p:txBody>
          <a:bodyPr vert="horz" wrap="square" lIns="0" tIns="13335" rIns="0" bIns="0" rtlCol="0">
            <a:spAutoFit/>
          </a:bodyPr>
          <a:lstStyle/>
          <a:p>
            <a:pPr marL="677545" algn="ctr">
              <a:lnSpc>
                <a:spcPct val="100000"/>
              </a:lnSpc>
              <a:spcBef>
                <a:spcPts val="105"/>
              </a:spcBef>
            </a:pPr>
            <a:r>
              <a:rPr sz="2800" b="1" u="heavy" spc="120" dirty="0">
                <a:solidFill>
                  <a:srgbClr val="FFFF00"/>
                </a:solidFill>
                <a:uFill>
                  <a:solidFill>
                    <a:srgbClr val="FFFF00"/>
                  </a:solidFill>
                </a:uFill>
                <a:latin typeface="Arial"/>
                <a:cs typeface="Arial"/>
              </a:rPr>
              <a:t>3.</a:t>
            </a:r>
            <a:r>
              <a:rPr sz="2800" b="1" u="heavy" spc="-130" dirty="0">
                <a:solidFill>
                  <a:srgbClr val="FFFF00"/>
                </a:solidFill>
                <a:uFill>
                  <a:solidFill>
                    <a:srgbClr val="FFFF00"/>
                  </a:solidFill>
                </a:uFill>
                <a:latin typeface="Arial"/>
                <a:cs typeface="Arial"/>
              </a:rPr>
              <a:t> </a:t>
            </a:r>
            <a:r>
              <a:rPr sz="2800" b="1" u="heavy" spc="55" dirty="0">
                <a:solidFill>
                  <a:srgbClr val="FFFF00"/>
                </a:solidFill>
                <a:uFill>
                  <a:solidFill>
                    <a:srgbClr val="FFFF00"/>
                  </a:solidFill>
                </a:uFill>
                <a:latin typeface="Arial"/>
                <a:cs typeface="Arial"/>
              </a:rPr>
              <a:t>ITC</a:t>
            </a:r>
            <a:r>
              <a:rPr sz="2800" b="1" u="heavy" spc="-150" dirty="0">
                <a:solidFill>
                  <a:srgbClr val="FFFF00"/>
                </a:solidFill>
                <a:uFill>
                  <a:solidFill>
                    <a:srgbClr val="FFFF00"/>
                  </a:solidFill>
                </a:uFill>
                <a:latin typeface="Arial"/>
                <a:cs typeface="Arial"/>
              </a:rPr>
              <a:t> </a:t>
            </a:r>
            <a:r>
              <a:rPr sz="2800" b="1" u="heavy" spc="25" dirty="0">
                <a:solidFill>
                  <a:srgbClr val="FFFF00"/>
                </a:solidFill>
                <a:uFill>
                  <a:solidFill>
                    <a:srgbClr val="FFFF00"/>
                  </a:solidFill>
                </a:uFill>
                <a:latin typeface="Arial"/>
                <a:cs typeface="Arial"/>
              </a:rPr>
              <a:t>not</a:t>
            </a:r>
            <a:r>
              <a:rPr sz="2800" b="1" u="heavy" spc="-170" dirty="0">
                <a:solidFill>
                  <a:srgbClr val="FFFF00"/>
                </a:solidFill>
                <a:uFill>
                  <a:solidFill>
                    <a:srgbClr val="FFFF00"/>
                  </a:solidFill>
                </a:uFill>
                <a:latin typeface="Arial"/>
                <a:cs typeface="Arial"/>
              </a:rPr>
              <a:t> </a:t>
            </a:r>
            <a:r>
              <a:rPr sz="2800" b="1" u="heavy" spc="25" dirty="0">
                <a:solidFill>
                  <a:srgbClr val="FFFF00"/>
                </a:solidFill>
                <a:uFill>
                  <a:solidFill>
                    <a:srgbClr val="FFFF00"/>
                  </a:solidFill>
                </a:uFill>
                <a:latin typeface="Arial"/>
                <a:cs typeface="Arial"/>
              </a:rPr>
              <a:t>available</a:t>
            </a:r>
            <a:r>
              <a:rPr sz="2800" b="1" u="heavy" spc="-165" dirty="0">
                <a:solidFill>
                  <a:srgbClr val="FFFF00"/>
                </a:solidFill>
                <a:uFill>
                  <a:solidFill>
                    <a:srgbClr val="FFFF00"/>
                  </a:solidFill>
                </a:uFill>
                <a:latin typeface="Arial"/>
                <a:cs typeface="Arial"/>
              </a:rPr>
              <a:t> </a:t>
            </a:r>
            <a:r>
              <a:rPr sz="2800" b="1" u="heavy" spc="25" dirty="0">
                <a:solidFill>
                  <a:srgbClr val="FFFF00"/>
                </a:solidFill>
                <a:uFill>
                  <a:solidFill>
                    <a:srgbClr val="FFFF00"/>
                  </a:solidFill>
                </a:uFill>
                <a:latin typeface="Arial"/>
                <a:cs typeface="Arial"/>
              </a:rPr>
              <a:t>without</a:t>
            </a:r>
            <a:r>
              <a:rPr sz="2800" b="1" u="heavy" spc="-170"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E</a:t>
            </a:r>
            <a:r>
              <a:rPr sz="2800" b="1" u="heavy" spc="-60" dirty="0">
                <a:solidFill>
                  <a:srgbClr val="FFFF00"/>
                </a:solidFill>
                <a:uFill>
                  <a:solidFill>
                    <a:srgbClr val="FFFF00"/>
                  </a:solidFill>
                </a:uFill>
                <a:latin typeface="Arial"/>
                <a:cs typeface="Arial"/>
              </a:rPr>
              <a:t> </a:t>
            </a:r>
            <a:r>
              <a:rPr sz="2800" b="1" u="heavy" spc="5" dirty="0">
                <a:solidFill>
                  <a:srgbClr val="FFFF00"/>
                </a:solidFill>
                <a:uFill>
                  <a:solidFill>
                    <a:srgbClr val="FFFF00"/>
                  </a:solidFill>
                </a:uFill>
                <a:latin typeface="Arial"/>
                <a:cs typeface="Arial"/>
              </a:rPr>
              <a:t>Invoicing</a:t>
            </a:r>
            <a:endParaRPr sz="2800" dirty="0">
              <a:latin typeface="Arial"/>
              <a:cs typeface="Arial"/>
            </a:endParaRPr>
          </a:p>
          <a:p>
            <a:pPr>
              <a:lnSpc>
                <a:spcPct val="100000"/>
              </a:lnSpc>
              <a:spcBef>
                <a:spcPts val="10"/>
              </a:spcBef>
            </a:pPr>
            <a:endParaRPr sz="3500" dirty="0">
              <a:latin typeface="Arial"/>
              <a:cs typeface="Arial"/>
            </a:endParaRPr>
          </a:p>
          <a:p>
            <a:pPr marL="4634230">
              <a:lnSpc>
                <a:spcPts val="3025"/>
              </a:lnSpc>
            </a:pPr>
            <a:r>
              <a:rPr sz="2800" spc="-225" dirty="0">
                <a:solidFill>
                  <a:srgbClr val="FFFF00"/>
                </a:solidFill>
                <a:latin typeface="Arial"/>
                <a:cs typeface="Arial"/>
              </a:rPr>
              <a:t>ITC </a:t>
            </a:r>
            <a:r>
              <a:rPr sz="2800" spc="10" dirty="0">
                <a:solidFill>
                  <a:srgbClr val="FFFF00"/>
                </a:solidFill>
                <a:latin typeface="Arial"/>
                <a:cs typeface="Arial"/>
              </a:rPr>
              <a:t>will </a:t>
            </a:r>
            <a:r>
              <a:rPr sz="2800" spc="15" dirty="0">
                <a:solidFill>
                  <a:srgbClr val="FFFF00"/>
                </a:solidFill>
                <a:latin typeface="Arial"/>
                <a:cs typeface="Arial"/>
              </a:rPr>
              <a:t>not </a:t>
            </a:r>
            <a:r>
              <a:rPr sz="2800" spc="-105" dirty="0">
                <a:solidFill>
                  <a:srgbClr val="FFFF00"/>
                </a:solidFill>
                <a:latin typeface="Arial"/>
                <a:cs typeface="Arial"/>
              </a:rPr>
              <a:t>be </a:t>
            </a:r>
            <a:r>
              <a:rPr sz="2800" spc="-95" dirty="0">
                <a:solidFill>
                  <a:srgbClr val="FFFF00"/>
                </a:solidFill>
                <a:latin typeface="Arial"/>
                <a:cs typeface="Arial"/>
              </a:rPr>
              <a:t>available </a:t>
            </a:r>
            <a:r>
              <a:rPr sz="2800" spc="70" dirty="0">
                <a:solidFill>
                  <a:srgbClr val="FFFF00"/>
                </a:solidFill>
                <a:latin typeface="Arial"/>
                <a:cs typeface="Arial"/>
              </a:rPr>
              <a:t>to </a:t>
            </a:r>
            <a:r>
              <a:rPr sz="2800" spc="-10" dirty="0">
                <a:solidFill>
                  <a:srgbClr val="FFFF00"/>
                </a:solidFill>
                <a:latin typeface="Arial"/>
                <a:cs typeface="Arial"/>
              </a:rPr>
              <a:t>the </a:t>
            </a:r>
            <a:r>
              <a:rPr sz="2800" spc="-120" dirty="0">
                <a:solidFill>
                  <a:srgbClr val="FFFF00"/>
                </a:solidFill>
                <a:latin typeface="Arial"/>
                <a:cs typeface="Arial"/>
              </a:rPr>
              <a:t>purchaser </a:t>
            </a:r>
            <a:r>
              <a:rPr sz="2800" spc="70" dirty="0">
                <a:solidFill>
                  <a:srgbClr val="FFFF00"/>
                </a:solidFill>
                <a:latin typeface="Arial"/>
                <a:cs typeface="Arial"/>
              </a:rPr>
              <a:t>if</a:t>
            </a:r>
            <a:r>
              <a:rPr sz="2800" spc="-229" dirty="0">
                <a:solidFill>
                  <a:srgbClr val="FFFF00"/>
                </a:solidFill>
                <a:latin typeface="Arial"/>
                <a:cs typeface="Arial"/>
              </a:rPr>
              <a:t> </a:t>
            </a:r>
            <a:r>
              <a:rPr sz="2800" spc="-320" dirty="0">
                <a:solidFill>
                  <a:srgbClr val="FFFF00"/>
                </a:solidFill>
                <a:latin typeface="Arial"/>
                <a:cs typeface="Arial"/>
              </a:rPr>
              <a:t>E</a:t>
            </a:r>
            <a:endParaRPr sz="2800" dirty="0">
              <a:latin typeface="Arial"/>
              <a:cs typeface="Arial"/>
            </a:endParaRPr>
          </a:p>
          <a:p>
            <a:pPr marL="12700">
              <a:lnSpc>
                <a:spcPts val="3025"/>
              </a:lnSpc>
            </a:pPr>
            <a:r>
              <a:rPr sz="2800" spc="-55" dirty="0">
                <a:solidFill>
                  <a:srgbClr val="FFFF00"/>
                </a:solidFill>
                <a:latin typeface="Arial"/>
                <a:cs typeface="Arial"/>
              </a:rPr>
              <a:t>invoicing</a:t>
            </a:r>
            <a:r>
              <a:rPr sz="2800" spc="-180" dirty="0">
                <a:solidFill>
                  <a:srgbClr val="FFFF00"/>
                </a:solidFill>
                <a:latin typeface="Arial"/>
                <a:cs typeface="Arial"/>
              </a:rPr>
              <a:t> </a:t>
            </a:r>
            <a:r>
              <a:rPr sz="2800" spc="-125" dirty="0">
                <a:solidFill>
                  <a:srgbClr val="FFFF00"/>
                </a:solidFill>
                <a:latin typeface="Arial"/>
                <a:cs typeface="Arial"/>
              </a:rPr>
              <a:t>is</a:t>
            </a:r>
            <a:r>
              <a:rPr sz="2800" spc="-185" dirty="0">
                <a:solidFill>
                  <a:srgbClr val="FFFF00"/>
                </a:solidFill>
                <a:latin typeface="Arial"/>
                <a:cs typeface="Arial"/>
              </a:rPr>
              <a:t> </a:t>
            </a:r>
            <a:r>
              <a:rPr sz="2800" spc="15" dirty="0">
                <a:solidFill>
                  <a:srgbClr val="FFFF00"/>
                </a:solidFill>
                <a:latin typeface="Arial"/>
                <a:cs typeface="Arial"/>
              </a:rPr>
              <a:t>not</a:t>
            </a:r>
            <a:r>
              <a:rPr sz="2800" spc="-170" dirty="0">
                <a:solidFill>
                  <a:srgbClr val="FFFF00"/>
                </a:solidFill>
                <a:latin typeface="Arial"/>
                <a:cs typeface="Arial"/>
              </a:rPr>
              <a:t> </a:t>
            </a:r>
            <a:r>
              <a:rPr sz="2800" spc="-60" dirty="0">
                <a:solidFill>
                  <a:srgbClr val="FFFF00"/>
                </a:solidFill>
                <a:latin typeface="Arial"/>
                <a:cs typeface="Arial"/>
              </a:rPr>
              <a:t>adopted</a:t>
            </a:r>
            <a:r>
              <a:rPr sz="2800" spc="-175" dirty="0">
                <a:solidFill>
                  <a:srgbClr val="FFFF00"/>
                </a:solidFill>
                <a:latin typeface="Arial"/>
                <a:cs typeface="Arial"/>
              </a:rPr>
              <a:t> </a:t>
            </a:r>
            <a:r>
              <a:rPr sz="2800" spc="-30" dirty="0">
                <a:solidFill>
                  <a:srgbClr val="FFFF00"/>
                </a:solidFill>
                <a:latin typeface="Arial"/>
                <a:cs typeface="Arial"/>
              </a:rPr>
              <a:t>in</a:t>
            </a:r>
            <a:r>
              <a:rPr sz="2800" spc="-175" dirty="0">
                <a:solidFill>
                  <a:srgbClr val="FFFF00"/>
                </a:solidFill>
                <a:latin typeface="Arial"/>
                <a:cs typeface="Arial"/>
              </a:rPr>
              <a:t> </a:t>
            </a:r>
            <a:r>
              <a:rPr sz="2800" spc="5" dirty="0">
                <a:solidFill>
                  <a:srgbClr val="FFFF00"/>
                </a:solidFill>
                <a:latin typeface="Arial"/>
                <a:cs typeface="Arial"/>
              </a:rPr>
              <a:t>time</a:t>
            </a:r>
            <a:endParaRPr sz="2800" dirty="0">
              <a:latin typeface="Arial"/>
              <a:cs typeface="Arial"/>
            </a:endParaRPr>
          </a:p>
        </p:txBody>
      </p:sp>
      <p:sp>
        <p:nvSpPr>
          <p:cNvPr id="82" name="object 82"/>
          <p:cNvSpPr/>
          <p:nvPr/>
        </p:nvSpPr>
        <p:spPr>
          <a:xfrm>
            <a:off x="4965191" y="5595701"/>
            <a:ext cx="33084" cy="33954"/>
          </a:xfrm>
          <a:prstGeom prst="rect">
            <a:avLst/>
          </a:prstGeom>
          <a:blipFill>
            <a:blip r:embed="rId70" cstate="print"/>
            <a:stretch>
              <a:fillRect/>
            </a:stretch>
          </a:blipFill>
        </p:spPr>
        <p:txBody>
          <a:bodyPr wrap="square" lIns="0" tIns="0" rIns="0" bIns="0" rtlCol="0"/>
          <a:lstStyle/>
          <a:p>
            <a:endParaRPr/>
          </a:p>
        </p:txBody>
      </p:sp>
      <p:sp>
        <p:nvSpPr>
          <p:cNvPr id="83" name="object 83"/>
          <p:cNvSpPr/>
          <p:nvPr/>
        </p:nvSpPr>
        <p:spPr>
          <a:xfrm>
            <a:off x="5112384" y="5377560"/>
            <a:ext cx="591819" cy="256451"/>
          </a:xfrm>
          <a:prstGeom prst="rect">
            <a:avLst/>
          </a:prstGeom>
          <a:blipFill>
            <a:blip r:embed="rId71" cstate="print"/>
            <a:stretch>
              <a:fillRect/>
            </a:stretch>
          </a:blipFill>
        </p:spPr>
        <p:txBody>
          <a:bodyPr wrap="square" lIns="0" tIns="0" rIns="0" bIns="0" rtlCol="0"/>
          <a:lstStyle/>
          <a:p>
            <a:endParaRPr/>
          </a:p>
        </p:txBody>
      </p:sp>
      <p:sp>
        <p:nvSpPr>
          <p:cNvPr id="84" name="object 84"/>
          <p:cNvSpPr/>
          <p:nvPr/>
        </p:nvSpPr>
        <p:spPr>
          <a:xfrm>
            <a:off x="5810758" y="5459857"/>
            <a:ext cx="474599" cy="174155"/>
          </a:xfrm>
          <a:prstGeom prst="rect">
            <a:avLst/>
          </a:prstGeom>
          <a:blipFill>
            <a:blip r:embed="rId72" cstate="print"/>
            <a:stretch>
              <a:fillRect/>
            </a:stretch>
          </a:blipFill>
        </p:spPr>
        <p:txBody>
          <a:bodyPr wrap="square" lIns="0" tIns="0" rIns="0" bIns="0" rtlCol="0"/>
          <a:lstStyle/>
          <a:p>
            <a:endParaRPr/>
          </a:p>
        </p:txBody>
      </p:sp>
      <p:sp>
        <p:nvSpPr>
          <p:cNvPr id="85" name="object 85"/>
          <p:cNvSpPr/>
          <p:nvPr/>
        </p:nvSpPr>
        <p:spPr>
          <a:xfrm>
            <a:off x="6402070" y="5395595"/>
            <a:ext cx="788543" cy="238417"/>
          </a:xfrm>
          <a:prstGeom prst="rect">
            <a:avLst/>
          </a:prstGeom>
          <a:blipFill>
            <a:blip r:embed="rId73" cstate="print"/>
            <a:stretch>
              <a:fillRect/>
            </a:stretch>
          </a:blipFill>
        </p:spPr>
        <p:txBody>
          <a:bodyPr wrap="square" lIns="0" tIns="0" rIns="0" bIns="0" rtlCol="0"/>
          <a:lstStyle/>
          <a:p>
            <a:endParaRPr/>
          </a:p>
        </p:txBody>
      </p:sp>
      <p:sp>
        <p:nvSpPr>
          <p:cNvPr id="86" name="object 86"/>
          <p:cNvSpPr/>
          <p:nvPr/>
        </p:nvSpPr>
        <p:spPr>
          <a:xfrm>
            <a:off x="7886954" y="5377560"/>
            <a:ext cx="1240154" cy="256451"/>
          </a:xfrm>
          <a:prstGeom prst="rect">
            <a:avLst/>
          </a:prstGeom>
          <a:blipFill>
            <a:blip r:embed="rId74" cstate="print"/>
            <a:stretch>
              <a:fillRect/>
            </a:stretch>
          </a:blipFill>
        </p:spPr>
        <p:txBody>
          <a:bodyPr wrap="square" lIns="0" tIns="0" rIns="0" bIns="0" rtlCol="0"/>
          <a:lstStyle/>
          <a:p>
            <a:endParaRPr/>
          </a:p>
        </p:txBody>
      </p:sp>
      <p:sp>
        <p:nvSpPr>
          <p:cNvPr id="87" name="object 87"/>
          <p:cNvSpPr/>
          <p:nvPr/>
        </p:nvSpPr>
        <p:spPr>
          <a:xfrm>
            <a:off x="7296531" y="5377560"/>
            <a:ext cx="468893" cy="256451"/>
          </a:xfrm>
          <a:prstGeom prst="rect">
            <a:avLst/>
          </a:prstGeom>
          <a:blipFill>
            <a:blip r:embed="rId75" cstate="print"/>
            <a:stretch>
              <a:fillRect/>
            </a:stretch>
          </a:blipFill>
        </p:spPr>
        <p:txBody>
          <a:bodyPr wrap="square" lIns="0" tIns="0" rIns="0" bIns="0" rtlCol="0"/>
          <a:lstStyle/>
          <a:p>
            <a:endParaRPr/>
          </a:p>
        </p:txBody>
      </p:sp>
      <p:sp>
        <p:nvSpPr>
          <p:cNvPr id="88" name="object 88"/>
          <p:cNvSpPr/>
          <p:nvPr/>
        </p:nvSpPr>
        <p:spPr>
          <a:xfrm>
            <a:off x="9233661" y="5377560"/>
            <a:ext cx="509397" cy="256451"/>
          </a:xfrm>
          <a:prstGeom prst="rect">
            <a:avLst/>
          </a:prstGeom>
          <a:blipFill>
            <a:blip r:embed="rId76" cstate="print"/>
            <a:stretch>
              <a:fillRect/>
            </a:stretch>
          </a:blipFill>
        </p:spPr>
        <p:txBody>
          <a:bodyPr wrap="square" lIns="0" tIns="0" rIns="0" bIns="0" rtlCol="0"/>
          <a:lstStyle/>
          <a:p>
            <a:endParaRPr/>
          </a:p>
        </p:txBody>
      </p:sp>
      <p:sp>
        <p:nvSpPr>
          <p:cNvPr id="89" name="object 89"/>
          <p:cNvSpPr/>
          <p:nvPr/>
        </p:nvSpPr>
        <p:spPr>
          <a:xfrm>
            <a:off x="5653659" y="5718898"/>
            <a:ext cx="469004" cy="256489"/>
          </a:xfrm>
          <a:prstGeom prst="rect">
            <a:avLst/>
          </a:prstGeom>
          <a:blipFill>
            <a:blip r:embed="rId77" cstate="print"/>
            <a:stretch>
              <a:fillRect/>
            </a:stretch>
          </a:blipFill>
        </p:spPr>
        <p:txBody>
          <a:bodyPr wrap="square" lIns="0" tIns="0" rIns="0" bIns="0" rtlCol="0"/>
          <a:lstStyle/>
          <a:p>
            <a:endParaRPr/>
          </a:p>
        </p:txBody>
      </p:sp>
      <p:sp>
        <p:nvSpPr>
          <p:cNvPr id="90" name="object 90"/>
          <p:cNvSpPr/>
          <p:nvPr/>
        </p:nvSpPr>
        <p:spPr>
          <a:xfrm>
            <a:off x="6249670" y="5718898"/>
            <a:ext cx="764794" cy="256489"/>
          </a:xfrm>
          <a:prstGeom prst="rect">
            <a:avLst/>
          </a:prstGeom>
          <a:blipFill>
            <a:blip r:embed="rId78" cstate="print"/>
            <a:stretch>
              <a:fillRect/>
            </a:stretch>
          </a:blipFill>
        </p:spPr>
        <p:txBody>
          <a:bodyPr wrap="square" lIns="0" tIns="0" rIns="0" bIns="0" rtlCol="0"/>
          <a:lstStyle/>
          <a:p>
            <a:endParaRPr/>
          </a:p>
        </p:txBody>
      </p:sp>
      <p:sp>
        <p:nvSpPr>
          <p:cNvPr id="91" name="object 91"/>
          <p:cNvSpPr/>
          <p:nvPr/>
        </p:nvSpPr>
        <p:spPr>
          <a:xfrm>
            <a:off x="7124445" y="5718898"/>
            <a:ext cx="509397" cy="256489"/>
          </a:xfrm>
          <a:prstGeom prst="rect">
            <a:avLst/>
          </a:prstGeom>
          <a:blipFill>
            <a:blip r:embed="rId79" cstate="print"/>
            <a:stretch>
              <a:fillRect/>
            </a:stretch>
          </a:blipFill>
        </p:spPr>
        <p:txBody>
          <a:bodyPr wrap="square" lIns="0" tIns="0" rIns="0" bIns="0" rtlCol="0"/>
          <a:lstStyle/>
          <a:p>
            <a:endParaRPr/>
          </a:p>
        </p:txBody>
      </p:sp>
      <p:sp>
        <p:nvSpPr>
          <p:cNvPr id="92" name="object 92"/>
          <p:cNvSpPr/>
          <p:nvPr/>
        </p:nvSpPr>
        <p:spPr>
          <a:xfrm>
            <a:off x="7770621" y="5801258"/>
            <a:ext cx="474599" cy="174129"/>
          </a:xfrm>
          <a:prstGeom prst="rect">
            <a:avLst/>
          </a:prstGeom>
          <a:blipFill>
            <a:blip r:embed="rId80" cstate="print"/>
            <a:stretch>
              <a:fillRect/>
            </a:stretch>
          </a:blipFill>
        </p:spPr>
        <p:txBody>
          <a:bodyPr wrap="square" lIns="0" tIns="0" rIns="0" bIns="0" rtlCol="0"/>
          <a:lstStyle/>
          <a:p>
            <a:endParaRPr/>
          </a:p>
        </p:txBody>
      </p:sp>
      <p:sp>
        <p:nvSpPr>
          <p:cNvPr id="93" name="object 93"/>
          <p:cNvSpPr/>
          <p:nvPr/>
        </p:nvSpPr>
        <p:spPr>
          <a:xfrm>
            <a:off x="8391525" y="5718898"/>
            <a:ext cx="568198" cy="256489"/>
          </a:xfrm>
          <a:prstGeom prst="rect">
            <a:avLst/>
          </a:prstGeom>
          <a:blipFill>
            <a:blip r:embed="rId81" cstate="print"/>
            <a:stretch>
              <a:fillRect/>
            </a:stretch>
          </a:blipFill>
        </p:spPr>
        <p:txBody>
          <a:bodyPr wrap="square" lIns="0" tIns="0" rIns="0" bIns="0" rtlCol="0"/>
          <a:lstStyle/>
          <a:p>
            <a:endParaRPr/>
          </a:p>
        </p:txBody>
      </p:sp>
      <p:sp>
        <p:nvSpPr>
          <p:cNvPr id="94" name="object 94"/>
          <p:cNvSpPr/>
          <p:nvPr/>
        </p:nvSpPr>
        <p:spPr>
          <a:xfrm>
            <a:off x="9082658" y="5760339"/>
            <a:ext cx="295910" cy="215049"/>
          </a:xfrm>
          <a:prstGeom prst="rect">
            <a:avLst/>
          </a:prstGeom>
          <a:blipFill>
            <a:blip r:embed="rId82" cstate="print"/>
            <a:stretch>
              <a:fillRect/>
            </a:stretch>
          </a:blipFill>
        </p:spPr>
        <p:txBody>
          <a:bodyPr wrap="square" lIns="0" tIns="0" rIns="0" bIns="0" rtlCol="0"/>
          <a:lstStyle/>
          <a:p>
            <a:endParaRPr/>
          </a:p>
        </p:txBody>
      </p:sp>
      <p:grpSp>
        <p:nvGrpSpPr>
          <p:cNvPr id="95" name="object 95"/>
          <p:cNvGrpSpPr/>
          <p:nvPr/>
        </p:nvGrpSpPr>
        <p:grpSpPr>
          <a:xfrm>
            <a:off x="9519284" y="5459857"/>
            <a:ext cx="2259965" cy="515620"/>
            <a:chOff x="9519284" y="5459857"/>
            <a:chExt cx="2259965" cy="515620"/>
          </a:xfrm>
        </p:grpSpPr>
        <p:sp>
          <p:nvSpPr>
            <p:cNvPr id="96" name="object 96"/>
            <p:cNvSpPr/>
            <p:nvPr/>
          </p:nvSpPr>
          <p:spPr>
            <a:xfrm>
              <a:off x="9864597" y="5459857"/>
              <a:ext cx="474599" cy="174155"/>
            </a:xfrm>
            <a:prstGeom prst="rect">
              <a:avLst/>
            </a:prstGeom>
            <a:blipFill>
              <a:blip r:embed="rId83" cstate="print"/>
              <a:stretch>
                <a:fillRect/>
              </a:stretch>
            </a:blipFill>
          </p:spPr>
          <p:txBody>
            <a:bodyPr wrap="square" lIns="0" tIns="0" rIns="0" bIns="0" rtlCol="0"/>
            <a:lstStyle/>
            <a:p>
              <a:endParaRPr/>
            </a:p>
          </p:txBody>
        </p:sp>
        <p:sp>
          <p:nvSpPr>
            <p:cNvPr id="97" name="object 97"/>
            <p:cNvSpPr/>
            <p:nvPr/>
          </p:nvSpPr>
          <p:spPr>
            <a:xfrm>
              <a:off x="10160253" y="5459857"/>
              <a:ext cx="918210" cy="515531"/>
            </a:xfrm>
            <a:prstGeom prst="rect">
              <a:avLst/>
            </a:prstGeom>
            <a:blipFill>
              <a:blip r:embed="rId84" cstate="print"/>
              <a:stretch>
                <a:fillRect/>
              </a:stretch>
            </a:blipFill>
          </p:spPr>
          <p:txBody>
            <a:bodyPr wrap="square" lIns="0" tIns="0" rIns="0" bIns="0" rtlCol="0"/>
            <a:lstStyle/>
            <a:p>
              <a:endParaRPr/>
            </a:p>
          </p:txBody>
        </p:sp>
        <p:sp>
          <p:nvSpPr>
            <p:cNvPr id="98" name="object 98"/>
            <p:cNvSpPr/>
            <p:nvPr/>
          </p:nvSpPr>
          <p:spPr>
            <a:xfrm>
              <a:off x="11638533" y="5459857"/>
              <a:ext cx="132080" cy="174155"/>
            </a:xfrm>
            <a:prstGeom prst="rect">
              <a:avLst/>
            </a:prstGeom>
            <a:blipFill>
              <a:blip r:embed="rId85" cstate="print"/>
              <a:stretch>
                <a:fillRect/>
              </a:stretch>
            </a:blipFill>
          </p:spPr>
          <p:txBody>
            <a:bodyPr wrap="square" lIns="0" tIns="0" rIns="0" bIns="0" rtlCol="0"/>
            <a:lstStyle/>
            <a:p>
              <a:endParaRPr/>
            </a:p>
          </p:txBody>
        </p:sp>
        <p:sp>
          <p:nvSpPr>
            <p:cNvPr id="99" name="object 99"/>
            <p:cNvSpPr/>
            <p:nvPr/>
          </p:nvSpPr>
          <p:spPr>
            <a:xfrm>
              <a:off x="10564748" y="5459857"/>
              <a:ext cx="1214120" cy="515531"/>
            </a:xfrm>
            <a:prstGeom prst="rect">
              <a:avLst/>
            </a:prstGeom>
            <a:blipFill>
              <a:blip r:embed="rId86" cstate="print"/>
              <a:stretch>
                <a:fillRect/>
              </a:stretch>
            </a:blipFill>
          </p:spPr>
          <p:txBody>
            <a:bodyPr wrap="square" lIns="0" tIns="0" rIns="0" bIns="0" rtlCol="0"/>
            <a:lstStyle/>
            <a:p>
              <a:endParaRPr/>
            </a:p>
          </p:txBody>
        </p:sp>
        <p:sp>
          <p:nvSpPr>
            <p:cNvPr id="100" name="object 100"/>
            <p:cNvSpPr/>
            <p:nvPr/>
          </p:nvSpPr>
          <p:spPr>
            <a:xfrm>
              <a:off x="9519284" y="5718898"/>
              <a:ext cx="516128" cy="256489"/>
            </a:xfrm>
            <a:prstGeom prst="rect">
              <a:avLst/>
            </a:prstGeom>
            <a:blipFill>
              <a:blip r:embed="rId87" cstate="print"/>
              <a:stretch>
                <a:fillRect/>
              </a:stretch>
            </a:blipFill>
          </p:spPr>
          <p:txBody>
            <a:bodyPr wrap="square" lIns="0" tIns="0" rIns="0" bIns="0" rtlCol="0"/>
            <a:lstStyle/>
            <a:p>
              <a:endParaRPr/>
            </a:p>
          </p:txBody>
        </p:sp>
      </p:grpSp>
      <p:grpSp>
        <p:nvGrpSpPr>
          <p:cNvPr id="101" name="object 101"/>
          <p:cNvGrpSpPr/>
          <p:nvPr/>
        </p:nvGrpSpPr>
        <p:grpSpPr>
          <a:xfrm>
            <a:off x="336588" y="5718898"/>
            <a:ext cx="5197475" cy="675005"/>
            <a:chOff x="336588" y="5718898"/>
            <a:chExt cx="5197475" cy="675005"/>
          </a:xfrm>
        </p:grpSpPr>
        <p:sp>
          <p:nvSpPr>
            <p:cNvPr id="102" name="object 102"/>
            <p:cNvSpPr/>
            <p:nvPr/>
          </p:nvSpPr>
          <p:spPr>
            <a:xfrm>
              <a:off x="1533525" y="5718898"/>
              <a:ext cx="1228344" cy="256489"/>
            </a:xfrm>
            <a:prstGeom prst="rect">
              <a:avLst/>
            </a:prstGeom>
            <a:blipFill>
              <a:blip r:embed="rId88" cstate="print"/>
              <a:stretch>
                <a:fillRect/>
              </a:stretch>
            </a:blipFill>
          </p:spPr>
          <p:txBody>
            <a:bodyPr wrap="square" lIns="0" tIns="0" rIns="0" bIns="0" rtlCol="0"/>
            <a:lstStyle/>
            <a:p>
              <a:endParaRPr/>
            </a:p>
          </p:txBody>
        </p:sp>
        <p:sp>
          <p:nvSpPr>
            <p:cNvPr id="103" name="object 103"/>
            <p:cNvSpPr/>
            <p:nvPr/>
          </p:nvSpPr>
          <p:spPr>
            <a:xfrm>
              <a:off x="336588" y="5718898"/>
              <a:ext cx="1200238" cy="661416"/>
            </a:xfrm>
            <a:prstGeom prst="rect">
              <a:avLst/>
            </a:prstGeom>
            <a:blipFill>
              <a:blip r:embed="rId89" cstate="print"/>
              <a:stretch>
                <a:fillRect/>
              </a:stretch>
            </a:blipFill>
          </p:spPr>
          <p:txBody>
            <a:bodyPr wrap="square" lIns="0" tIns="0" rIns="0" bIns="0" rtlCol="0"/>
            <a:lstStyle/>
            <a:p>
              <a:endParaRPr/>
            </a:p>
          </p:txBody>
        </p:sp>
        <p:sp>
          <p:nvSpPr>
            <p:cNvPr id="104" name="object 104"/>
            <p:cNvSpPr/>
            <p:nvPr/>
          </p:nvSpPr>
          <p:spPr>
            <a:xfrm>
              <a:off x="2883027" y="5718898"/>
              <a:ext cx="468893" cy="256489"/>
            </a:xfrm>
            <a:prstGeom prst="rect">
              <a:avLst/>
            </a:prstGeom>
            <a:blipFill>
              <a:blip r:embed="rId90" cstate="print"/>
              <a:stretch>
                <a:fillRect/>
              </a:stretch>
            </a:blipFill>
          </p:spPr>
          <p:txBody>
            <a:bodyPr wrap="square" lIns="0" tIns="0" rIns="0" bIns="0" rtlCol="0"/>
            <a:lstStyle/>
            <a:p>
              <a:endParaRPr/>
            </a:p>
          </p:txBody>
        </p:sp>
        <p:sp>
          <p:nvSpPr>
            <p:cNvPr id="105" name="object 105"/>
            <p:cNvSpPr/>
            <p:nvPr/>
          </p:nvSpPr>
          <p:spPr>
            <a:xfrm>
              <a:off x="5021326" y="5718898"/>
              <a:ext cx="509397" cy="256489"/>
            </a:xfrm>
            <a:prstGeom prst="rect">
              <a:avLst/>
            </a:prstGeom>
            <a:blipFill>
              <a:blip r:embed="rId91" cstate="print"/>
              <a:stretch>
                <a:fillRect/>
              </a:stretch>
            </a:blipFill>
          </p:spPr>
          <p:txBody>
            <a:bodyPr wrap="square" lIns="0" tIns="0" rIns="0" bIns="0" rtlCol="0"/>
            <a:lstStyle/>
            <a:p>
              <a:endParaRPr/>
            </a:p>
          </p:txBody>
        </p:sp>
        <p:sp>
          <p:nvSpPr>
            <p:cNvPr id="106" name="object 106"/>
            <p:cNvSpPr/>
            <p:nvPr/>
          </p:nvSpPr>
          <p:spPr>
            <a:xfrm>
              <a:off x="2506725" y="5718898"/>
              <a:ext cx="3027045" cy="674484"/>
            </a:xfrm>
            <a:prstGeom prst="rect">
              <a:avLst/>
            </a:prstGeom>
            <a:blipFill>
              <a:blip r:embed="rId92" cstate="print"/>
              <a:stretch>
                <a:fillRect/>
              </a:stretch>
            </a:blipFill>
          </p:spPr>
          <p:txBody>
            <a:bodyPr wrap="square" lIns="0" tIns="0" rIns="0" bIns="0" rtlCol="0"/>
            <a:lstStyle/>
            <a:p>
              <a:endParaRPr/>
            </a:p>
          </p:txBody>
        </p:sp>
        <p:sp>
          <p:nvSpPr>
            <p:cNvPr id="107" name="object 107"/>
            <p:cNvSpPr/>
            <p:nvPr/>
          </p:nvSpPr>
          <p:spPr>
            <a:xfrm>
              <a:off x="1648714" y="6078372"/>
              <a:ext cx="184531" cy="238391"/>
            </a:xfrm>
            <a:prstGeom prst="rect">
              <a:avLst/>
            </a:prstGeom>
            <a:blipFill>
              <a:blip r:embed="rId93" cstate="print"/>
              <a:stretch>
                <a:fillRect/>
              </a:stretch>
            </a:blipFill>
          </p:spPr>
          <p:txBody>
            <a:bodyPr wrap="square" lIns="0" tIns="0" rIns="0" bIns="0" rtlCol="0"/>
            <a:lstStyle/>
            <a:p>
              <a:endParaRPr/>
            </a:p>
          </p:txBody>
        </p:sp>
        <p:sp>
          <p:nvSpPr>
            <p:cNvPr id="108" name="object 108"/>
            <p:cNvSpPr/>
            <p:nvPr/>
          </p:nvSpPr>
          <p:spPr>
            <a:xfrm>
              <a:off x="1943353" y="6101715"/>
              <a:ext cx="465200" cy="215049"/>
            </a:xfrm>
            <a:prstGeom prst="rect">
              <a:avLst/>
            </a:prstGeom>
            <a:blipFill>
              <a:blip r:embed="rId94" cstate="print"/>
              <a:stretch>
                <a:fillRect/>
              </a:stretch>
            </a:blipFill>
          </p:spPr>
          <p:txBody>
            <a:bodyPr wrap="square" lIns="0" tIns="0" rIns="0" bIns="0" rtlCol="0"/>
            <a:lstStyle/>
            <a:p>
              <a:endParaRPr/>
            </a:p>
          </p:txBody>
        </p:sp>
      </p:grpSp>
      <p:sp>
        <p:nvSpPr>
          <p:cNvPr id="109" name="object 109"/>
          <p:cNvSpPr/>
          <p:nvPr/>
        </p:nvSpPr>
        <p:spPr>
          <a:xfrm>
            <a:off x="5639689" y="6060275"/>
            <a:ext cx="616965" cy="256489"/>
          </a:xfrm>
          <a:prstGeom prst="rect">
            <a:avLst/>
          </a:prstGeom>
          <a:blipFill>
            <a:blip r:embed="rId95" cstate="print"/>
            <a:stretch>
              <a:fillRect/>
            </a:stretch>
          </a:blipFill>
        </p:spPr>
        <p:txBody>
          <a:bodyPr wrap="square" lIns="0" tIns="0" rIns="0" bIns="0" rtlCol="0"/>
          <a:lstStyle/>
          <a:p>
            <a:endParaRPr/>
          </a:p>
        </p:txBody>
      </p:sp>
      <p:sp>
        <p:nvSpPr>
          <p:cNvPr id="110" name="object 110"/>
          <p:cNvSpPr/>
          <p:nvPr/>
        </p:nvSpPr>
        <p:spPr>
          <a:xfrm>
            <a:off x="6312408" y="6278453"/>
            <a:ext cx="33084" cy="33954"/>
          </a:xfrm>
          <a:prstGeom prst="rect">
            <a:avLst/>
          </a:prstGeom>
          <a:blipFill>
            <a:blip r:embed="rId96"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795773" y="0"/>
            <a:ext cx="2141220" cy="421005"/>
          </a:xfrm>
          <a:prstGeom prst="rect">
            <a:avLst/>
          </a:prstGeom>
        </p:spPr>
        <p:txBody>
          <a:bodyPr vert="horz" wrap="square" lIns="0" tIns="12065" rIns="0" bIns="0" rtlCol="0">
            <a:spAutoFit/>
          </a:bodyPr>
          <a:lstStyle/>
          <a:p>
            <a:pPr marL="12700">
              <a:lnSpc>
                <a:spcPct val="100000"/>
              </a:lnSpc>
              <a:spcBef>
                <a:spcPts val="95"/>
              </a:spcBef>
            </a:pPr>
            <a:r>
              <a:rPr sz="2600" b="1" u="heavy" spc="100" dirty="0">
                <a:solidFill>
                  <a:srgbClr val="FFFF00"/>
                </a:solidFill>
                <a:uFill>
                  <a:solidFill>
                    <a:srgbClr val="FFFF00"/>
                  </a:solidFill>
                </a:uFill>
                <a:latin typeface="Arial"/>
                <a:cs typeface="Arial"/>
              </a:rPr>
              <a:t>4. </a:t>
            </a:r>
            <a:r>
              <a:rPr sz="2600" b="1" u="heavy" spc="25" dirty="0">
                <a:solidFill>
                  <a:srgbClr val="FFFF00"/>
                </a:solidFill>
                <a:uFill>
                  <a:solidFill>
                    <a:srgbClr val="FFFF00"/>
                  </a:solidFill>
                </a:uFill>
                <a:latin typeface="Arial"/>
                <a:cs typeface="Arial"/>
              </a:rPr>
              <a:t>QR</a:t>
            </a:r>
            <a:r>
              <a:rPr sz="2600" b="1" u="heavy" spc="-385" dirty="0">
                <a:solidFill>
                  <a:srgbClr val="FFFF00"/>
                </a:solidFill>
                <a:uFill>
                  <a:solidFill>
                    <a:srgbClr val="FFFF00"/>
                  </a:solidFill>
                </a:uFill>
                <a:latin typeface="Arial"/>
                <a:cs typeface="Arial"/>
              </a:rPr>
              <a:t> </a:t>
            </a:r>
            <a:r>
              <a:rPr sz="2600" b="1" u="heavy" spc="20" dirty="0">
                <a:solidFill>
                  <a:srgbClr val="FFFF00"/>
                </a:solidFill>
                <a:uFill>
                  <a:solidFill>
                    <a:srgbClr val="FFFF00"/>
                  </a:solidFill>
                </a:uFill>
                <a:latin typeface="Arial"/>
                <a:cs typeface="Arial"/>
              </a:rPr>
              <a:t>Coding</a:t>
            </a:r>
            <a:endParaRPr sz="2600">
              <a:latin typeface="Arial"/>
              <a:cs typeface="Arial"/>
            </a:endParaRPr>
          </a:p>
        </p:txBody>
      </p:sp>
      <p:sp>
        <p:nvSpPr>
          <p:cNvPr id="4" name="object 4"/>
          <p:cNvSpPr/>
          <p:nvPr/>
        </p:nvSpPr>
        <p:spPr>
          <a:xfrm>
            <a:off x="5928" y="1014349"/>
            <a:ext cx="81492" cy="815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6296" y="937641"/>
            <a:ext cx="1807895" cy="236855"/>
          </a:xfrm>
          <a:prstGeom prst="rect">
            <a:avLst/>
          </a:prstGeom>
          <a:blipFill>
            <a:blip r:embed="rId3" cstate="print"/>
            <a:stretch>
              <a:fillRect/>
            </a:stretch>
          </a:blipFill>
        </p:spPr>
        <p:txBody>
          <a:bodyPr wrap="square" lIns="0" tIns="0" rIns="0" bIns="0" rtlCol="0"/>
          <a:lstStyle/>
          <a:p>
            <a:endParaRPr/>
          </a:p>
        </p:txBody>
      </p:sp>
      <p:grpSp>
        <p:nvGrpSpPr>
          <p:cNvPr id="6" name="object 6"/>
          <p:cNvGrpSpPr/>
          <p:nvPr/>
        </p:nvGrpSpPr>
        <p:grpSpPr>
          <a:xfrm>
            <a:off x="2089023" y="951357"/>
            <a:ext cx="1196340" cy="271780"/>
            <a:chOff x="2089023" y="951357"/>
            <a:chExt cx="1196340" cy="271780"/>
          </a:xfrm>
        </p:grpSpPr>
        <p:sp>
          <p:nvSpPr>
            <p:cNvPr id="7" name="object 7"/>
            <p:cNvSpPr/>
            <p:nvPr/>
          </p:nvSpPr>
          <p:spPr>
            <a:xfrm>
              <a:off x="2089023" y="1013714"/>
              <a:ext cx="124206" cy="15671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251075" y="951357"/>
              <a:ext cx="926338" cy="27127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214243" y="1078672"/>
              <a:ext cx="70883" cy="23307"/>
            </a:xfrm>
            <a:prstGeom prst="rect">
              <a:avLst/>
            </a:prstGeom>
            <a:blipFill>
              <a:blip r:embed="rId6" cstate="print"/>
              <a:stretch>
                <a:fillRect/>
              </a:stretch>
            </a:blipFill>
          </p:spPr>
          <p:txBody>
            <a:bodyPr wrap="square" lIns="0" tIns="0" rIns="0" bIns="0" rtlCol="0"/>
            <a:lstStyle/>
            <a:p>
              <a:endParaRPr/>
            </a:p>
          </p:txBody>
        </p:sp>
      </p:grpSp>
      <p:sp>
        <p:nvSpPr>
          <p:cNvPr id="10" name="object 10"/>
          <p:cNvSpPr/>
          <p:nvPr/>
        </p:nvSpPr>
        <p:spPr>
          <a:xfrm>
            <a:off x="3397250" y="937641"/>
            <a:ext cx="6091935" cy="311531"/>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9570211" y="829182"/>
            <a:ext cx="2319655" cy="421005"/>
          </a:xfrm>
          <a:prstGeom prst="rect">
            <a:avLst/>
          </a:prstGeom>
        </p:spPr>
        <p:txBody>
          <a:bodyPr vert="horz" wrap="square" lIns="0" tIns="11430" rIns="0" bIns="0" rtlCol="0">
            <a:spAutoFit/>
          </a:bodyPr>
          <a:lstStyle/>
          <a:p>
            <a:pPr marL="12700">
              <a:lnSpc>
                <a:spcPct val="100000"/>
              </a:lnSpc>
              <a:spcBef>
                <a:spcPts val="90"/>
              </a:spcBef>
            </a:pPr>
            <a:r>
              <a:rPr sz="2600" spc="-110" dirty="0">
                <a:solidFill>
                  <a:srgbClr val="FFFF00"/>
                </a:solidFill>
                <a:latin typeface="Arial"/>
                <a:cs typeface="Arial"/>
              </a:rPr>
              <a:t>above </a:t>
            </a:r>
            <a:r>
              <a:rPr sz="2600" spc="-165" dirty="0">
                <a:solidFill>
                  <a:srgbClr val="FFFF00"/>
                </a:solidFill>
                <a:latin typeface="Arial"/>
                <a:cs typeface="Arial"/>
              </a:rPr>
              <a:t>500</a:t>
            </a:r>
            <a:r>
              <a:rPr sz="2600" spc="-330" dirty="0">
                <a:solidFill>
                  <a:srgbClr val="FFFF00"/>
                </a:solidFill>
                <a:latin typeface="Arial"/>
                <a:cs typeface="Arial"/>
              </a:rPr>
              <a:t> </a:t>
            </a:r>
            <a:r>
              <a:rPr sz="2600" spc="-110" dirty="0">
                <a:solidFill>
                  <a:srgbClr val="FFFF00"/>
                </a:solidFill>
                <a:latin typeface="Arial"/>
                <a:cs typeface="Arial"/>
              </a:rPr>
              <a:t>crores</a:t>
            </a:r>
            <a:endParaRPr sz="2600">
              <a:latin typeface="Arial"/>
              <a:cs typeface="Arial"/>
            </a:endParaRPr>
          </a:p>
        </p:txBody>
      </p:sp>
      <p:sp>
        <p:nvSpPr>
          <p:cNvPr id="12" name="object 12"/>
          <p:cNvSpPr txBox="1"/>
          <p:nvPr/>
        </p:nvSpPr>
        <p:spPr>
          <a:xfrm>
            <a:off x="178917" y="1145870"/>
            <a:ext cx="7249795" cy="421005"/>
          </a:xfrm>
          <a:prstGeom prst="rect">
            <a:avLst/>
          </a:prstGeom>
        </p:spPr>
        <p:txBody>
          <a:bodyPr vert="horz" wrap="square" lIns="0" tIns="12065" rIns="0" bIns="0" rtlCol="0">
            <a:spAutoFit/>
          </a:bodyPr>
          <a:lstStyle/>
          <a:p>
            <a:pPr marL="38100">
              <a:lnSpc>
                <a:spcPct val="100000"/>
              </a:lnSpc>
              <a:spcBef>
                <a:spcPts val="95"/>
              </a:spcBef>
            </a:pPr>
            <a:r>
              <a:rPr sz="2600" spc="-40" dirty="0">
                <a:solidFill>
                  <a:srgbClr val="FFFF00"/>
                </a:solidFill>
                <a:latin typeface="Arial"/>
                <a:cs typeface="Arial"/>
              </a:rPr>
              <a:t>turnover</a:t>
            </a:r>
            <a:r>
              <a:rPr sz="2600" spc="-204" dirty="0">
                <a:solidFill>
                  <a:srgbClr val="FFFF00"/>
                </a:solidFill>
                <a:latin typeface="Arial"/>
                <a:cs typeface="Arial"/>
              </a:rPr>
              <a:t> </a:t>
            </a:r>
            <a:r>
              <a:rPr sz="2600" spc="-114" dirty="0">
                <a:solidFill>
                  <a:srgbClr val="FFFF00"/>
                </a:solidFill>
                <a:latin typeface="Arial"/>
                <a:cs typeface="Arial"/>
              </a:rPr>
              <a:t>is</a:t>
            </a:r>
            <a:r>
              <a:rPr sz="2600" spc="-190" dirty="0">
                <a:solidFill>
                  <a:srgbClr val="FFFF00"/>
                </a:solidFill>
                <a:latin typeface="Arial"/>
                <a:cs typeface="Arial"/>
              </a:rPr>
              <a:t> </a:t>
            </a:r>
            <a:r>
              <a:rPr sz="2600" spc="-70" dirty="0">
                <a:solidFill>
                  <a:srgbClr val="FFFF00"/>
                </a:solidFill>
                <a:latin typeface="Arial"/>
                <a:cs typeface="Arial"/>
              </a:rPr>
              <a:t>required</a:t>
            </a:r>
            <a:r>
              <a:rPr sz="2600" spc="-200" dirty="0">
                <a:solidFill>
                  <a:srgbClr val="FFFF00"/>
                </a:solidFill>
                <a:latin typeface="Arial"/>
                <a:cs typeface="Arial"/>
              </a:rPr>
              <a:t> </a:t>
            </a:r>
            <a:r>
              <a:rPr sz="2600" spc="65" dirty="0">
                <a:solidFill>
                  <a:srgbClr val="FFFF00"/>
                </a:solidFill>
                <a:latin typeface="Arial"/>
                <a:cs typeface="Arial"/>
              </a:rPr>
              <a:t>to</a:t>
            </a:r>
            <a:r>
              <a:rPr sz="2600" spc="-215" dirty="0">
                <a:solidFill>
                  <a:srgbClr val="FFFF00"/>
                </a:solidFill>
                <a:latin typeface="Arial"/>
                <a:cs typeface="Arial"/>
              </a:rPr>
              <a:t> </a:t>
            </a:r>
            <a:r>
              <a:rPr sz="2600" spc="-110" dirty="0">
                <a:solidFill>
                  <a:srgbClr val="FFFF00"/>
                </a:solidFill>
                <a:latin typeface="Arial"/>
                <a:cs typeface="Arial"/>
              </a:rPr>
              <a:t>be</a:t>
            </a:r>
            <a:r>
              <a:rPr sz="2600" spc="-210" dirty="0">
                <a:solidFill>
                  <a:srgbClr val="FFFF00"/>
                </a:solidFill>
                <a:latin typeface="Arial"/>
                <a:cs typeface="Arial"/>
              </a:rPr>
              <a:t> </a:t>
            </a:r>
            <a:r>
              <a:rPr sz="2600" spc="-25" dirty="0">
                <a:solidFill>
                  <a:srgbClr val="FFFF00"/>
                </a:solidFill>
                <a:latin typeface="Arial"/>
                <a:cs typeface="Arial"/>
              </a:rPr>
              <a:t>printed</a:t>
            </a:r>
            <a:r>
              <a:rPr sz="2600" spc="-195" dirty="0">
                <a:solidFill>
                  <a:srgbClr val="FFFF00"/>
                </a:solidFill>
                <a:latin typeface="Arial"/>
                <a:cs typeface="Arial"/>
              </a:rPr>
              <a:t> </a:t>
            </a:r>
            <a:r>
              <a:rPr sz="2600" dirty="0">
                <a:solidFill>
                  <a:srgbClr val="FFFF00"/>
                </a:solidFill>
                <a:latin typeface="Arial"/>
                <a:cs typeface="Arial"/>
              </a:rPr>
              <a:t>from</a:t>
            </a:r>
            <a:r>
              <a:rPr sz="2600" spc="-165" dirty="0">
                <a:solidFill>
                  <a:srgbClr val="FFFF00"/>
                </a:solidFill>
                <a:latin typeface="Arial"/>
                <a:cs typeface="Arial"/>
              </a:rPr>
              <a:t> </a:t>
            </a:r>
            <a:r>
              <a:rPr sz="2600" spc="-114" dirty="0">
                <a:solidFill>
                  <a:srgbClr val="FFFF00"/>
                </a:solidFill>
                <a:latin typeface="Arial"/>
                <a:cs typeface="Arial"/>
              </a:rPr>
              <a:t>01</a:t>
            </a:r>
            <a:r>
              <a:rPr sz="2550" spc="-172" baseline="26143" dirty="0">
                <a:solidFill>
                  <a:srgbClr val="FFFF00"/>
                </a:solidFill>
                <a:latin typeface="Arial"/>
                <a:cs typeface="Arial"/>
              </a:rPr>
              <a:t>st</a:t>
            </a:r>
            <a:r>
              <a:rPr sz="2550" spc="-30" baseline="26143" dirty="0">
                <a:solidFill>
                  <a:srgbClr val="FFFF00"/>
                </a:solidFill>
                <a:latin typeface="Arial"/>
                <a:cs typeface="Arial"/>
              </a:rPr>
              <a:t> </a:t>
            </a:r>
            <a:r>
              <a:rPr sz="2600" spc="-25" dirty="0">
                <a:solidFill>
                  <a:srgbClr val="FFFF00"/>
                </a:solidFill>
                <a:latin typeface="Arial"/>
                <a:cs typeface="Arial"/>
              </a:rPr>
              <a:t>April</a:t>
            </a:r>
            <a:r>
              <a:rPr sz="2600" spc="-200" dirty="0">
                <a:solidFill>
                  <a:srgbClr val="FFFF00"/>
                </a:solidFill>
                <a:latin typeface="Arial"/>
                <a:cs typeface="Arial"/>
              </a:rPr>
              <a:t> </a:t>
            </a:r>
            <a:r>
              <a:rPr sz="2600" spc="-190" dirty="0">
                <a:solidFill>
                  <a:srgbClr val="FFFF00"/>
                </a:solidFill>
                <a:latin typeface="Arial"/>
                <a:cs typeface="Arial"/>
              </a:rPr>
              <a:t>2021</a:t>
            </a:r>
            <a:endParaRPr sz="2600">
              <a:latin typeface="Arial"/>
              <a:cs typeface="Arial"/>
            </a:endParaRPr>
          </a:p>
        </p:txBody>
      </p:sp>
      <p:sp>
        <p:nvSpPr>
          <p:cNvPr id="13" name="object 13"/>
          <p:cNvSpPr/>
          <p:nvPr/>
        </p:nvSpPr>
        <p:spPr>
          <a:xfrm>
            <a:off x="221830" y="1567688"/>
            <a:ext cx="634136" cy="240791"/>
          </a:xfrm>
          <a:prstGeom prst="rect">
            <a:avLst/>
          </a:prstGeom>
          <a:blipFill>
            <a:blip r:embed="rId8" cstate="print"/>
            <a:stretch>
              <a:fillRect/>
            </a:stretch>
          </a:blipFill>
        </p:spPr>
        <p:txBody>
          <a:bodyPr wrap="square" lIns="0" tIns="0" rIns="0" bIns="0" rtlCol="0"/>
          <a:lstStyle/>
          <a:p>
            <a:endParaRPr/>
          </a:p>
        </p:txBody>
      </p:sp>
      <p:grpSp>
        <p:nvGrpSpPr>
          <p:cNvPr id="14" name="object 14"/>
          <p:cNvGrpSpPr/>
          <p:nvPr/>
        </p:nvGrpSpPr>
        <p:grpSpPr>
          <a:xfrm>
            <a:off x="962990" y="1574164"/>
            <a:ext cx="457834" cy="234315"/>
            <a:chOff x="962990" y="1574164"/>
            <a:chExt cx="457834" cy="234315"/>
          </a:xfrm>
        </p:grpSpPr>
        <p:sp>
          <p:nvSpPr>
            <p:cNvPr id="15" name="object 15"/>
            <p:cNvSpPr/>
            <p:nvPr/>
          </p:nvSpPr>
          <p:spPr>
            <a:xfrm>
              <a:off x="962990" y="1647697"/>
              <a:ext cx="292696" cy="160781"/>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272666" y="1574164"/>
              <a:ext cx="147955" cy="132334"/>
            </a:xfrm>
            <a:prstGeom prst="rect">
              <a:avLst/>
            </a:prstGeom>
            <a:blipFill>
              <a:blip r:embed="rId10" cstate="print"/>
              <a:stretch>
                <a:fillRect/>
              </a:stretch>
            </a:blipFill>
          </p:spPr>
          <p:txBody>
            <a:bodyPr wrap="square" lIns="0" tIns="0" rIns="0" bIns="0" rtlCol="0"/>
            <a:lstStyle/>
            <a:p>
              <a:endParaRPr/>
            </a:p>
          </p:txBody>
        </p:sp>
      </p:grpSp>
      <p:sp>
        <p:nvSpPr>
          <p:cNvPr id="17" name="object 17"/>
          <p:cNvSpPr/>
          <p:nvPr/>
        </p:nvSpPr>
        <p:spPr>
          <a:xfrm>
            <a:off x="1490599" y="1571625"/>
            <a:ext cx="614933" cy="307594"/>
          </a:xfrm>
          <a:prstGeom prst="rect">
            <a:avLst/>
          </a:prstGeom>
          <a:blipFill>
            <a:blip r:embed="rId11" cstate="print"/>
            <a:stretch>
              <a:fillRect/>
            </a:stretch>
          </a:blipFill>
        </p:spPr>
        <p:txBody>
          <a:bodyPr wrap="square" lIns="0" tIns="0" rIns="0" bIns="0" rtlCol="0"/>
          <a:lstStyle/>
          <a:p>
            <a:endParaRPr/>
          </a:p>
        </p:txBody>
      </p:sp>
      <p:grpSp>
        <p:nvGrpSpPr>
          <p:cNvPr id="18" name="object 18"/>
          <p:cNvGrpSpPr/>
          <p:nvPr/>
        </p:nvGrpSpPr>
        <p:grpSpPr>
          <a:xfrm>
            <a:off x="2223135" y="1250696"/>
            <a:ext cx="9641840" cy="628650"/>
            <a:chOff x="2223135" y="1250696"/>
            <a:chExt cx="9641840" cy="628650"/>
          </a:xfrm>
        </p:grpSpPr>
        <p:sp>
          <p:nvSpPr>
            <p:cNvPr id="19" name="object 19"/>
            <p:cNvSpPr/>
            <p:nvPr/>
          </p:nvSpPr>
          <p:spPr>
            <a:xfrm>
              <a:off x="7414006" y="1250696"/>
              <a:ext cx="4450588" cy="628523"/>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223135" y="1567688"/>
              <a:ext cx="5703696" cy="311531"/>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7971663" y="1647698"/>
              <a:ext cx="124205" cy="156717"/>
            </a:xfrm>
            <a:prstGeom prst="rect">
              <a:avLst/>
            </a:prstGeom>
            <a:blipFill>
              <a:blip r:embed="rId14" cstate="print"/>
              <a:stretch>
                <a:fillRect/>
              </a:stretch>
            </a:blipFill>
          </p:spPr>
          <p:txBody>
            <a:bodyPr wrap="square" lIns="0" tIns="0" rIns="0" bIns="0" rtlCol="0"/>
            <a:lstStyle/>
            <a:p>
              <a:endParaRPr/>
            </a:p>
          </p:txBody>
        </p:sp>
      </p:grpSp>
      <p:grpSp>
        <p:nvGrpSpPr>
          <p:cNvPr id="22" name="object 22"/>
          <p:cNvGrpSpPr/>
          <p:nvPr/>
        </p:nvGrpSpPr>
        <p:grpSpPr>
          <a:xfrm>
            <a:off x="241922" y="1964689"/>
            <a:ext cx="686435" cy="161290"/>
            <a:chOff x="241922" y="1964689"/>
            <a:chExt cx="686435" cy="161290"/>
          </a:xfrm>
        </p:grpSpPr>
        <p:sp>
          <p:nvSpPr>
            <p:cNvPr id="23" name="object 23"/>
            <p:cNvSpPr/>
            <p:nvPr/>
          </p:nvSpPr>
          <p:spPr>
            <a:xfrm>
              <a:off x="241922" y="1964689"/>
              <a:ext cx="614349" cy="160782"/>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897407" y="2090064"/>
              <a:ext cx="30539" cy="31343"/>
            </a:xfrm>
            <a:prstGeom prst="rect">
              <a:avLst/>
            </a:prstGeom>
            <a:blipFill>
              <a:blip r:embed="rId16" cstate="print"/>
              <a:stretch>
                <a:fillRect/>
              </a:stretch>
            </a:blipFill>
          </p:spPr>
          <p:txBody>
            <a:bodyPr wrap="square" lIns="0" tIns="0" rIns="0" bIns="0" rtlCol="0"/>
            <a:lstStyle/>
            <a:p>
              <a:endParaRPr/>
            </a:p>
          </p:txBody>
        </p:sp>
      </p:grpSp>
      <p:sp>
        <p:nvSpPr>
          <p:cNvPr id="25" name="object 25"/>
          <p:cNvSpPr/>
          <p:nvPr/>
        </p:nvSpPr>
        <p:spPr>
          <a:xfrm>
            <a:off x="179959" y="3661664"/>
            <a:ext cx="2466467" cy="311531"/>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11352021" y="3867022"/>
            <a:ext cx="30606" cy="31368"/>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11352021" y="3768725"/>
            <a:ext cx="30606" cy="31242"/>
          </a:xfrm>
          <a:prstGeom prst="rect">
            <a:avLst/>
          </a:prstGeom>
          <a:blipFill>
            <a:blip r:embed="rId19" cstate="print"/>
            <a:stretch>
              <a:fillRect/>
            </a:stretch>
          </a:blipFill>
        </p:spPr>
        <p:txBody>
          <a:bodyPr wrap="square" lIns="0" tIns="0" rIns="0" bIns="0" rtlCol="0"/>
          <a:lstStyle/>
          <a:p>
            <a:endParaRPr/>
          </a:p>
        </p:txBody>
      </p:sp>
      <p:sp>
        <p:nvSpPr>
          <p:cNvPr id="28" name="object 28"/>
          <p:cNvSpPr/>
          <p:nvPr/>
        </p:nvSpPr>
        <p:spPr>
          <a:xfrm>
            <a:off x="5928" y="4187316"/>
            <a:ext cx="81492" cy="81533"/>
          </a:xfrm>
          <a:prstGeom prst="rect">
            <a:avLst/>
          </a:prstGeom>
          <a:blipFill>
            <a:blip r:embed="rId20" cstate="print"/>
            <a:stretch>
              <a:fillRect/>
            </a:stretch>
          </a:blipFill>
        </p:spPr>
        <p:txBody>
          <a:bodyPr wrap="square" lIns="0" tIns="0" rIns="0" bIns="0" rtlCol="0"/>
          <a:lstStyle/>
          <a:p>
            <a:endParaRPr/>
          </a:p>
        </p:txBody>
      </p:sp>
      <p:sp>
        <p:nvSpPr>
          <p:cNvPr id="29" name="object 29"/>
          <p:cNvSpPr/>
          <p:nvPr/>
        </p:nvSpPr>
        <p:spPr>
          <a:xfrm>
            <a:off x="243535" y="4128389"/>
            <a:ext cx="712851" cy="289813"/>
          </a:xfrm>
          <a:prstGeom prst="rect">
            <a:avLst/>
          </a:prstGeom>
          <a:blipFill>
            <a:blip r:embed="rId21" cstate="print"/>
            <a:stretch>
              <a:fillRect/>
            </a:stretch>
          </a:blipFill>
        </p:spPr>
        <p:txBody>
          <a:bodyPr wrap="square" lIns="0" tIns="0" rIns="0" bIns="0" rtlCol="0"/>
          <a:lstStyle/>
          <a:p>
            <a:endParaRPr/>
          </a:p>
        </p:txBody>
      </p:sp>
      <p:sp>
        <p:nvSpPr>
          <p:cNvPr id="30" name="object 30"/>
          <p:cNvSpPr/>
          <p:nvPr/>
        </p:nvSpPr>
        <p:spPr>
          <a:xfrm>
            <a:off x="1051382" y="4190746"/>
            <a:ext cx="364032" cy="219075"/>
          </a:xfrm>
          <a:prstGeom prst="rect">
            <a:avLst/>
          </a:prstGeom>
          <a:blipFill>
            <a:blip r:embed="rId22" cstate="print"/>
            <a:stretch>
              <a:fillRect/>
            </a:stretch>
          </a:blipFill>
        </p:spPr>
        <p:txBody>
          <a:bodyPr wrap="square" lIns="0" tIns="0" rIns="0" bIns="0" rtlCol="0"/>
          <a:lstStyle/>
          <a:p>
            <a:endParaRPr/>
          </a:p>
        </p:txBody>
      </p:sp>
      <p:sp>
        <p:nvSpPr>
          <p:cNvPr id="31" name="object 31"/>
          <p:cNvSpPr/>
          <p:nvPr/>
        </p:nvSpPr>
        <p:spPr>
          <a:xfrm>
            <a:off x="1512442" y="4186682"/>
            <a:ext cx="808227" cy="160781"/>
          </a:xfrm>
          <a:prstGeom prst="rect">
            <a:avLst/>
          </a:prstGeom>
          <a:blipFill>
            <a:blip r:embed="rId23" cstate="print"/>
            <a:stretch>
              <a:fillRect/>
            </a:stretch>
          </a:blipFill>
        </p:spPr>
        <p:txBody>
          <a:bodyPr wrap="square" lIns="0" tIns="0" rIns="0" bIns="0" rtlCol="0"/>
          <a:lstStyle/>
          <a:p>
            <a:endParaRPr/>
          </a:p>
        </p:txBody>
      </p:sp>
      <p:sp>
        <p:nvSpPr>
          <p:cNvPr id="32" name="object 32"/>
          <p:cNvSpPr/>
          <p:nvPr/>
        </p:nvSpPr>
        <p:spPr>
          <a:xfrm>
            <a:off x="2407920" y="4148963"/>
            <a:ext cx="1169162" cy="198500"/>
          </a:xfrm>
          <a:prstGeom prst="rect">
            <a:avLst/>
          </a:prstGeom>
          <a:blipFill>
            <a:blip r:embed="rId24" cstate="print"/>
            <a:stretch>
              <a:fillRect/>
            </a:stretch>
          </a:blipFill>
        </p:spPr>
        <p:txBody>
          <a:bodyPr wrap="square" lIns="0" tIns="0" rIns="0" bIns="0" rtlCol="0"/>
          <a:lstStyle/>
          <a:p>
            <a:endParaRPr/>
          </a:p>
        </p:txBody>
      </p:sp>
      <p:sp>
        <p:nvSpPr>
          <p:cNvPr id="33" name="object 33"/>
          <p:cNvSpPr/>
          <p:nvPr/>
        </p:nvSpPr>
        <p:spPr>
          <a:xfrm>
            <a:off x="3660775" y="4190746"/>
            <a:ext cx="144017" cy="214884"/>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3899027" y="4110609"/>
            <a:ext cx="722884" cy="311531"/>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928" y="4629277"/>
            <a:ext cx="81492" cy="81534"/>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231470" y="4632705"/>
            <a:ext cx="364096" cy="219075"/>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692530" y="4628641"/>
            <a:ext cx="808228" cy="160781"/>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1584960" y="4590922"/>
            <a:ext cx="273684" cy="198500"/>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1961007" y="4632705"/>
            <a:ext cx="124968" cy="219075"/>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2183002" y="4628641"/>
            <a:ext cx="808228" cy="160781"/>
          </a:xfrm>
          <a:prstGeom prst="rect">
            <a:avLst/>
          </a:prstGeom>
          <a:blipFill>
            <a:blip r:embed="rId32" cstate="print"/>
            <a:stretch>
              <a:fillRect/>
            </a:stretch>
          </a:blipFill>
        </p:spPr>
        <p:txBody>
          <a:bodyPr wrap="square" lIns="0" tIns="0" rIns="0" bIns="0" rtlCol="0"/>
          <a:lstStyle/>
          <a:p>
            <a:endParaRPr/>
          </a:p>
        </p:txBody>
      </p:sp>
      <p:sp>
        <p:nvSpPr>
          <p:cNvPr id="41" name="object 41"/>
          <p:cNvSpPr/>
          <p:nvPr/>
        </p:nvSpPr>
        <p:spPr>
          <a:xfrm>
            <a:off x="3075432" y="4590922"/>
            <a:ext cx="1169162" cy="198500"/>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328286" y="4632705"/>
            <a:ext cx="144017" cy="214883"/>
          </a:xfrm>
          <a:prstGeom prst="rect">
            <a:avLst/>
          </a:prstGeom>
          <a:blipFill>
            <a:blip r:embed="rId34" cstate="print"/>
            <a:stretch>
              <a:fillRect/>
            </a:stretch>
          </a:blipFill>
        </p:spPr>
        <p:txBody>
          <a:bodyPr wrap="square" lIns="0" tIns="0" rIns="0" bIns="0" rtlCol="0"/>
          <a:lstStyle/>
          <a:p>
            <a:endParaRPr/>
          </a:p>
        </p:txBody>
      </p:sp>
      <p:sp>
        <p:nvSpPr>
          <p:cNvPr id="43" name="object 43"/>
          <p:cNvSpPr/>
          <p:nvPr/>
        </p:nvSpPr>
        <p:spPr>
          <a:xfrm>
            <a:off x="4566539" y="4552569"/>
            <a:ext cx="722884" cy="311531"/>
          </a:xfrm>
          <a:prstGeom prst="rect">
            <a:avLst/>
          </a:prstGeom>
          <a:blipFill>
            <a:blip r:embed="rId35" cstate="print"/>
            <a:stretch>
              <a:fillRect/>
            </a:stretch>
          </a:blipFill>
        </p:spPr>
        <p:txBody>
          <a:bodyPr wrap="square" lIns="0" tIns="0" rIns="0" bIns="0" rtlCol="0"/>
          <a:lstStyle/>
          <a:p>
            <a:endParaRPr/>
          </a:p>
        </p:txBody>
      </p:sp>
      <p:sp>
        <p:nvSpPr>
          <p:cNvPr id="44" name="object 44"/>
          <p:cNvSpPr txBox="1"/>
          <p:nvPr/>
        </p:nvSpPr>
        <p:spPr>
          <a:xfrm>
            <a:off x="-49682" y="2677160"/>
            <a:ext cx="11384915" cy="3079750"/>
          </a:xfrm>
          <a:prstGeom prst="rect">
            <a:avLst/>
          </a:prstGeom>
        </p:spPr>
        <p:txBody>
          <a:bodyPr vert="horz" wrap="square" lIns="0" tIns="11430" rIns="0" bIns="0" rtlCol="0">
            <a:spAutoFit/>
          </a:bodyPr>
          <a:lstStyle/>
          <a:p>
            <a:pPr marL="3979545">
              <a:lnSpc>
                <a:spcPct val="100000"/>
              </a:lnSpc>
              <a:spcBef>
                <a:spcPts val="90"/>
              </a:spcBef>
            </a:pPr>
            <a:r>
              <a:rPr sz="2600" b="1" u="heavy" spc="95" dirty="0">
                <a:solidFill>
                  <a:srgbClr val="FFFF00"/>
                </a:solidFill>
                <a:uFill>
                  <a:solidFill>
                    <a:srgbClr val="FFFF00"/>
                  </a:solidFill>
                </a:uFill>
                <a:latin typeface="Arial"/>
                <a:cs typeface="Arial"/>
              </a:rPr>
              <a:t>5. </a:t>
            </a:r>
            <a:r>
              <a:rPr sz="2600" b="1" u="heavy" spc="70" dirty="0">
                <a:solidFill>
                  <a:srgbClr val="FFFF00"/>
                </a:solidFill>
                <a:uFill>
                  <a:solidFill>
                    <a:srgbClr val="FFFF00"/>
                  </a:solidFill>
                </a:uFill>
                <a:latin typeface="Arial"/>
                <a:cs typeface="Arial"/>
              </a:rPr>
              <a:t>HSN </a:t>
            </a:r>
            <a:r>
              <a:rPr sz="2600" b="1" u="heavy" spc="65" dirty="0">
                <a:solidFill>
                  <a:srgbClr val="FFFF00"/>
                </a:solidFill>
                <a:uFill>
                  <a:solidFill>
                    <a:srgbClr val="FFFF00"/>
                  </a:solidFill>
                </a:uFill>
                <a:latin typeface="Arial"/>
                <a:cs typeface="Arial"/>
              </a:rPr>
              <a:t>code</a:t>
            </a:r>
            <a:r>
              <a:rPr sz="2600" b="1" u="heavy" spc="-480" dirty="0">
                <a:solidFill>
                  <a:srgbClr val="FFFF00"/>
                </a:solidFill>
                <a:uFill>
                  <a:solidFill>
                    <a:srgbClr val="FFFF00"/>
                  </a:solidFill>
                </a:uFill>
                <a:latin typeface="Arial"/>
                <a:cs typeface="Arial"/>
              </a:rPr>
              <a:t> </a:t>
            </a:r>
            <a:r>
              <a:rPr sz="2600" b="1" u="heavy" spc="40" dirty="0">
                <a:solidFill>
                  <a:srgbClr val="FFFF00"/>
                </a:solidFill>
                <a:uFill>
                  <a:solidFill>
                    <a:srgbClr val="FFFF00"/>
                  </a:solidFill>
                </a:uFill>
                <a:latin typeface="Arial"/>
                <a:cs typeface="Arial"/>
              </a:rPr>
              <a:t>requirements</a:t>
            </a:r>
            <a:endParaRPr sz="2600">
              <a:latin typeface="Arial"/>
              <a:cs typeface="Arial"/>
            </a:endParaRPr>
          </a:p>
          <a:p>
            <a:pPr>
              <a:lnSpc>
                <a:spcPct val="100000"/>
              </a:lnSpc>
              <a:spcBef>
                <a:spcPts val="25"/>
              </a:spcBef>
            </a:pPr>
            <a:endParaRPr sz="3300">
              <a:latin typeface="Arial"/>
              <a:cs typeface="Arial"/>
            </a:endParaRPr>
          </a:p>
          <a:p>
            <a:pPr marL="2784475">
              <a:lnSpc>
                <a:spcPct val="100000"/>
              </a:lnSpc>
            </a:pPr>
            <a:r>
              <a:rPr sz="2600" spc="-75" dirty="0">
                <a:solidFill>
                  <a:srgbClr val="FFFF00"/>
                </a:solidFill>
                <a:latin typeface="Arial"/>
                <a:cs typeface="Arial"/>
              </a:rPr>
              <a:t>no</a:t>
            </a:r>
            <a:r>
              <a:rPr sz="2600" spc="-185" dirty="0">
                <a:solidFill>
                  <a:srgbClr val="FFFF00"/>
                </a:solidFill>
                <a:latin typeface="Arial"/>
                <a:cs typeface="Arial"/>
              </a:rPr>
              <a:t> </a:t>
            </a:r>
            <a:r>
              <a:rPr sz="2600" spc="-145" dirty="0">
                <a:solidFill>
                  <a:srgbClr val="FFFF00"/>
                </a:solidFill>
                <a:latin typeface="Arial"/>
                <a:cs typeface="Arial"/>
              </a:rPr>
              <a:t>78/2020,</a:t>
            </a:r>
            <a:r>
              <a:rPr sz="2600" spc="-165" dirty="0">
                <a:solidFill>
                  <a:srgbClr val="FFFF00"/>
                </a:solidFill>
                <a:latin typeface="Arial"/>
                <a:cs typeface="Arial"/>
              </a:rPr>
              <a:t> </a:t>
            </a:r>
            <a:r>
              <a:rPr sz="2600" spc="-90" dirty="0">
                <a:solidFill>
                  <a:srgbClr val="FFFF00"/>
                </a:solidFill>
                <a:latin typeface="Arial"/>
                <a:cs typeface="Arial"/>
              </a:rPr>
              <a:t>new</a:t>
            </a:r>
            <a:r>
              <a:rPr sz="2600" spc="-195" dirty="0">
                <a:solidFill>
                  <a:srgbClr val="FFFF00"/>
                </a:solidFill>
                <a:latin typeface="Arial"/>
                <a:cs typeface="Arial"/>
              </a:rPr>
              <a:t> </a:t>
            </a:r>
            <a:r>
              <a:rPr sz="2600" spc="-175" dirty="0">
                <a:solidFill>
                  <a:srgbClr val="FFFF00"/>
                </a:solidFill>
                <a:latin typeface="Arial"/>
                <a:cs typeface="Arial"/>
              </a:rPr>
              <a:t>HSN</a:t>
            </a:r>
            <a:r>
              <a:rPr sz="2600" spc="-180" dirty="0">
                <a:solidFill>
                  <a:srgbClr val="FFFF00"/>
                </a:solidFill>
                <a:latin typeface="Arial"/>
                <a:cs typeface="Arial"/>
              </a:rPr>
              <a:t> </a:t>
            </a:r>
            <a:r>
              <a:rPr sz="2600" spc="-140" dirty="0">
                <a:solidFill>
                  <a:srgbClr val="FFFF00"/>
                </a:solidFill>
                <a:latin typeface="Arial"/>
                <a:cs typeface="Arial"/>
              </a:rPr>
              <a:t>codes</a:t>
            </a:r>
            <a:r>
              <a:rPr sz="2600" spc="-210" dirty="0">
                <a:solidFill>
                  <a:srgbClr val="FFFF00"/>
                </a:solidFill>
                <a:latin typeface="Arial"/>
                <a:cs typeface="Arial"/>
              </a:rPr>
              <a:t> </a:t>
            </a:r>
            <a:r>
              <a:rPr sz="2600" spc="-100" dirty="0">
                <a:solidFill>
                  <a:srgbClr val="FFFF00"/>
                </a:solidFill>
                <a:latin typeface="Arial"/>
                <a:cs typeface="Arial"/>
              </a:rPr>
              <a:t>rules</a:t>
            </a:r>
            <a:r>
              <a:rPr sz="2600" spc="-185" dirty="0">
                <a:solidFill>
                  <a:srgbClr val="FFFF00"/>
                </a:solidFill>
                <a:latin typeface="Arial"/>
                <a:cs typeface="Arial"/>
              </a:rPr>
              <a:t> </a:t>
            </a:r>
            <a:r>
              <a:rPr sz="2600" spc="5" dirty="0">
                <a:solidFill>
                  <a:srgbClr val="FFFF00"/>
                </a:solidFill>
                <a:latin typeface="Arial"/>
                <a:cs typeface="Arial"/>
              </a:rPr>
              <a:t>will</a:t>
            </a:r>
            <a:r>
              <a:rPr sz="2600" spc="-200" dirty="0">
                <a:solidFill>
                  <a:srgbClr val="FFFF00"/>
                </a:solidFill>
                <a:latin typeface="Arial"/>
                <a:cs typeface="Arial"/>
              </a:rPr>
              <a:t> </a:t>
            </a:r>
            <a:r>
              <a:rPr sz="2600" spc="-75" dirty="0">
                <a:solidFill>
                  <a:srgbClr val="FFFF00"/>
                </a:solidFill>
                <a:latin typeface="Arial"/>
                <a:cs typeface="Arial"/>
              </a:rPr>
              <a:t>apply</a:t>
            </a:r>
            <a:r>
              <a:rPr sz="2600" spc="-170" dirty="0">
                <a:solidFill>
                  <a:srgbClr val="FFFF00"/>
                </a:solidFill>
                <a:latin typeface="Arial"/>
                <a:cs typeface="Arial"/>
              </a:rPr>
              <a:t> </a:t>
            </a:r>
            <a:r>
              <a:rPr sz="2600" spc="-45" dirty="0">
                <a:solidFill>
                  <a:srgbClr val="FFFF00"/>
                </a:solidFill>
                <a:latin typeface="Arial"/>
                <a:cs typeface="Arial"/>
              </a:rPr>
              <a:t>w.e.f</a:t>
            </a:r>
            <a:r>
              <a:rPr sz="2600" spc="-220" dirty="0">
                <a:solidFill>
                  <a:srgbClr val="FFFF00"/>
                </a:solidFill>
                <a:latin typeface="Arial"/>
                <a:cs typeface="Arial"/>
              </a:rPr>
              <a:t> </a:t>
            </a:r>
            <a:r>
              <a:rPr sz="2600" spc="-114" dirty="0">
                <a:solidFill>
                  <a:srgbClr val="FFFF00"/>
                </a:solidFill>
                <a:latin typeface="Arial"/>
                <a:cs typeface="Arial"/>
              </a:rPr>
              <a:t>01</a:t>
            </a:r>
            <a:r>
              <a:rPr sz="2550" spc="-172" baseline="26143" dirty="0">
                <a:solidFill>
                  <a:srgbClr val="FFFF00"/>
                </a:solidFill>
                <a:latin typeface="Arial"/>
                <a:cs typeface="Arial"/>
              </a:rPr>
              <a:t>st</a:t>
            </a:r>
            <a:r>
              <a:rPr sz="2550" spc="-67" baseline="26143" dirty="0">
                <a:solidFill>
                  <a:srgbClr val="FFFF00"/>
                </a:solidFill>
                <a:latin typeface="Arial"/>
                <a:cs typeface="Arial"/>
              </a:rPr>
              <a:t> </a:t>
            </a:r>
            <a:r>
              <a:rPr sz="2600" spc="-25" dirty="0">
                <a:solidFill>
                  <a:srgbClr val="FFFF00"/>
                </a:solidFill>
                <a:latin typeface="Arial"/>
                <a:cs typeface="Arial"/>
              </a:rPr>
              <a:t>April</a:t>
            </a:r>
            <a:r>
              <a:rPr sz="2600" spc="-175" dirty="0">
                <a:solidFill>
                  <a:srgbClr val="FFFF00"/>
                </a:solidFill>
                <a:latin typeface="Arial"/>
                <a:cs typeface="Arial"/>
              </a:rPr>
              <a:t> </a:t>
            </a:r>
            <a:r>
              <a:rPr sz="2600" spc="-190" dirty="0">
                <a:solidFill>
                  <a:srgbClr val="FFFF00"/>
                </a:solidFill>
                <a:latin typeface="Arial"/>
                <a:cs typeface="Arial"/>
              </a:rPr>
              <a:t>2021</a:t>
            </a:r>
            <a:endParaRPr sz="2600">
              <a:latin typeface="Arial"/>
              <a:cs typeface="Arial"/>
            </a:endParaRPr>
          </a:p>
          <a:p>
            <a:pPr>
              <a:lnSpc>
                <a:spcPct val="100000"/>
              </a:lnSpc>
            </a:pPr>
            <a:endParaRPr sz="2700">
              <a:latin typeface="Arial"/>
              <a:cs typeface="Arial"/>
            </a:endParaRPr>
          </a:p>
          <a:p>
            <a:pPr>
              <a:lnSpc>
                <a:spcPct val="100000"/>
              </a:lnSpc>
              <a:spcBef>
                <a:spcPts val="10"/>
              </a:spcBef>
            </a:pPr>
            <a:endParaRPr sz="3700">
              <a:latin typeface="Arial"/>
              <a:cs typeface="Arial"/>
            </a:endParaRPr>
          </a:p>
          <a:p>
            <a:pPr marL="266700" indent="-228600">
              <a:lnSpc>
                <a:spcPct val="100000"/>
              </a:lnSpc>
              <a:buChar char="•"/>
              <a:tabLst>
                <a:tab pos="266700" algn="l"/>
              </a:tabLst>
            </a:pPr>
            <a:r>
              <a:rPr sz="2600" spc="-95" dirty="0">
                <a:solidFill>
                  <a:srgbClr val="FFFF00"/>
                </a:solidFill>
                <a:latin typeface="Arial"/>
                <a:cs typeface="Arial"/>
              </a:rPr>
              <a:t>Above </a:t>
            </a:r>
            <a:r>
              <a:rPr sz="2600" spc="-204" dirty="0">
                <a:solidFill>
                  <a:srgbClr val="FFFF00"/>
                </a:solidFill>
                <a:latin typeface="Arial"/>
                <a:cs typeface="Arial"/>
              </a:rPr>
              <a:t>5 </a:t>
            </a:r>
            <a:r>
              <a:rPr sz="2600" spc="-110" dirty="0">
                <a:solidFill>
                  <a:srgbClr val="FFFF00"/>
                </a:solidFill>
                <a:latin typeface="Arial"/>
                <a:cs typeface="Arial"/>
              </a:rPr>
              <a:t>crores </a:t>
            </a:r>
            <a:r>
              <a:rPr sz="2600" spc="-40" dirty="0">
                <a:solidFill>
                  <a:srgbClr val="FFFF00"/>
                </a:solidFill>
                <a:latin typeface="Arial"/>
                <a:cs typeface="Arial"/>
              </a:rPr>
              <a:t>turnover </a:t>
            </a:r>
            <a:r>
              <a:rPr sz="2600" spc="-90" dirty="0">
                <a:solidFill>
                  <a:srgbClr val="FFFF00"/>
                </a:solidFill>
                <a:latin typeface="Arial"/>
                <a:cs typeface="Arial"/>
              </a:rPr>
              <a:t>6</a:t>
            </a:r>
            <a:r>
              <a:rPr sz="2600" spc="-515" dirty="0">
                <a:solidFill>
                  <a:srgbClr val="FFFF00"/>
                </a:solidFill>
                <a:latin typeface="Arial"/>
                <a:cs typeface="Arial"/>
              </a:rPr>
              <a:t> </a:t>
            </a:r>
            <a:r>
              <a:rPr sz="2600" spc="-30" dirty="0">
                <a:solidFill>
                  <a:srgbClr val="FFFF00"/>
                </a:solidFill>
                <a:latin typeface="Arial"/>
                <a:cs typeface="Arial"/>
              </a:rPr>
              <a:t>digits</a:t>
            </a:r>
            <a:endParaRPr sz="2600">
              <a:latin typeface="Arial"/>
              <a:cs typeface="Arial"/>
            </a:endParaRPr>
          </a:p>
          <a:p>
            <a:pPr marL="266700" indent="-228600">
              <a:lnSpc>
                <a:spcPct val="100000"/>
              </a:lnSpc>
              <a:spcBef>
                <a:spcPts val="390"/>
              </a:spcBef>
              <a:buChar char="•"/>
              <a:tabLst>
                <a:tab pos="266700" algn="l"/>
              </a:tabLst>
            </a:pPr>
            <a:r>
              <a:rPr sz="2600" spc="-120" dirty="0">
                <a:solidFill>
                  <a:srgbClr val="FFFF00"/>
                </a:solidFill>
                <a:latin typeface="Arial"/>
                <a:cs typeface="Arial"/>
              </a:rPr>
              <a:t>For </a:t>
            </a:r>
            <a:r>
              <a:rPr sz="2600" spc="-90" dirty="0">
                <a:solidFill>
                  <a:srgbClr val="FFFF00"/>
                </a:solidFill>
                <a:latin typeface="Arial"/>
                <a:cs typeface="Arial"/>
              </a:rPr>
              <a:t>Exporters </a:t>
            </a:r>
            <a:r>
              <a:rPr sz="2600" spc="-114" dirty="0">
                <a:solidFill>
                  <a:srgbClr val="FFFF00"/>
                </a:solidFill>
                <a:latin typeface="Arial"/>
                <a:cs typeface="Arial"/>
              </a:rPr>
              <a:t>8</a:t>
            </a:r>
            <a:r>
              <a:rPr sz="2600" spc="-330" dirty="0">
                <a:solidFill>
                  <a:srgbClr val="FFFF00"/>
                </a:solidFill>
                <a:latin typeface="Arial"/>
                <a:cs typeface="Arial"/>
              </a:rPr>
              <a:t> </a:t>
            </a:r>
            <a:r>
              <a:rPr sz="2600" spc="-30" dirty="0">
                <a:solidFill>
                  <a:srgbClr val="FFFF00"/>
                </a:solidFill>
                <a:latin typeface="Arial"/>
                <a:cs typeface="Arial"/>
              </a:rPr>
              <a:t>digits</a:t>
            </a:r>
            <a:endParaRPr sz="2600">
              <a:latin typeface="Arial"/>
              <a:cs typeface="Arial"/>
            </a:endParaRPr>
          </a:p>
        </p:txBody>
      </p:sp>
      <p:sp>
        <p:nvSpPr>
          <p:cNvPr id="45" name="object 45"/>
          <p:cNvSpPr/>
          <p:nvPr/>
        </p:nvSpPr>
        <p:spPr>
          <a:xfrm>
            <a:off x="5928" y="5961265"/>
            <a:ext cx="81492" cy="81483"/>
          </a:xfrm>
          <a:prstGeom prst="rect">
            <a:avLst/>
          </a:prstGeom>
          <a:blipFill>
            <a:blip r:embed="rId36" cstate="print"/>
            <a:stretch>
              <a:fillRect/>
            </a:stretch>
          </a:blipFill>
        </p:spPr>
        <p:txBody>
          <a:bodyPr wrap="square" lIns="0" tIns="0" rIns="0" bIns="0" rtlCol="0"/>
          <a:lstStyle/>
          <a:p>
            <a:endParaRPr/>
          </a:p>
        </p:txBody>
      </p:sp>
      <p:grpSp>
        <p:nvGrpSpPr>
          <p:cNvPr id="46" name="object 46"/>
          <p:cNvGrpSpPr/>
          <p:nvPr/>
        </p:nvGrpSpPr>
        <p:grpSpPr>
          <a:xfrm>
            <a:off x="232283" y="5880569"/>
            <a:ext cx="11703685" cy="628650"/>
            <a:chOff x="232283" y="5880569"/>
            <a:chExt cx="11703685" cy="628650"/>
          </a:xfrm>
        </p:grpSpPr>
        <p:sp>
          <p:nvSpPr>
            <p:cNvPr id="47" name="object 47"/>
            <p:cNvSpPr/>
            <p:nvPr/>
          </p:nvSpPr>
          <p:spPr>
            <a:xfrm>
              <a:off x="244335" y="5880569"/>
              <a:ext cx="11691251" cy="315531"/>
            </a:xfrm>
            <a:prstGeom prst="rect">
              <a:avLst/>
            </a:prstGeom>
            <a:blipFill>
              <a:blip r:embed="rId37" cstate="print"/>
              <a:stretch>
                <a:fillRect/>
              </a:stretch>
            </a:blipFill>
          </p:spPr>
          <p:txBody>
            <a:bodyPr wrap="square" lIns="0" tIns="0" rIns="0" bIns="0" rtlCol="0"/>
            <a:lstStyle/>
            <a:p>
              <a:endParaRPr/>
            </a:p>
          </p:txBody>
        </p:sp>
        <p:sp>
          <p:nvSpPr>
            <p:cNvPr id="48" name="object 48"/>
            <p:cNvSpPr/>
            <p:nvPr/>
          </p:nvSpPr>
          <p:spPr>
            <a:xfrm>
              <a:off x="232283" y="6239840"/>
              <a:ext cx="1021803" cy="269227"/>
            </a:xfrm>
            <a:prstGeom prst="rect">
              <a:avLst/>
            </a:prstGeom>
            <a:blipFill>
              <a:blip r:embed="rId38" cstate="print"/>
              <a:stretch>
                <a:fillRect/>
              </a:stretch>
            </a:blip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776853" y="0"/>
            <a:ext cx="3982720" cy="454025"/>
          </a:xfrm>
          <a:prstGeom prst="rect">
            <a:avLst/>
          </a:prstGeom>
        </p:spPr>
        <p:txBody>
          <a:bodyPr vert="horz" wrap="square" lIns="0" tIns="13970" rIns="0" bIns="0" rtlCol="0">
            <a:spAutoFit/>
          </a:bodyPr>
          <a:lstStyle/>
          <a:p>
            <a:pPr marL="12700">
              <a:lnSpc>
                <a:spcPct val="100000"/>
              </a:lnSpc>
              <a:spcBef>
                <a:spcPts val="110"/>
              </a:spcBef>
            </a:pPr>
            <a:r>
              <a:rPr sz="2800" b="1" u="heavy" spc="120" dirty="0">
                <a:solidFill>
                  <a:srgbClr val="FFFF00"/>
                </a:solidFill>
                <a:uFill>
                  <a:solidFill>
                    <a:srgbClr val="FFFF00"/>
                  </a:solidFill>
                </a:uFill>
                <a:latin typeface="Arial"/>
                <a:cs typeface="Arial"/>
              </a:rPr>
              <a:t>6. </a:t>
            </a:r>
            <a:r>
              <a:rPr sz="2800" b="1" u="heavy" spc="35" dirty="0">
                <a:solidFill>
                  <a:srgbClr val="FFFF00"/>
                </a:solidFill>
                <a:uFill>
                  <a:solidFill>
                    <a:srgbClr val="FFFF00"/>
                  </a:solidFill>
                </a:uFill>
                <a:latin typeface="Arial"/>
                <a:cs typeface="Arial"/>
              </a:rPr>
              <a:t>Aggregate</a:t>
            </a:r>
            <a:r>
              <a:rPr sz="2800" b="1" u="heavy" spc="-465" dirty="0">
                <a:solidFill>
                  <a:srgbClr val="FFFF00"/>
                </a:solidFill>
                <a:uFill>
                  <a:solidFill>
                    <a:srgbClr val="FFFF00"/>
                  </a:solidFill>
                </a:uFill>
                <a:latin typeface="Arial"/>
                <a:cs typeface="Arial"/>
              </a:rPr>
              <a:t> </a:t>
            </a:r>
            <a:r>
              <a:rPr sz="2800" b="1" u="heavy" dirty="0">
                <a:solidFill>
                  <a:srgbClr val="FFFF00"/>
                </a:solidFill>
                <a:uFill>
                  <a:solidFill>
                    <a:srgbClr val="FFFF00"/>
                  </a:solidFill>
                </a:uFill>
                <a:latin typeface="Arial"/>
                <a:cs typeface="Arial"/>
              </a:rPr>
              <a:t>Turnover:</a:t>
            </a:r>
            <a:endParaRPr sz="2800">
              <a:latin typeface="Arial"/>
              <a:cs typeface="Arial"/>
            </a:endParaRPr>
          </a:p>
        </p:txBody>
      </p:sp>
      <p:sp>
        <p:nvSpPr>
          <p:cNvPr id="4" name="object 4"/>
          <p:cNvSpPr/>
          <p:nvPr/>
        </p:nvSpPr>
        <p:spPr>
          <a:xfrm>
            <a:off x="107661" y="926719"/>
            <a:ext cx="75459" cy="7543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5996" y="855725"/>
            <a:ext cx="506958" cy="2192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31519" y="871219"/>
            <a:ext cx="157467" cy="20370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68806" y="926083"/>
            <a:ext cx="532231" cy="214375"/>
          </a:xfrm>
          <a:prstGeom prst="rect">
            <a:avLst/>
          </a:prstGeom>
          <a:blipFill>
            <a:blip r:embed="rId5" cstate="print"/>
            <a:stretch>
              <a:fillRect/>
            </a:stretch>
          </a:blipFill>
        </p:spPr>
        <p:txBody>
          <a:bodyPr wrap="square" lIns="0" tIns="0" rIns="0" bIns="0" rtlCol="0"/>
          <a:lstStyle/>
          <a:p>
            <a:endParaRPr/>
          </a:p>
        </p:txBody>
      </p:sp>
      <p:grpSp>
        <p:nvGrpSpPr>
          <p:cNvPr id="8" name="object 8"/>
          <p:cNvGrpSpPr/>
          <p:nvPr/>
        </p:nvGrpSpPr>
        <p:grpSpPr>
          <a:xfrm>
            <a:off x="1788032" y="871219"/>
            <a:ext cx="1305560" cy="269240"/>
            <a:chOff x="1788032" y="871219"/>
            <a:chExt cx="1305560" cy="269240"/>
          </a:xfrm>
        </p:grpSpPr>
        <p:sp>
          <p:nvSpPr>
            <p:cNvPr id="9" name="object 9"/>
            <p:cNvSpPr/>
            <p:nvPr/>
          </p:nvSpPr>
          <p:spPr>
            <a:xfrm>
              <a:off x="1788032" y="871219"/>
              <a:ext cx="1241044" cy="26923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064890" y="1042222"/>
              <a:ext cx="28277" cy="29022"/>
            </a:xfrm>
            <a:prstGeom prst="rect">
              <a:avLst/>
            </a:prstGeom>
            <a:blipFill>
              <a:blip r:embed="rId7" cstate="print"/>
              <a:stretch>
                <a:fillRect/>
              </a:stretch>
            </a:blipFill>
          </p:spPr>
          <p:txBody>
            <a:bodyPr wrap="square" lIns="0" tIns="0" rIns="0" bIns="0" rtlCol="0"/>
            <a:lstStyle/>
            <a:p>
              <a:endParaRPr/>
            </a:p>
          </p:txBody>
        </p:sp>
      </p:grpSp>
      <p:sp>
        <p:nvSpPr>
          <p:cNvPr id="11" name="object 11"/>
          <p:cNvSpPr/>
          <p:nvPr/>
        </p:nvSpPr>
        <p:spPr>
          <a:xfrm>
            <a:off x="3169030" y="872108"/>
            <a:ext cx="1321326" cy="27203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568190" y="891158"/>
            <a:ext cx="1082039" cy="18376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708903" y="988126"/>
            <a:ext cx="148831" cy="1860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07661" y="1310766"/>
            <a:ext cx="75459" cy="75437"/>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331939" y="1256157"/>
            <a:ext cx="98082" cy="73532"/>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9840086" y="1239774"/>
            <a:ext cx="1259967" cy="288416"/>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11261217" y="1239774"/>
            <a:ext cx="814197" cy="219201"/>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334175" y="1495805"/>
            <a:ext cx="995641" cy="284734"/>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437513" y="1566163"/>
            <a:ext cx="285876" cy="148844"/>
          </a:xfrm>
          <a:prstGeom prst="rect">
            <a:avLst/>
          </a:prstGeom>
          <a:blipFill>
            <a:blip r:embed="rId16" cstate="print"/>
            <a:stretch>
              <a:fillRect/>
            </a:stretch>
          </a:blipFill>
        </p:spPr>
        <p:txBody>
          <a:bodyPr wrap="square" lIns="0" tIns="0" rIns="0" bIns="0" rtlCol="0"/>
          <a:lstStyle/>
          <a:p>
            <a:endParaRPr/>
          </a:p>
        </p:txBody>
      </p:sp>
      <p:grpSp>
        <p:nvGrpSpPr>
          <p:cNvPr id="20" name="object 20"/>
          <p:cNvGrpSpPr/>
          <p:nvPr/>
        </p:nvGrpSpPr>
        <p:grpSpPr>
          <a:xfrm>
            <a:off x="1834769" y="1236091"/>
            <a:ext cx="5783580" cy="735330"/>
            <a:chOff x="1834769" y="1236091"/>
            <a:chExt cx="5783580" cy="735330"/>
          </a:xfrm>
        </p:grpSpPr>
        <p:sp>
          <p:nvSpPr>
            <p:cNvPr id="21" name="object 21"/>
            <p:cNvSpPr/>
            <p:nvPr/>
          </p:nvSpPr>
          <p:spPr>
            <a:xfrm>
              <a:off x="4132326" y="1239774"/>
              <a:ext cx="400703" cy="219201"/>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4500752" y="1566164"/>
              <a:ext cx="285876" cy="148844"/>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3382136" y="1495806"/>
              <a:ext cx="1339868" cy="475234"/>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6082157" y="1239774"/>
              <a:ext cx="648480" cy="219201"/>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7253097" y="1239774"/>
              <a:ext cx="252222" cy="219201"/>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6878192" y="1236091"/>
              <a:ext cx="251713" cy="222885"/>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6863460" y="1495806"/>
              <a:ext cx="754761" cy="273558"/>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4914392" y="1566164"/>
              <a:ext cx="883666" cy="148844"/>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1834769" y="1495806"/>
              <a:ext cx="716153" cy="219202"/>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2657094" y="1531239"/>
              <a:ext cx="389508" cy="183769"/>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3156585" y="1511300"/>
              <a:ext cx="157479" cy="203708"/>
            </a:xfrm>
            <a:prstGeom prst="rect">
              <a:avLst/>
            </a:prstGeom>
            <a:blipFill>
              <a:blip r:embed="rId27" cstate="print"/>
              <a:stretch>
                <a:fillRect/>
              </a:stretch>
            </a:blipFill>
          </p:spPr>
          <p:txBody>
            <a:bodyPr wrap="square" lIns="0" tIns="0" rIns="0" bIns="0" rtlCol="0"/>
            <a:lstStyle/>
            <a:p>
              <a:endParaRPr/>
            </a:p>
          </p:txBody>
        </p:sp>
      </p:grpSp>
      <p:sp>
        <p:nvSpPr>
          <p:cNvPr id="32" name="object 32"/>
          <p:cNvSpPr txBox="1"/>
          <p:nvPr/>
        </p:nvSpPr>
        <p:spPr>
          <a:xfrm>
            <a:off x="7633461" y="1138554"/>
            <a:ext cx="4480560" cy="647700"/>
          </a:xfrm>
          <a:prstGeom prst="rect">
            <a:avLst/>
          </a:prstGeom>
        </p:spPr>
        <p:txBody>
          <a:bodyPr vert="horz" wrap="square" lIns="0" tIns="12700" rIns="0" bIns="0" rtlCol="0">
            <a:spAutoFit/>
          </a:bodyPr>
          <a:lstStyle/>
          <a:p>
            <a:pPr marL="12700">
              <a:lnSpc>
                <a:spcPts val="2450"/>
              </a:lnSpc>
              <a:spcBef>
                <a:spcPts val="100"/>
              </a:spcBef>
            </a:pPr>
            <a:r>
              <a:rPr sz="2400" spc="-65" dirty="0">
                <a:solidFill>
                  <a:srgbClr val="FFFF00"/>
                </a:solidFill>
                <a:latin typeface="Arial"/>
                <a:cs typeface="Arial"/>
              </a:rPr>
              <a:t>taxable</a:t>
            </a:r>
            <a:r>
              <a:rPr sz="2400" spc="250" dirty="0">
                <a:solidFill>
                  <a:srgbClr val="FFFF00"/>
                </a:solidFill>
                <a:latin typeface="Arial"/>
                <a:cs typeface="Arial"/>
              </a:rPr>
              <a:t> </a:t>
            </a:r>
            <a:r>
              <a:rPr sz="2400" spc="-100" dirty="0">
                <a:solidFill>
                  <a:srgbClr val="FFFF00"/>
                </a:solidFill>
                <a:latin typeface="Arial"/>
                <a:cs typeface="Arial"/>
              </a:rPr>
              <a:t>supplies</a:t>
            </a:r>
            <a:endParaRPr sz="2400">
              <a:latin typeface="Arial"/>
              <a:cs typeface="Arial"/>
            </a:endParaRPr>
          </a:p>
          <a:p>
            <a:pPr marL="91440">
              <a:lnSpc>
                <a:spcPts val="2450"/>
              </a:lnSpc>
            </a:pPr>
            <a:r>
              <a:rPr sz="2400" spc="-50" dirty="0">
                <a:solidFill>
                  <a:srgbClr val="FFFF00"/>
                </a:solidFill>
                <a:latin typeface="Arial"/>
                <a:cs typeface="Arial"/>
              </a:rPr>
              <a:t>exempt </a:t>
            </a:r>
            <a:r>
              <a:rPr sz="2400" spc="-90" dirty="0">
                <a:solidFill>
                  <a:srgbClr val="FFFF00"/>
                </a:solidFill>
                <a:latin typeface="Arial"/>
                <a:cs typeface="Arial"/>
              </a:rPr>
              <a:t>supplies, </a:t>
            </a:r>
            <a:r>
              <a:rPr sz="2400" spc="-65" dirty="0">
                <a:solidFill>
                  <a:srgbClr val="FFFF00"/>
                </a:solidFill>
                <a:latin typeface="Arial"/>
                <a:cs typeface="Arial"/>
              </a:rPr>
              <a:t>exports </a:t>
            </a:r>
            <a:r>
              <a:rPr sz="2400" spc="15" dirty="0">
                <a:solidFill>
                  <a:srgbClr val="FFFF00"/>
                </a:solidFill>
                <a:latin typeface="Arial"/>
                <a:cs typeface="Arial"/>
              </a:rPr>
              <a:t>of</a:t>
            </a:r>
            <a:r>
              <a:rPr sz="2400" spc="95" dirty="0">
                <a:solidFill>
                  <a:srgbClr val="FFFF00"/>
                </a:solidFill>
                <a:latin typeface="Arial"/>
                <a:cs typeface="Arial"/>
              </a:rPr>
              <a:t> </a:t>
            </a:r>
            <a:r>
              <a:rPr sz="2400" spc="-95" dirty="0">
                <a:solidFill>
                  <a:srgbClr val="FFFF00"/>
                </a:solidFill>
                <a:latin typeface="Arial"/>
                <a:cs typeface="Arial"/>
              </a:rPr>
              <a:t>goods</a:t>
            </a:r>
            <a:endParaRPr sz="2400">
              <a:latin typeface="Arial"/>
              <a:cs typeface="Arial"/>
            </a:endParaRPr>
          </a:p>
        </p:txBody>
      </p:sp>
      <p:grpSp>
        <p:nvGrpSpPr>
          <p:cNvPr id="33" name="object 33"/>
          <p:cNvGrpSpPr/>
          <p:nvPr/>
        </p:nvGrpSpPr>
        <p:grpSpPr>
          <a:xfrm>
            <a:off x="322275" y="1275207"/>
            <a:ext cx="8496935" cy="1277620"/>
            <a:chOff x="322275" y="1275207"/>
            <a:chExt cx="8496935" cy="1277620"/>
          </a:xfrm>
        </p:grpSpPr>
        <p:sp>
          <p:nvSpPr>
            <p:cNvPr id="34" name="object 34"/>
            <p:cNvSpPr/>
            <p:nvPr/>
          </p:nvSpPr>
          <p:spPr>
            <a:xfrm>
              <a:off x="4377817" y="1275207"/>
              <a:ext cx="2956560" cy="951864"/>
            </a:xfrm>
            <a:prstGeom prst="rect">
              <a:avLst/>
            </a:prstGeom>
            <a:blipFill>
              <a:blip r:embed="rId28" cstate="print"/>
              <a:stretch>
                <a:fillRect/>
              </a:stretch>
            </a:blipFill>
          </p:spPr>
          <p:txBody>
            <a:bodyPr wrap="square" lIns="0" tIns="0" rIns="0" bIns="0" rtlCol="0"/>
            <a:lstStyle/>
            <a:p>
              <a:endParaRPr/>
            </a:p>
          </p:txBody>
        </p:sp>
        <p:sp>
          <p:nvSpPr>
            <p:cNvPr id="35" name="object 35"/>
            <p:cNvSpPr/>
            <p:nvPr/>
          </p:nvSpPr>
          <p:spPr>
            <a:xfrm>
              <a:off x="8295893" y="1751838"/>
              <a:ext cx="400703" cy="219201"/>
            </a:xfrm>
            <a:prstGeom prst="rect">
              <a:avLst/>
            </a:prstGeom>
            <a:blipFill>
              <a:blip r:embed="rId29" cstate="print"/>
              <a:stretch>
                <a:fillRect/>
              </a:stretch>
            </a:blipFill>
          </p:spPr>
          <p:txBody>
            <a:bodyPr wrap="square" lIns="0" tIns="0" rIns="0" bIns="0" rtlCol="0"/>
            <a:lstStyle/>
            <a:p>
              <a:endParaRPr/>
            </a:p>
          </p:txBody>
        </p:sp>
        <p:sp>
          <p:nvSpPr>
            <p:cNvPr id="36" name="object 36"/>
            <p:cNvSpPr/>
            <p:nvPr/>
          </p:nvSpPr>
          <p:spPr>
            <a:xfrm>
              <a:off x="7384668" y="1751838"/>
              <a:ext cx="885698" cy="475234"/>
            </a:xfrm>
            <a:prstGeom prst="rect">
              <a:avLst/>
            </a:prstGeom>
            <a:blipFill>
              <a:blip r:embed="rId30" cstate="print"/>
              <a:stretch>
                <a:fillRect/>
              </a:stretch>
            </a:blipFill>
          </p:spPr>
          <p:txBody>
            <a:bodyPr wrap="square" lIns="0" tIns="0" rIns="0" bIns="0" rtlCol="0"/>
            <a:lstStyle/>
            <a:p>
              <a:endParaRPr/>
            </a:p>
          </p:txBody>
        </p:sp>
        <p:sp>
          <p:nvSpPr>
            <p:cNvPr id="37" name="object 37"/>
            <p:cNvSpPr/>
            <p:nvPr/>
          </p:nvSpPr>
          <p:spPr>
            <a:xfrm>
              <a:off x="3607688" y="2078228"/>
              <a:ext cx="285876" cy="148844"/>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4003929" y="2007870"/>
              <a:ext cx="252222" cy="219201"/>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2136012" y="1751838"/>
              <a:ext cx="549020" cy="219201"/>
            </a:xfrm>
            <a:prstGeom prst="rect">
              <a:avLst/>
            </a:prstGeom>
            <a:blipFill>
              <a:blip r:embed="rId33" cstate="print"/>
              <a:stretch>
                <a:fillRect/>
              </a:stretch>
            </a:blipFill>
          </p:spPr>
          <p:txBody>
            <a:bodyPr wrap="square" lIns="0" tIns="0" rIns="0" bIns="0" rtlCol="0"/>
            <a:lstStyle/>
            <a:p>
              <a:endParaRPr/>
            </a:p>
          </p:txBody>
        </p:sp>
        <p:sp>
          <p:nvSpPr>
            <p:cNvPr id="40" name="object 40"/>
            <p:cNvSpPr/>
            <p:nvPr/>
          </p:nvSpPr>
          <p:spPr>
            <a:xfrm>
              <a:off x="2809112" y="1751838"/>
              <a:ext cx="436244" cy="219201"/>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1772792" y="1822196"/>
              <a:ext cx="247269" cy="148843"/>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1864741" y="2007870"/>
              <a:ext cx="275608" cy="219201"/>
            </a:xfrm>
            <a:prstGeom prst="rect">
              <a:avLst/>
            </a:prstGeom>
            <a:blipFill>
              <a:blip r:embed="rId36" cstate="print"/>
              <a:stretch>
                <a:fillRect/>
              </a:stretch>
            </a:blipFill>
          </p:spPr>
          <p:txBody>
            <a:bodyPr wrap="square" lIns="0" tIns="0" rIns="0" bIns="0" rtlCol="0"/>
            <a:lstStyle/>
            <a:p>
              <a:endParaRPr/>
            </a:p>
          </p:txBody>
        </p:sp>
        <p:sp>
          <p:nvSpPr>
            <p:cNvPr id="43" name="object 43"/>
            <p:cNvSpPr/>
            <p:nvPr/>
          </p:nvSpPr>
          <p:spPr>
            <a:xfrm>
              <a:off x="2242565" y="2007870"/>
              <a:ext cx="1504314" cy="475233"/>
            </a:xfrm>
            <a:prstGeom prst="rect">
              <a:avLst/>
            </a:prstGeom>
            <a:blipFill>
              <a:blip r:embed="rId37" cstate="print"/>
              <a:stretch>
                <a:fillRect/>
              </a:stretch>
            </a:blipFill>
          </p:spPr>
          <p:txBody>
            <a:bodyPr wrap="square" lIns="0" tIns="0" rIns="0" bIns="0" rtlCol="0"/>
            <a:lstStyle/>
            <a:p>
              <a:endParaRPr/>
            </a:p>
          </p:txBody>
        </p:sp>
        <p:sp>
          <p:nvSpPr>
            <p:cNvPr id="44" name="object 44"/>
            <p:cNvSpPr/>
            <p:nvPr/>
          </p:nvSpPr>
          <p:spPr>
            <a:xfrm>
              <a:off x="1501902" y="2043303"/>
              <a:ext cx="252729" cy="183769"/>
            </a:xfrm>
            <a:prstGeom prst="rect">
              <a:avLst/>
            </a:prstGeom>
            <a:blipFill>
              <a:blip r:embed="rId38" cstate="print"/>
              <a:stretch>
                <a:fillRect/>
              </a:stretch>
            </a:blipFill>
          </p:spPr>
          <p:txBody>
            <a:bodyPr wrap="square" lIns="0" tIns="0" rIns="0" bIns="0" rtlCol="0"/>
            <a:lstStyle/>
            <a:p>
              <a:endParaRPr/>
            </a:p>
          </p:txBody>
        </p:sp>
        <p:sp>
          <p:nvSpPr>
            <p:cNvPr id="45" name="object 45"/>
            <p:cNvSpPr/>
            <p:nvPr/>
          </p:nvSpPr>
          <p:spPr>
            <a:xfrm>
              <a:off x="345338" y="2007870"/>
              <a:ext cx="1814931" cy="544449"/>
            </a:xfrm>
            <a:prstGeom prst="rect">
              <a:avLst/>
            </a:prstGeom>
            <a:blipFill>
              <a:blip r:embed="rId39" cstate="print"/>
              <a:stretch>
                <a:fillRect/>
              </a:stretch>
            </a:blipFill>
          </p:spPr>
          <p:txBody>
            <a:bodyPr wrap="square" lIns="0" tIns="0" rIns="0" bIns="0" rtlCol="0"/>
            <a:lstStyle/>
            <a:p>
              <a:endParaRPr/>
            </a:p>
          </p:txBody>
        </p:sp>
        <p:sp>
          <p:nvSpPr>
            <p:cNvPr id="46" name="object 46"/>
            <p:cNvSpPr/>
            <p:nvPr/>
          </p:nvSpPr>
          <p:spPr>
            <a:xfrm>
              <a:off x="8369046" y="2043303"/>
              <a:ext cx="450087" cy="238125"/>
            </a:xfrm>
            <a:prstGeom prst="rect">
              <a:avLst/>
            </a:prstGeom>
            <a:blipFill>
              <a:blip r:embed="rId40" cstate="print"/>
              <a:stretch>
                <a:fillRect/>
              </a:stretch>
            </a:blipFill>
          </p:spPr>
          <p:txBody>
            <a:bodyPr wrap="square" lIns="0" tIns="0" rIns="0" bIns="0" rtlCol="0"/>
            <a:lstStyle/>
            <a:p>
              <a:endParaRPr/>
            </a:p>
          </p:txBody>
        </p:sp>
        <p:sp>
          <p:nvSpPr>
            <p:cNvPr id="47" name="object 47"/>
            <p:cNvSpPr/>
            <p:nvPr/>
          </p:nvSpPr>
          <p:spPr>
            <a:xfrm>
              <a:off x="322275" y="2299335"/>
              <a:ext cx="450113" cy="238125"/>
            </a:xfrm>
            <a:prstGeom prst="rect">
              <a:avLst/>
            </a:prstGeom>
            <a:blipFill>
              <a:blip r:embed="rId41" cstate="print"/>
              <a:stretch>
                <a:fillRect/>
              </a:stretch>
            </a:blipFill>
          </p:spPr>
          <p:txBody>
            <a:bodyPr wrap="square" lIns="0" tIns="0" rIns="0" bIns="0" rtlCol="0"/>
            <a:lstStyle/>
            <a:p>
              <a:endParaRPr/>
            </a:p>
          </p:txBody>
        </p:sp>
        <p:sp>
          <p:nvSpPr>
            <p:cNvPr id="48" name="object 48"/>
            <p:cNvSpPr/>
            <p:nvPr/>
          </p:nvSpPr>
          <p:spPr>
            <a:xfrm>
              <a:off x="3784218" y="2450398"/>
              <a:ext cx="28277" cy="29022"/>
            </a:xfrm>
            <a:prstGeom prst="rect">
              <a:avLst/>
            </a:prstGeom>
            <a:blipFill>
              <a:blip r:embed="rId42" cstate="print"/>
              <a:stretch>
                <a:fillRect/>
              </a:stretch>
            </a:blipFill>
          </p:spPr>
          <p:txBody>
            <a:bodyPr wrap="square" lIns="0" tIns="0" rIns="0" bIns="0" rtlCol="0"/>
            <a:lstStyle/>
            <a:p>
              <a:endParaRPr/>
            </a:p>
          </p:txBody>
        </p:sp>
      </p:grpSp>
      <p:sp>
        <p:nvSpPr>
          <p:cNvPr id="49" name="object 49"/>
          <p:cNvSpPr txBox="1"/>
          <p:nvPr/>
        </p:nvSpPr>
        <p:spPr>
          <a:xfrm>
            <a:off x="307340" y="991997"/>
            <a:ext cx="3722370" cy="1050290"/>
          </a:xfrm>
          <a:prstGeom prst="rect">
            <a:avLst/>
          </a:prstGeom>
        </p:spPr>
        <p:txBody>
          <a:bodyPr vert="horz" wrap="square" lIns="0" tIns="12700" rIns="0" bIns="0" rtlCol="0">
            <a:spAutoFit/>
          </a:bodyPr>
          <a:lstStyle/>
          <a:p>
            <a:pPr marL="12700" marR="5080" indent="121920">
              <a:lnSpc>
                <a:spcPct val="140100"/>
              </a:lnSpc>
              <a:spcBef>
                <a:spcPts val="100"/>
              </a:spcBef>
            </a:pPr>
            <a:r>
              <a:rPr sz="2400" spc="-70" dirty="0">
                <a:solidFill>
                  <a:srgbClr val="FFFF00"/>
                </a:solidFill>
                <a:latin typeface="Arial"/>
                <a:cs typeface="Arial"/>
              </a:rPr>
              <a:t>aggregate </a:t>
            </a:r>
            <a:r>
              <a:rPr sz="2400" spc="-15" dirty="0">
                <a:solidFill>
                  <a:srgbClr val="FFFF00"/>
                </a:solidFill>
                <a:latin typeface="Arial"/>
                <a:cs typeface="Arial"/>
              </a:rPr>
              <a:t>turnover” </a:t>
            </a:r>
            <a:r>
              <a:rPr sz="2400" spc="-125" dirty="0">
                <a:solidFill>
                  <a:srgbClr val="FFFF00"/>
                </a:solidFill>
                <a:latin typeface="Arial"/>
                <a:cs typeface="Arial"/>
              </a:rPr>
              <a:t>means  </a:t>
            </a:r>
            <a:r>
              <a:rPr sz="2400" spc="-35" dirty="0">
                <a:solidFill>
                  <a:srgbClr val="FFFF00"/>
                </a:solidFill>
                <a:latin typeface="Arial"/>
                <a:cs typeface="Arial"/>
              </a:rPr>
              <a:t>or</a:t>
            </a:r>
            <a:r>
              <a:rPr sz="2400" spc="35" dirty="0">
                <a:solidFill>
                  <a:srgbClr val="FFFF00"/>
                </a:solidFill>
                <a:latin typeface="Arial"/>
                <a:cs typeface="Arial"/>
              </a:rPr>
              <a:t> </a:t>
            </a:r>
            <a:r>
              <a:rPr sz="2400" spc="-125" dirty="0">
                <a:solidFill>
                  <a:srgbClr val="FFFF00"/>
                </a:solidFill>
                <a:latin typeface="Arial"/>
                <a:cs typeface="Arial"/>
              </a:rPr>
              <a:t>services</a:t>
            </a:r>
            <a:endParaRPr sz="2400">
              <a:latin typeface="Arial"/>
              <a:cs typeface="Arial"/>
            </a:endParaRPr>
          </a:p>
        </p:txBody>
      </p:sp>
      <p:sp>
        <p:nvSpPr>
          <p:cNvPr id="50" name="object 50"/>
          <p:cNvSpPr/>
          <p:nvPr/>
        </p:nvSpPr>
        <p:spPr>
          <a:xfrm>
            <a:off x="8819768" y="1822195"/>
            <a:ext cx="644924" cy="148843"/>
          </a:xfrm>
          <a:prstGeom prst="rect">
            <a:avLst/>
          </a:prstGeom>
          <a:blipFill>
            <a:blip r:embed="rId43" cstate="print"/>
            <a:stretch>
              <a:fillRect/>
            </a:stretch>
          </a:blipFill>
        </p:spPr>
        <p:txBody>
          <a:bodyPr wrap="square" lIns="0" tIns="0" rIns="0" bIns="0" rtlCol="0"/>
          <a:lstStyle/>
          <a:p>
            <a:endParaRPr/>
          </a:p>
        </p:txBody>
      </p:sp>
      <p:sp>
        <p:nvSpPr>
          <p:cNvPr id="51" name="object 51"/>
          <p:cNvSpPr/>
          <p:nvPr/>
        </p:nvSpPr>
        <p:spPr>
          <a:xfrm>
            <a:off x="9599041" y="1768220"/>
            <a:ext cx="1363979" cy="202818"/>
          </a:xfrm>
          <a:prstGeom prst="rect">
            <a:avLst/>
          </a:prstGeom>
          <a:blipFill>
            <a:blip r:embed="rId44" cstate="print"/>
            <a:stretch>
              <a:fillRect/>
            </a:stretch>
          </a:blipFill>
        </p:spPr>
        <p:txBody>
          <a:bodyPr wrap="square" lIns="0" tIns="0" rIns="0" bIns="0" rtlCol="0"/>
          <a:lstStyle/>
          <a:p>
            <a:endParaRPr/>
          </a:p>
        </p:txBody>
      </p:sp>
      <p:sp>
        <p:nvSpPr>
          <p:cNvPr id="52" name="object 52"/>
          <p:cNvSpPr/>
          <p:nvPr/>
        </p:nvSpPr>
        <p:spPr>
          <a:xfrm>
            <a:off x="11066398" y="1768220"/>
            <a:ext cx="1027429" cy="202818"/>
          </a:xfrm>
          <a:prstGeom prst="rect">
            <a:avLst/>
          </a:prstGeom>
          <a:blipFill>
            <a:blip r:embed="rId45" cstate="print"/>
            <a:stretch>
              <a:fillRect/>
            </a:stretch>
          </a:blipFill>
        </p:spPr>
        <p:txBody>
          <a:bodyPr wrap="square" lIns="0" tIns="0" rIns="0" bIns="0" rtlCol="0"/>
          <a:lstStyle/>
          <a:p>
            <a:endParaRPr/>
          </a:p>
        </p:txBody>
      </p:sp>
      <p:sp>
        <p:nvSpPr>
          <p:cNvPr id="53" name="object 53"/>
          <p:cNvSpPr/>
          <p:nvPr/>
        </p:nvSpPr>
        <p:spPr>
          <a:xfrm>
            <a:off x="8934450" y="2020570"/>
            <a:ext cx="643019" cy="206501"/>
          </a:xfrm>
          <a:prstGeom prst="rect">
            <a:avLst/>
          </a:prstGeom>
          <a:blipFill>
            <a:blip r:embed="rId46" cstate="print"/>
            <a:stretch>
              <a:fillRect/>
            </a:stretch>
          </a:blipFill>
        </p:spPr>
        <p:txBody>
          <a:bodyPr wrap="square" lIns="0" tIns="0" rIns="0" bIns="0" rtlCol="0"/>
          <a:lstStyle/>
          <a:p>
            <a:endParaRPr/>
          </a:p>
        </p:txBody>
      </p:sp>
      <p:sp>
        <p:nvSpPr>
          <p:cNvPr id="54" name="object 54"/>
          <p:cNvSpPr/>
          <p:nvPr/>
        </p:nvSpPr>
        <p:spPr>
          <a:xfrm>
            <a:off x="9670542" y="2043302"/>
            <a:ext cx="450087" cy="238125"/>
          </a:xfrm>
          <a:prstGeom prst="rect">
            <a:avLst/>
          </a:prstGeom>
          <a:blipFill>
            <a:blip r:embed="rId47" cstate="print"/>
            <a:stretch>
              <a:fillRect/>
            </a:stretch>
          </a:blipFill>
        </p:spPr>
        <p:txBody>
          <a:bodyPr wrap="square" lIns="0" tIns="0" rIns="0" bIns="0" rtlCol="0"/>
          <a:lstStyle/>
          <a:p>
            <a:endParaRPr/>
          </a:p>
        </p:txBody>
      </p:sp>
      <p:sp>
        <p:nvSpPr>
          <p:cNvPr id="55" name="object 55"/>
          <p:cNvSpPr/>
          <p:nvPr/>
        </p:nvSpPr>
        <p:spPr>
          <a:xfrm>
            <a:off x="10241406" y="2023364"/>
            <a:ext cx="711326" cy="203708"/>
          </a:xfrm>
          <a:prstGeom prst="rect">
            <a:avLst/>
          </a:prstGeom>
          <a:blipFill>
            <a:blip r:embed="rId48" cstate="print"/>
            <a:stretch>
              <a:fillRect/>
            </a:stretch>
          </a:blipFill>
        </p:spPr>
        <p:txBody>
          <a:bodyPr wrap="square" lIns="0" tIns="0" rIns="0" bIns="0" rtlCol="0"/>
          <a:lstStyle/>
          <a:p>
            <a:endParaRPr/>
          </a:p>
        </p:txBody>
      </p:sp>
      <p:sp>
        <p:nvSpPr>
          <p:cNvPr id="56" name="object 56"/>
          <p:cNvSpPr/>
          <p:nvPr/>
        </p:nvSpPr>
        <p:spPr>
          <a:xfrm>
            <a:off x="11051285" y="2023364"/>
            <a:ext cx="1043432" cy="269239"/>
          </a:xfrm>
          <a:prstGeom prst="rect">
            <a:avLst/>
          </a:prstGeom>
          <a:blipFill>
            <a:blip r:embed="rId49" cstate="print"/>
            <a:stretch>
              <a:fillRect/>
            </a:stretch>
          </a:blipFill>
        </p:spPr>
        <p:txBody>
          <a:bodyPr wrap="square" lIns="0" tIns="0" rIns="0" bIns="0" rtlCol="0"/>
          <a:lstStyle/>
          <a:p>
            <a:endParaRPr/>
          </a:p>
        </p:txBody>
      </p:sp>
      <p:grpSp>
        <p:nvGrpSpPr>
          <p:cNvPr id="57" name="object 57"/>
          <p:cNvGrpSpPr/>
          <p:nvPr/>
        </p:nvGrpSpPr>
        <p:grpSpPr>
          <a:xfrm>
            <a:off x="5765419" y="2743326"/>
            <a:ext cx="137160" cy="120650"/>
            <a:chOff x="5765419" y="2743326"/>
            <a:chExt cx="137160" cy="120650"/>
          </a:xfrm>
        </p:grpSpPr>
        <p:sp>
          <p:nvSpPr>
            <p:cNvPr id="58" name="object 58"/>
            <p:cNvSpPr/>
            <p:nvPr/>
          </p:nvSpPr>
          <p:spPr>
            <a:xfrm>
              <a:off x="5765419" y="2834385"/>
              <a:ext cx="28320" cy="29083"/>
            </a:xfrm>
            <a:prstGeom prst="rect">
              <a:avLst/>
            </a:prstGeom>
            <a:blipFill>
              <a:blip r:embed="rId50" cstate="print"/>
              <a:stretch>
                <a:fillRect/>
              </a:stretch>
            </a:blipFill>
          </p:spPr>
          <p:txBody>
            <a:bodyPr wrap="square" lIns="0" tIns="0" rIns="0" bIns="0" rtlCol="0"/>
            <a:lstStyle/>
            <a:p>
              <a:endParaRPr/>
            </a:p>
          </p:txBody>
        </p:sp>
        <p:sp>
          <p:nvSpPr>
            <p:cNvPr id="59" name="object 59"/>
            <p:cNvSpPr/>
            <p:nvPr/>
          </p:nvSpPr>
          <p:spPr>
            <a:xfrm>
              <a:off x="5765419" y="2743326"/>
              <a:ext cx="28320" cy="29083"/>
            </a:xfrm>
            <a:prstGeom prst="rect">
              <a:avLst/>
            </a:prstGeom>
            <a:blipFill>
              <a:blip r:embed="rId51" cstate="print"/>
              <a:stretch>
                <a:fillRect/>
              </a:stretch>
            </a:blipFill>
          </p:spPr>
          <p:txBody>
            <a:bodyPr wrap="square" lIns="0" tIns="0" rIns="0" bIns="0" rtlCol="0"/>
            <a:lstStyle/>
            <a:p>
              <a:endParaRPr/>
            </a:p>
          </p:txBody>
        </p:sp>
        <p:sp>
          <p:nvSpPr>
            <p:cNvPr id="60" name="object 60"/>
            <p:cNvSpPr/>
            <p:nvPr/>
          </p:nvSpPr>
          <p:spPr>
            <a:xfrm>
              <a:off x="5836539" y="2778516"/>
              <a:ext cx="65632" cy="21579"/>
            </a:xfrm>
            <a:prstGeom prst="rect">
              <a:avLst/>
            </a:prstGeom>
            <a:blipFill>
              <a:blip r:embed="rId52" cstate="print"/>
              <a:stretch>
                <a:fillRect/>
              </a:stretch>
            </a:blipFill>
          </p:spPr>
          <p:txBody>
            <a:bodyPr wrap="square" lIns="0" tIns="0" rIns="0" bIns="0" rtlCol="0"/>
            <a:lstStyle/>
            <a:p>
              <a:endParaRPr/>
            </a:p>
          </p:txBody>
        </p:sp>
      </p:grpSp>
      <p:sp>
        <p:nvSpPr>
          <p:cNvPr id="61" name="object 61"/>
          <p:cNvSpPr/>
          <p:nvPr/>
        </p:nvSpPr>
        <p:spPr>
          <a:xfrm>
            <a:off x="9107296" y="2903982"/>
            <a:ext cx="685164" cy="273557"/>
          </a:xfrm>
          <a:prstGeom prst="rect">
            <a:avLst/>
          </a:prstGeom>
          <a:blipFill>
            <a:blip r:embed="rId53" cstate="print"/>
            <a:stretch>
              <a:fillRect/>
            </a:stretch>
          </a:blipFill>
        </p:spPr>
        <p:txBody>
          <a:bodyPr wrap="square" lIns="0" tIns="0" rIns="0" bIns="0" rtlCol="0"/>
          <a:lstStyle/>
          <a:p>
            <a:endParaRPr/>
          </a:p>
        </p:txBody>
      </p:sp>
      <p:sp>
        <p:nvSpPr>
          <p:cNvPr id="62" name="object 62"/>
          <p:cNvSpPr/>
          <p:nvPr/>
        </p:nvSpPr>
        <p:spPr>
          <a:xfrm>
            <a:off x="9917430" y="2939414"/>
            <a:ext cx="252729" cy="183769"/>
          </a:xfrm>
          <a:prstGeom prst="rect">
            <a:avLst/>
          </a:prstGeom>
          <a:blipFill>
            <a:blip r:embed="rId54" cstate="print"/>
            <a:stretch>
              <a:fillRect/>
            </a:stretch>
          </a:blipFill>
        </p:spPr>
        <p:txBody>
          <a:bodyPr wrap="square" lIns="0" tIns="0" rIns="0" bIns="0" rtlCol="0"/>
          <a:lstStyle/>
          <a:p>
            <a:endParaRPr/>
          </a:p>
        </p:txBody>
      </p:sp>
      <p:sp>
        <p:nvSpPr>
          <p:cNvPr id="63" name="object 63"/>
          <p:cNvSpPr/>
          <p:nvPr/>
        </p:nvSpPr>
        <p:spPr>
          <a:xfrm>
            <a:off x="10304653" y="2903982"/>
            <a:ext cx="275608" cy="219201"/>
          </a:xfrm>
          <a:prstGeom prst="rect">
            <a:avLst/>
          </a:prstGeom>
          <a:blipFill>
            <a:blip r:embed="rId55" cstate="print"/>
            <a:stretch>
              <a:fillRect/>
            </a:stretch>
          </a:blipFill>
        </p:spPr>
        <p:txBody>
          <a:bodyPr wrap="square" lIns="0" tIns="0" rIns="0" bIns="0" rtlCol="0"/>
          <a:lstStyle/>
          <a:p>
            <a:endParaRPr/>
          </a:p>
        </p:txBody>
      </p:sp>
      <p:sp>
        <p:nvSpPr>
          <p:cNvPr id="64" name="object 64"/>
          <p:cNvSpPr/>
          <p:nvPr/>
        </p:nvSpPr>
        <p:spPr>
          <a:xfrm>
            <a:off x="10718672" y="2903982"/>
            <a:ext cx="1027556" cy="219201"/>
          </a:xfrm>
          <a:prstGeom prst="rect">
            <a:avLst/>
          </a:prstGeom>
          <a:blipFill>
            <a:blip r:embed="rId56" cstate="print"/>
            <a:stretch>
              <a:fillRect/>
            </a:stretch>
          </a:blipFill>
        </p:spPr>
        <p:txBody>
          <a:bodyPr wrap="square" lIns="0" tIns="0" rIns="0" bIns="0" rtlCol="0"/>
          <a:lstStyle/>
          <a:p>
            <a:endParaRPr/>
          </a:p>
        </p:txBody>
      </p:sp>
      <p:sp>
        <p:nvSpPr>
          <p:cNvPr id="65" name="object 65"/>
          <p:cNvSpPr/>
          <p:nvPr/>
        </p:nvSpPr>
        <p:spPr>
          <a:xfrm>
            <a:off x="11892153" y="2919476"/>
            <a:ext cx="185293" cy="200025"/>
          </a:xfrm>
          <a:prstGeom prst="rect">
            <a:avLst/>
          </a:prstGeom>
          <a:blipFill>
            <a:blip r:embed="rId57" cstate="print"/>
            <a:stretch>
              <a:fillRect/>
            </a:stretch>
          </a:blipFill>
        </p:spPr>
        <p:txBody>
          <a:bodyPr wrap="square" lIns="0" tIns="0" rIns="0" bIns="0" rtlCol="0"/>
          <a:lstStyle/>
          <a:p>
            <a:endParaRPr/>
          </a:p>
        </p:txBody>
      </p:sp>
      <p:sp>
        <p:nvSpPr>
          <p:cNvPr id="66" name="object 66"/>
          <p:cNvSpPr/>
          <p:nvPr/>
        </p:nvSpPr>
        <p:spPr>
          <a:xfrm>
            <a:off x="334175" y="3160014"/>
            <a:ext cx="1328254" cy="219201"/>
          </a:xfrm>
          <a:prstGeom prst="rect">
            <a:avLst/>
          </a:prstGeom>
          <a:blipFill>
            <a:blip r:embed="rId58" cstate="print"/>
            <a:stretch>
              <a:fillRect/>
            </a:stretch>
          </a:blipFill>
        </p:spPr>
        <p:txBody>
          <a:bodyPr wrap="square" lIns="0" tIns="0" rIns="0" bIns="0" rtlCol="0"/>
          <a:lstStyle/>
          <a:p>
            <a:endParaRPr/>
          </a:p>
        </p:txBody>
      </p:sp>
      <p:sp>
        <p:nvSpPr>
          <p:cNvPr id="67" name="object 67"/>
          <p:cNvSpPr/>
          <p:nvPr/>
        </p:nvSpPr>
        <p:spPr>
          <a:xfrm>
            <a:off x="1760601" y="3156330"/>
            <a:ext cx="251713" cy="222885"/>
          </a:xfrm>
          <a:prstGeom prst="rect">
            <a:avLst/>
          </a:prstGeom>
          <a:blipFill>
            <a:blip r:embed="rId59" cstate="print"/>
            <a:stretch>
              <a:fillRect/>
            </a:stretch>
          </a:blipFill>
        </p:spPr>
        <p:txBody>
          <a:bodyPr wrap="square" lIns="0" tIns="0" rIns="0" bIns="0" rtlCol="0"/>
          <a:lstStyle/>
          <a:p>
            <a:endParaRPr/>
          </a:p>
        </p:txBody>
      </p:sp>
      <p:sp>
        <p:nvSpPr>
          <p:cNvPr id="68" name="object 68"/>
          <p:cNvSpPr/>
          <p:nvPr/>
        </p:nvSpPr>
        <p:spPr>
          <a:xfrm>
            <a:off x="2077592" y="3195447"/>
            <a:ext cx="1266716" cy="252983"/>
          </a:xfrm>
          <a:prstGeom prst="rect">
            <a:avLst/>
          </a:prstGeom>
          <a:blipFill>
            <a:blip r:embed="rId60" cstate="print"/>
            <a:stretch>
              <a:fillRect/>
            </a:stretch>
          </a:blipFill>
        </p:spPr>
        <p:txBody>
          <a:bodyPr wrap="square" lIns="0" tIns="0" rIns="0" bIns="0" rtlCol="0"/>
          <a:lstStyle/>
          <a:p>
            <a:endParaRPr/>
          </a:p>
        </p:txBody>
      </p:sp>
      <p:grpSp>
        <p:nvGrpSpPr>
          <p:cNvPr id="69" name="object 69"/>
          <p:cNvGrpSpPr/>
          <p:nvPr/>
        </p:nvGrpSpPr>
        <p:grpSpPr>
          <a:xfrm>
            <a:off x="3425190" y="3195447"/>
            <a:ext cx="1125220" cy="184150"/>
            <a:chOff x="3425190" y="3195447"/>
            <a:chExt cx="1125220" cy="184150"/>
          </a:xfrm>
        </p:grpSpPr>
        <p:sp>
          <p:nvSpPr>
            <p:cNvPr id="70" name="object 70"/>
            <p:cNvSpPr/>
            <p:nvPr/>
          </p:nvSpPr>
          <p:spPr>
            <a:xfrm>
              <a:off x="3425190" y="3195447"/>
              <a:ext cx="1082039" cy="183768"/>
            </a:xfrm>
            <a:prstGeom prst="rect">
              <a:avLst/>
            </a:prstGeom>
            <a:blipFill>
              <a:blip r:embed="rId61" cstate="print"/>
              <a:stretch>
                <a:fillRect/>
              </a:stretch>
            </a:blipFill>
          </p:spPr>
          <p:txBody>
            <a:bodyPr wrap="square" lIns="0" tIns="0" rIns="0" bIns="0" rtlCol="0"/>
            <a:lstStyle/>
            <a:p>
              <a:endParaRPr/>
            </a:p>
          </p:txBody>
        </p:sp>
        <p:sp>
          <p:nvSpPr>
            <p:cNvPr id="71" name="object 71"/>
            <p:cNvSpPr/>
            <p:nvPr/>
          </p:nvSpPr>
          <p:spPr>
            <a:xfrm>
              <a:off x="4521835" y="3346510"/>
              <a:ext cx="28277" cy="29022"/>
            </a:xfrm>
            <a:prstGeom prst="rect">
              <a:avLst/>
            </a:prstGeom>
            <a:blipFill>
              <a:blip r:embed="rId42" cstate="print"/>
              <a:stretch>
                <a:fillRect/>
              </a:stretch>
            </a:blipFill>
          </p:spPr>
          <p:txBody>
            <a:bodyPr wrap="square" lIns="0" tIns="0" rIns="0" bIns="0" rtlCol="0"/>
            <a:lstStyle/>
            <a:p>
              <a:endParaRPr/>
            </a:p>
          </p:txBody>
        </p:sp>
      </p:grpSp>
      <p:sp>
        <p:nvSpPr>
          <p:cNvPr id="72" name="object 72"/>
          <p:cNvSpPr/>
          <p:nvPr/>
        </p:nvSpPr>
        <p:spPr>
          <a:xfrm>
            <a:off x="107661" y="3612007"/>
            <a:ext cx="75459" cy="75437"/>
          </a:xfrm>
          <a:prstGeom prst="rect">
            <a:avLst/>
          </a:prstGeom>
          <a:blipFill>
            <a:blip r:embed="rId62" cstate="print"/>
            <a:stretch>
              <a:fillRect/>
            </a:stretch>
          </a:blipFill>
        </p:spPr>
        <p:txBody>
          <a:bodyPr wrap="square" lIns="0" tIns="0" rIns="0" bIns="0" rtlCol="0"/>
          <a:lstStyle/>
          <a:p>
            <a:endParaRPr/>
          </a:p>
        </p:txBody>
      </p:sp>
      <p:sp>
        <p:nvSpPr>
          <p:cNvPr id="73" name="object 73"/>
          <p:cNvSpPr/>
          <p:nvPr/>
        </p:nvSpPr>
        <p:spPr>
          <a:xfrm>
            <a:off x="325996" y="3541014"/>
            <a:ext cx="717081" cy="219202"/>
          </a:xfrm>
          <a:prstGeom prst="rect">
            <a:avLst/>
          </a:prstGeom>
          <a:blipFill>
            <a:blip r:embed="rId63" cstate="print"/>
            <a:stretch>
              <a:fillRect/>
            </a:stretch>
          </a:blipFill>
        </p:spPr>
        <p:txBody>
          <a:bodyPr wrap="square" lIns="0" tIns="0" rIns="0" bIns="0" rtlCol="0"/>
          <a:lstStyle/>
          <a:p>
            <a:endParaRPr/>
          </a:p>
        </p:txBody>
      </p:sp>
      <p:sp>
        <p:nvSpPr>
          <p:cNvPr id="74" name="object 74"/>
          <p:cNvSpPr/>
          <p:nvPr/>
        </p:nvSpPr>
        <p:spPr>
          <a:xfrm>
            <a:off x="1166279" y="3611371"/>
            <a:ext cx="407758" cy="148844"/>
          </a:xfrm>
          <a:prstGeom prst="rect">
            <a:avLst/>
          </a:prstGeom>
          <a:blipFill>
            <a:blip r:embed="rId64" cstate="print"/>
            <a:stretch>
              <a:fillRect/>
            </a:stretch>
          </a:blipFill>
        </p:spPr>
        <p:txBody>
          <a:bodyPr wrap="square" lIns="0" tIns="0" rIns="0" bIns="0" rtlCol="0"/>
          <a:lstStyle/>
          <a:p>
            <a:endParaRPr/>
          </a:p>
        </p:txBody>
      </p:sp>
      <p:sp>
        <p:nvSpPr>
          <p:cNvPr id="75" name="object 75"/>
          <p:cNvSpPr/>
          <p:nvPr/>
        </p:nvSpPr>
        <p:spPr>
          <a:xfrm>
            <a:off x="1712341" y="3541014"/>
            <a:ext cx="275608" cy="219202"/>
          </a:xfrm>
          <a:prstGeom prst="rect">
            <a:avLst/>
          </a:prstGeom>
          <a:blipFill>
            <a:blip r:embed="rId65" cstate="print"/>
            <a:stretch>
              <a:fillRect/>
            </a:stretch>
          </a:blipFill>
        </p:spPr>
        <p:txBody>
          <a:bodyPr wrap="square" lIns="0" tIns="0" rIns="0" bIns="0" rtlCol="0"/>
          <a:lstStyle/>
          <a:p>
            <a:endParaRPr/>
          </a:p>
        </p:txBody>
      </p:sp>
      <p:sp>
        <p:nvSpPr>
          <p:cNvPr id="76" name="object 76"/>
          <p:cNvSpPr/>
          <p:nvPr/>
        </p:nvSpPr>
        <p:spPr>
          <a:xfrm>
            <a:off x="2111120" y="3556508"/>
            <a:ext cx="1202944" cy="203707"/>
          </a:xfrm>
          <a:prstGeom prst="rect">
            <a:avLst/>
          </a:prstGeom>
          <a:blipFill>
            <a:blip r:embed="rId66" cstate="print"/>
            <a:stretch>
              <a:fillRect/>
            </a:stretch>
          </a:blipFill>
        </p:spPr>
        <p:txBody>
          <a:bodyPr wrap="square" lIns="0" tIns="0" rIns="0" bIns="0" rtlCol="0"/>
          <a:lstStyle/>
          <a:p>
            <a:endParaRPr/>
          </a:p>
        </p:txBody>
      </p:sp>
      <p:sp>
        <p:nvSpPr>
          <p:cNvPr id="77" name="object 77"/>
          <p:cNvSpPr/>
          <p:nvPr/>
        </p:nvSpPr>
        <p:spPr>
          <a:xfrm>
            <a:off x="3425825" y="3541014"/>
            <a:ext cx="762780" cy="219202"/>
          </a:xfrm>
          <a:prstGeom prst="rect">
            <a:avLst/>
          </a:prstGeom>
          <a:blipFill>
            <a:blip r:embed="rId67" cstate="print"/>
            <a:stretch>
              <a:fillRect/>
            </a:stretch>
          </a:blipFill>
        </p:spPr>
        <p:txBody>
          <a:bodyPr wrap="square" lIns="0" tIns="0" rIns="0" bIns="0" rtlCol="0"/>
          <a:lstStyle/>
          <a:p>
            <a:endParaRPr/>
          </a:p>
        </p:txBody>
      </p:sp>
      <p:sp>
        <p:nvSpPr>
          <p:cNvPr id="78" name="object 78"/>
          <p:cNvSpPr/>
          <p:nvPr/>
        </p:nvSpPr>
        <p:spPr>
          <a:xfrm>
            <a:off x="4318634" y="3553714"/>
            <a:ext cx="517270" cy="206502"/>
          </a:xfrm>
          <a:prstGeom prst="rect">
            <a:avLst/>
          </a:prstGeom>
          <a:blipFill>
            <a:blip r:embed="rId68" cstate="print"/>
            <a:stretch>
              <a:fillRect/>
            </a:stretch>
          </a:blipFill>
        </p:spPr>
        <p:txBody>
          <a:bodyPr wrap="square" lIns="0" tIns="0" rIns="0" bIns="0" rtlCol="0"/>
          <a:lstStyle/>
          <a:p>
            <a:endParaRPr/>
          </a:p>
        </p:txBody>
      </p:sp>
      <p:sp>
        <p:nvSpPr>
          <p:cNvPr id="79" name="object 79"/>
          <p:cNvSpPr/>
          <p:nvPr/>
        </p:nvSpPr>
        <p:spPr>
          <a:xfrm>
            <a:off x="4948809" y="3576446"/>
            <a:ext cx="1266716" cy="252983"/>
          </a:xfrm>
          <a:prstGeom prst="rect">
            <a:avLst/>
          </a:prstGeom>
          <a:blipFill>
            <a:blip r:embed="rId69" cstate="print"/>
            <a:stretch>
              <a:fillRect/>
            </a:stretch>
          </a:blipFill>
        </p:spPr>
        <p:txBody>
          <a:bodyPr wrap="square" lIns="0" tIns="0" rIns="0" bIns="0" rtlCol="0"/>
          <a:lstStyle/>
          <a:p>
            <a:endParaRPr/>
          </a:p>
        </p:txBody>
      </p:sp>
      <p:sp>
        <p:nvSpPr>
          <p:cNvPr id="80" name="object 80"/>
          <p:cNvSpPr/>
          <p:nvPr/>
        </p:nvSpPr>
        <p:spPr>
          <a:xfrm>
            <a:off x="7507096" y="3541014"/>
            <a:ext cx="397509" cy="215519"/>
          </a:xfrm>
          <a:prstGeom prst="rect">
            <a:avLst/>
          </a:prstGeom>
          <a:blipFill>
            <a:blip r:embed="rId70" cstate="print"/>
            <a:stretch>
              <a:fillRect/>
            </a:stretch>
          </a:blipFill>
        </p:spPr>
        <p:txBody>
          <a:bodyPr wrap="square" lIns="0" tIns="0" rIns="0" bIns="0" rtlCol="0"/>
          <a:lstStyle/>
          <a:p>
            <a:endParaRPr/>
          </a:p>
        </p:txBody>
      </p:sp>
      <p:sp>
        <p:nvSpPr>
          <p:cNvPr id="81" name="object 81"/>
          <p:cNvSpPr/>
          <p:nvPr/>
        </p:nvSpPr>
        <p:spPr>
          <a:xfrm>
            <a:off x="6326885" y="3576446"/>
            <a:ext cx="1075943" cy="183769"/>
          </a:xfrm>
          <a:prstGeom prst="rect">
            <a:avLst/>
          </a:prstGeom>
          <a:blipFill>
            <a:blip r:embed="rId71" cstate="print"/>
            <a:stretch>
              <a:fillRect/>
            </a:stretch>
          </a:blipFill>
        </p:spPr>
        <p:txBody>
          <a:bodyPr wrap="square" lIns="0" tIns="0" rIns="0" bIns="0" rtlCol="0"/>
          <a:lstStyle/>
          <a:p>
            <a:endParaRPr/>
          </a:p>
        </p:txBody>
      </p:sp>
      <p:sp>
        <p:nvSpPr>
          <p:cNvPr id="82" name="object 82"/>
          <p:cNvSpPr/>
          <p:nvPr/>
        </p:nvSpPr>
        <p:spPr>
          <a:xfrm>
            <a:off x="8046084" y="3541014"/>
            <a:ext cx="275608" cy="219202"/>
          </a:xfrm>
          <a:prstGeom prst="rect">
            <a:avLst/>
          </a:prstGeom>
          <a:blipFill>
            <a:blip r:embed="rId72" cstate="print"/>
            <a:stretch>
              <a:fillRect/>
            </a:stretch>
          </a:blipFill>
        </p:spPr>
        <p:txBody>
          <a:bodyPr wrap="square" lIns="0" tIns="0" rIns="0" bIns="0" rtlCol="0"/>
          <a:lstStyle/>
          <a:p>
            <a:endParaRPr/>
          </a:p>
        </p:txBody>
      </p:sp>
      <p:sp>
        <p:nvSpPr>
          <p:cNvPr id="83" name="object 83"/>
          <p:cNvSpPr/>
          <p:nvPr/>
        </p:nvSpPr>
        <p:spPr>
          <a:xfrm>
            <a:off x="8447913" y="3537330"/>
            <a:ext cx="1076452" cy="222885"/>
          </a:xfrm>
          <a:prstGeom prst="rect">
            <a:avLst/>
          </a:prstGeom>
          <a:blipFill>
            <a:blip r:embed="rId73" cstate="print"/>
            <a:stretch>
              <a:fillRect/>
            </a:stretch>
          </a:blipFill>
        </p:spPr>
        <p:txBody>
          <a:bodyPr wrap="square" lIns="0" tIns="0" rIns="0" bIns="0" rtlCol="0"/>
          <a:lstStyle/>
          <a:p>
            <a:endParaRPr/>
          </a:p>
        </p:txBody>
      </p:sp>
      <p:sp>
        <p:nvSpPr>
          <p:cNvPr id="84" name="object 84"/>
          <p:cNvSpPr/>
          <p:nvPr/>
        </p:nvSpPr>
        <p:spPr>
          <a:xfrm>
            <a:off x="9630029" y="3537330"/>
            <a:ext cx="585597" cy="222885"/>
          </a:xfrm>
          <a:prstGeom prst="rect">
            <a:avLst/>
          </a:prstGeom>
          <a:blipFill>
            <a:blip r:embed="rId74" cstate="print"/>
            <a:stretch>
              <a:fillRect/>
            </a:stretch>
          </a:blipFill>
        </p:spPr>
        <p:txBody>
          <a:bodyPr wrap="square" lIns="0" tIns="0" rIns="0" bIns="0" rtlCol="0"/>
          <a:lstStyle/>
          <a:p>
            <a:endParaRPr/>
          </a:p>
        </p:txBody>
      </p:sp>
      <p:grpSp>
        <p:nvGrpSpPr>
          <p:cNvPr id="85" name="object 85"/>
          <p:cNvGrpSpPr/>
          <p:nvPr/>
        </p:nvGrpSpPr>
        <p:grpSpPr>
          <a:xfrm>
            <a:off x="10356468" y="3541014"/>
            <a:ext cx="1734820" cy="219710"/>
            <a:chOff x="10356468" y="3541014"/>
            <a:chExt cx="1734820" cy="219710"/>
          </a:xfrm>
        </p:grpSpPr>
        <p:sp>
          <p:nvSpPr>
            <p:cNvPr id="86" name="object 86"/>
            <p:cNvSpPr/>
            <p:nvPr/>
          </p:nvSpPr>
          <p:spPr>
            <a:xfrm>
              <a:off x="10356468" y="3541014"/>
              <a:ext cx="937024" cy="219202"/>
            </a:xfrm>
            <a:prstGeom prst="rect">
              <a:avLst/>
            </a:prstGeom>
            <a:blipFill>
              <a:blip r:embed="rId75" cstate="print"/>
              <a:stretch>
                <a:fillRect/>
              </a:stretch>
            </a:blipFill>
          </p:spPr>
          <p:txBody>
            <a:bodyPr wrap="square" lIns="0" tIns="0" rIns="0" bIns="0" rtlCol="0"/>
            <a:lstStyle/>
            <a:p>
              <a:endParaRPr/>
            </a:p>
          </p:txBody>
        </p:sp>
        <p:sp>
          <p:nvSpPr>
            <p:cNvPr id="87" name="object 87"/>
            <p:cNvSpPr/>
            <p:nvPr/>
          </p:nvSpPr>
          <p:spPr>
            <a:xfrm>
              <a:off x="11419712" y="3541014"/>
              <a:ext cx="671067" cy="219202"/>
            </a:xfrm>
            <a:prstGeom prst="rect">
              <a:avLst/>
            </a:prstGeom>
            <a:blipFill>
              <a:blip r:embed="rId76" cstate="print"/>
              <a:stretch>
                <a:fillRect/>
              </a:stretch>
            </a:blipFill>
          </p:spPr>
          <p:txBody>
            <a:bodyPr wrap="square" lIns="0" tIns="0" rIns="0" bIns="0" rtlCol="0"/>
            <a:lstStyle/>
            <a:p>
              <a:endParaRPr/>
            </a:p>
          </p:txBody>
        </p:sp>
      </p:grpSp>
      <p:grpSp>
        <p:nvGrpSpPr>
          <p:cNvPr id="88" name="object 88"/>
          <p:cNvGrpSpPr/>
          <p:nvPr/>
        </p:nvGrpSpPr>
        <p:grpSpPr>
          <a:xfrm>
            <a:off x="322275" y="3832478"/>
            <a:ext cx="1122045" cy="184150"/>
            <a:chOff x="322275" y="3832478"/>
            <a:chExt cx="1122045" cy="184150"/>
          </a:xfrm>
        </p:grpSpPr>
        <p:sp>
          <p:nvSpPr>
            <p:cNvPr id="89" name="object 89"/>
            <p:cNvSpPr/>
            <p:nvPr/>
          </p:nvSpPr>
          <p:spPr>
            <a:xfrm>
              <a:off x="322275" y="3832478"/>
              <a:ext cx="1079042" cy="183769"/>
            </a:xfrm>
            <a:prstGeom prst="rect">
              <a:avLst/>
            </a:prstGeom>
            <a:blipFill>
              <a:blip r:embed="rId77" cstate="print"/>
              <a:stretch>
                <a:fillRect/>
              </a:stretch>
            </a:blipFill>
          </p:spPr>
          <p:txBody>
            <a:bodyPr wrap="square" lIns="0" tIns="0" rIns="0" bIns="0" rtlCol="0"/>
            <a:lstStyle/>
            <a:p>
              <a:endParaRPr/>
            </a:p>
          </p:txBody>
        </p:sp>
        <p:sp>
          <p:nvSpPr>
            <p:cNvPr id="90" name="object 90"/>
            <p:cNvSpPr/>
            <p:nvPr/>
          </p:nvSpPr>
          <p:spPr>
            <a:xfrm>
              <a:off x="1415922" y="3983542"/>
              <a:ext cx="28277" cy="29022"/>
            </a:xfrm>
            <a:prstGeom prst="rect">
              <a:avLst/>
            </a:prstGeom>
            <a:blipFill>
              <a:blip r:embed="rId78" cstate="print"/>
              <a:stretch>
                <a:fillRect/>
              </a:stretch>
            </a:blipFill>
          </p:spPr>
          <p:txBody>
            <a:bodyPr wrap="square" lIns="0" tIns="0" rIns="0" bIns="0" rtlCol="0"/>
            <a:lstStyle/>
            <a:p>
              <a:endParaRPr/>
            </a:p>
          </p:txBody>
        </p:sp>
      </p:grpSp>
      <p:sp>
        <p:nvSpPr>
          <p:cNvPr id="91" name="object 91"/>
          <p:cNvSpPr txBox="1"/>
          <p:nvPr/>
        </p:nvSpPr>
        <p:spPr>
          <a:xfrm>
            <a:off x="78739" y="2547365"/>
            <a:ext cx="12040870" cy="1541145"/>
          </a:xfrm>
          <a:prstGeom prst="rect">
            <a:avLst/>
          </a:prstGeom>
        </p:spPr>
        <p:txBody>
          <a:bodyPr vert="horz" wrap="square" lIns="0" tIns="12700" rIns="0" bIns="0" rtlCol="0">
            <a:spAutoFit/>
          </a:bodyPr>
          <a:lstStyle/>
          <a:p>
            <a:pPr marL="241300" indent="-228600">
              <a:lnSpc>
                <a:spcPts val="2450"/>
              </a:lnSpc>
              <a:spcBef>
                <a:spcPts val="100"/>
              </a:spcBef>
              <a:buChar char="•"/>
              <a:tabLst>
                <a:tab pos="241300" algn="l"/>
                <a:tab pos="5899785" algn="l"/>
              </a:tabLst>
            </a:pPr>
            <a:r>
              <a:rPr sz="2400" u="heavy" spc="-80" dirty="0">
                <a:solidFill>
                  <a:srgbClr val="FFFF00"/>
                </a:solidFill>
                <a:uFill>
                  <a:solidFill>
                    <a:srgbClr val="FFFF00"/>
                  </a:solidFill>
                </a:uFill>
                <a:latin typeface="Arial"/>
                <a:cs typeface="Arial"/>
              </a:rPr>
              <a:t>Inclusion </a:t>
            </a:r>
            <a:r>
              <a:rPr sz="2400" u="heavy" spc="-30" dirty="0">
                <a:solidFill>
                  <a:srgbClr val="FFFFFF"/>
                </a:solidFill>
                <a:uFill>
                  <a:solidFill>
                    <a:srgbClr val="FFFF00"/>
                  </a:solidFill>
                </a:uFill>
                <a:latin typeface="Arial"/>
                <a:cs typeface="Arial"/>
              </a:rPr>
              <a:t>in </a:t>
            </a:r>
            <a:r>
              <a:rPr sz="2400" u="heavy" spc="-55" dirty="0">
                <a:solidFill>
                  <a:srgbClr val="FFFFFF"/>
                </a:solidFill>
                <a:uFill>
                  <a:solidFill>
                    <a:srgbClr val="FFFF00"/>
                  </a:solidFill>
                </a:uFill>
                <a:latin typeface="Arial"/>
                <a:cs typeface="Arial"/>
              </a:rPr>
              <a:t>calculating</a:t>
            </a:r>
            <a:r>
              <a:rPr sz="2400" u="heavy" spc="-450" dirty="0">
                <a:solidFill>
                  <a:srgbClr val="FFFFFF"/>
                </a:solidFill>
                <a:uFill>
                  <a:solidFill>
                    <a:srgbClr val="FFFF00"/>
                  </a:solidFill>
                </a:uFill>
                <a:latin typeface="Arial"/>
                <a:cs typeface="Arial"/>
              </a:rPr>
              <a:t> </a:t>
            </a:r>
            <a:r>
              <a:rPr sz="2400" u="heavy" spc="-60" dirty="0">
                <a:solidFill>
                  <a:srgbClr val="FFFFFF"/>
                </a:solidFill>
                <a:uFill>
                  <a:solidFill>
                    <a:srgbClr val="FFFF00"/>
                  </a:solidFill>
                </a:uFill>
                <a:latin typeface="Arial"/>
                <a:cs typeface="Arial"/>
              </a:rPr>
              <a:t>Aggregate</a:t>
            </a:r>
            <a:r>
              <a:rPr sz="2400" u="heavy" spc="-185" dirty="0">
                <a:solidFill>
                  <a:srgbClr val="FFFFFF"/>
                </a:solidFill>
                <a:uFill>
                  <a:solidFill>
                    <a:srgbClr val="FFFF00"/>
                  </a:solidFill>
                </a:uFill>
                <a:latin typeface="Arial"/>
                <a:cs typeface="Arial"/>
              </a:rPr>
              <a:t> </a:t>
            </a:r>
            <a:r>
              <a:rPr sz="2400" u="heavy" spc="-100" dirty="0">
                <a:solidFill>
                  <a:srgbClr val="FFFFFF"/>
                </a:solidFill>
                <a:uFill>
                  <a:solidFill>
                    <a:srgbClr val="FFFF00"/>
                  </a:solidFill>
                </a:uFill>
                <a:latin typeface="Arial"/>
                <a:cs typeface="Arial"/>
              </a:rPr>
              <a:t>Turnover</a:t>
            </a:r>
            <a:r>
              <a:rPr sz="2400" spc="-100" dirty="0">
                <a:solidFill>
                  <a:srgbClr val="FFFFFF"/>
                </a:solidFill>
                <a:latin typeface="Arial"/>
                <a:cs typeface="Arial"/>
              </a:rPr>
              <a:t>	</a:t>
            </a:r>
            <a:r>
              <a:rPr sz="2400" spc="-135" dirty="0">
                <a:solidFill>
                  <a:srgbClr val="FFFF00"/>
                </a:solidFill>
                <a:latin typeface="Arial"/>
                <a:cs typeface="Arial"/>
              </a:rPr>
              <a:t>Taxable</a:t>
            </a:r>
            <a:r>
              <a:rPr sz="2400" spc="-185" dirty="0">
                <a:solidFill>
                  <a:srgbClr val="FFFF00"/>
                </a:solidFill>
                <a:latin typeface="Arial"/>
                <a:cs typeface="Arial"/>
              </a:rPr>
              <a:t> </a:t>
            </a:r>
            <a:r>
              <a:rPr sz="2400" spc="-85" dirty="0">
                <a:solidFill>
                  <a:srgbClr val="FFFF00"/>
                </a:solidFill>
                <a:latin typeface="Arial"/>
                <a:cs typeface="Arial"/>
              </a:rPr>
              <a:t>supply</a:t>
            </a:r>
            <a:r>
              <a:rPr sz="2400" spc="-190" dirty="0">
                <a:solidFill>
                  <a:srgbClr val="FFFF00"/>
                </a:solidFill>
                <a:latin typeface="Arial"/>
                <a:cs typeface="Arial"/>
              </a:rPr>
              <a:t> </a:t>
            </a:r>
            <a:r>
              <a:rPr sz="2400" spc="-35" dirty="0">
                <a:solidFill>
                  <a:srgbClr val="FFFF00"/>
                </a:solidFill>
                <a:latin typeface="Arial"/>
                <a:cs typeface="Arial"/>
              </a:rPr>
              <a:t>,</a:t>
            </a:r>
            <a:r>
              <a:rPr sz="2400" spc="-195" dirty="0">
                <a:solidFill>
                  <a:srgbClr val="FFFF00"/>
                </a:solidFill>
                <a:latin typeface="Arial"/>
                <a:cs typeface="Arial"/>
              </a:rPr>
              <a:t> </a:t>
            </a:r>
            <a:r>
              <a:rPr sz="2400" spc="-50" dirty="0">
                <a:solidFill>
                  <a:srgbClr val="FFFF00"/>
                </a:solidFill>
                <a:latin typeface="Arial"/>
                <a:cs typeface="Arial"/>
              </a:rPr>
              <a:t>exempt</a:t>
            </a:r>
            <a:r>
              <a:rPr sz="2400" spc="-170" dirty="0">
                <a:solidFill>
                  <a:srgbClr val="FFFF00"/>
                </a:solidFill>
                <a:latin typeface="Arial"/>
                <a:cs typeface="Arial"/>
              </a:rPr>
              <a:t> </a:t>
            </a:r>
            <a:r>
              <a:rPr sz="2400" spc="-85" dirty="0">
                <a:solidFill>
                  <a:srgbClr val="FFFF00"/>
                </a:solidFill>
                <a:latin typeface="Arial"/>
                <a:cs typeface="Arial"/>
              </a:rPr>
              <a:t>supply</a:t>
            </a:r>
            <a:r>
              <a:rPr sz="2400" spc="-195" dirty="0">
                <a:solidFill>
                  <a:srgbClr val="FFFF00"/>
                </a:solidFill>
                <a:latin typeface="Arial"/>
                <a:cs typeface="Arial"/>
              </a:rPr>
              <a:t> </a:t>
            </a:r>
            <a:r>
              <a:rPr sz="2400" spc="-35" dirty="0">
                <a:solidFill>
                  <a:srgbClr val="FFFF00"/>
                </a:solidFill>
                <a:latin typeface="Arial"/>
                <a:cs typeface="Arial"/>
              </a:rPr>
              <a:t>,</a:t>
            </a:r>
            <a:r>
              <a:rPr sz="2400" spc="-195" dirty="0">
                <a:solidFill>
                  <a:srgbClr val="FFFF00"/>
                </a:solidFill>
                <a:latin typeface="Arial"/>
                <a:cs typeface="Arial"/>
              </a:rPr>
              <a:t> </a:t>
            </a:r>
            <a:r>
              <a:rPr sz="2400" spc="-5" dirty="0">
                <a:solidFill>
                  <a:srgbClr val="FFFF00"/>
                </a:solidFill>
                <a:latin typeface="Arial"/>
                <a:cs typeface="Arial"/>
              </a:rPr>
              <a:t>Nil</a:t>
            </a:r>
            <a:r>
              <a:rPr sz="2400" spc="-195" dirty="0">
                <a:solidFill>
                  <a:srgbClr val="FFFF00"/>
                </a:solidFill>
                <a:latin typeface="Arial"/>
                <a:cs typeface="Arial"/>
              </a:rPr>
              <a:t> </a:t>
            </a:r>
            <a:r>
              <a:rPr sz="2400" spc="-105" dirty="0">
                <a:solidFill>
                  <a:srgbClr val="FFFF00"/>
                </a:solidFill>
                <a:latin typeface="Arial"/>
                <a:cs typeface="Arial"/>
              </a:rPr>
              <a:t>Rated</a:t>
            </a:r>
            <a:r>
              <a:rPr sz="2400" spc="-220" dirty="0">
                <a:solidFill>
                  <a:srgbClr val="FFFF00"/>
                </a:solidFill>
                <a:latin typeface="Arial"/>
                <a:cs typeface="Arial"/>
              </a:rPr>
              <a:t> </a:t>
            </a:r>
            <a:r>
              <a:rPr sz="2400" spc="-100" dirty="0">
                <a:solidFill>
                  <a:srgbClr val="FFFF00"/>
                </a:solidFill>
                <a:latin typeface="Arial"/>
                <a:cs typeface="Arial"/>
              </a:rPr>
              <a:t>supply</a:t>
            </a:r>
            <a:endParaRPr sz="2400">
              <a:latin typeface="Arial"/>
              <a:cs typeface="Arial"/>
            </a:endParaRPr>
          </a:p>
          <a:p>
            <a:pPr marL="241300">
              <a:lnSpc>
                <a:spcPts val="2450"/>
              </a:lnSpc>
            </a:pPr>
            <a:r>
              <a:rPr sz="2400" spc="-35" dirty="0">
                <a:solidFill>
                  <a:srgbClr val="FFFF00"/>
                </a:solidFill>
                <a:latin typeface="Arial"/>
                <a:cs typeface="Arial"/>
              </a:rPr>
              <a:t>,</a:t>
            </a:r>
            <a:r>
              <a:rPr sz="2400" spc="90" dirty="0">
                <a:solidFill>
                  <a:srgbClr val="FFFF00"/>
                </a:solidFill>
                <a:latin typeface="Arial"/>
                <a:cs typeface="Arial"/>
              </a:rPr>
              <a:t> </a:t>
            </a:r>
            <a:r>
              <a:rPr sz="2400" spc="-60" dirty="0">
                <a:solidFill>
                  <a:srgbClr val="FFFF00"/>
                </a:solidFill>
                <a:latin typeface="Arial"/>
                <a:cs typeface="Arial"/>
              </a:rPr>
              <a:t>Zero</a:t>
            </a:r>
            <a:r>
              <a:rPr sz="2400" spc="95" dirty="0">
                <a:solidFill>
                  <a:srgbClr val="FFFF00"/>
                </a:solidFill>
                <a:latin typeface="Arial"/>
                <a:cs typeface="Arial"/>
              </a:rPr>
              <a:t> </a:t>
            </a:r>
            <a:r>
              <a:rPr sz="2400" spc="-35" dirty="0">
                <a:solidFill>
                  <a:srgbClr val="FFFF00"/>
                </a:solidFill>
                <a:latin typeface="Arial"/>
                <a:cs typeface="Arial"/>
              </a:rPr>
              <a:t>rated</a:t>
            </a:r>
            <a:r>
              <a:rPr sz="2400" spc="114" dirty="0">
                <a:solidFill>
                  <a:srgbClr val="FFFF00"/>
                </a:solidFill>
                <a:latin typeface="Arial"/>
                <a:cs typeface="Arial"/>
              </a:rPr>
              <a:t> </a:t>
            </a:r>
            <a:r>
              <a:rPr sz="2400" spc="-85" dirty="0">
                <a:solidFill>
                  <a:srgbClr val="FFFF00"/>
                </a:solidFill>
                <a:latin typeface="Arial"/>
                <a:cs typeface="Arial"/>
              </a:rPr>
              <a:t>supply</a:t>
            </a:r>
            <a:r>
              <a:rPr sz="2400" spc="95" dirty="0">
                <a:solidFill>
                  <a:srgbClr val="FFFF00"/>
                </a:solidFill>
                <a:latin typeface="Arial"/>
                <a:cs typeface="Arial"/>
              </a:rPr>
              <a:t> </a:t>
            </a:r>
            <a:r>
              <a:rPr sz="2400" spc="-35" dirty="0">
                <a:solidFill>
                  <a:srgbClr val="FFFF00"/>
                </a:solidFill>
                <a:latin typeface="Arial"/>
                <a:cs typeface="Arial"/>
              </a:rPr>
              <a:t>,</a:t>
            </a:r>
            <a:r>
              <a:rPr sz="2400" spc="95" dirty="0">
                <a:solidFill>
                  <a:srgbClr val="FFFF00"/>
                </a:solidFill>
                <a:latin typeface="Arial"/>
                <a:cs typeface="Arial"/>
              </a:rPr>
              <a:t> </a:t>
            </a:r>
            <a:r>
              <a:rPr sz="2400" spc="-70" dirty="0">
                <a:solidFill>
                  <a:srgbClr val="FFFF00"/>
                </a:solidFill>
                <a:latin typeface="Arial"/>
                <a:cs typeface="Arial"/>
              </a:rPr>
              <a:t>Non</a:t>
            </a:r>
            <a:r>
              <a:rPr sz="2400" spc="110" dirty="0">
                <a:solidFill>
                  <a:srgbClr val="FFFF00"/>
                </a:solidFill>
                <a:latin typeface="Arial"/>
                <a:cs typeface="Arial"/>
              </a:rPr>
              <a:t> </a:t>
            </a:r>
            <a:r>
              <a:rPr sz="2400" spc="-225" dirty="0">
                <a:solidFill>
                  <a:srgbClr val="FFFF00"/>
                </a:solidFill>
                <a:latin typeface="Arial"/>
                <a:cs typeface="Arial"/>
              </a:rPr>
              <a:t>GST</a:t>
            </a:r>
            <a:r>
              <a:rPr sz="2400" spc="110" dirty="0">
                <a:solidFill>
                  <a:srgbClr val="FFFF00"/>
                </a:solidFill>
                <a:latin typeface="Arial"/>
                <a:cs typeface="Arial"/>
              </a:rPr>
              <a:t> </a:t>
            </a:r>
            <a:r>
              <a:rPr sz="2400" spc="-85" dirty="0">
                <a:solidFill>
                  <a:srgbClr val="FFFF00"/>
                </a:solidFill>
                <a:latin typeface="Arial"/>
                <a:cs typeface="Arial"/>
              </a:rPr>
              <a:t>supply</a:t>
            </a:r>
            <a:r>
              <a:rPr sz="2400" spc="95" dirty="0">
                <a:solidFill>
                  <a:srgbClr val="FFFF00"/>
                </a:solidFill>
                <a:latin typeface="Arial"/>
                <a:cs typeface="Arial"/>
              </a:rPr>
              <a:t> </a:t>
            </a:r>
            <a:r>
              <a:rPr sz="2400" spc="-95" dirty="0">
                <a:solidFill>
                  <a:srgbClr val="FFFF00"/>
                </a:solidFill>
                <a:latin typeface="Arial"/>
                <a:cs typeface="Arial"/>
              </a:rPr>
              <a:t>and</a:t>
            </a:r>
            <a:r>
              <a:rPr sz="2400" spc="120" dirty="0">
                <a:solidFill>
                  <a:srgbClr val="FFFF00"/>
                </a:solidFill>
                <a:latin typeface="Arial"/>
                <a:cs typeface="Arial"/>
              </a:rPr>
              <a:t> </a:t>
            </a:r>
            <a:r>
              <a:rPr sz="2400" spc="-80" dirty="0">
                <a:solidFill>
                  <a:srgbClr val="FFFF00"/>
                </a:solidFill>
                <a:latin typeface="Arial"/>
                <a:cs typeface="Arial"/>
              </a:rPr>
              <a:t>supply</a:t>
            </a:r>
            <a:r>
              <a:rPr sz="2400" spc="100" dirty="0">
                <a:solidFill>
                  <a:srgbClr val="FFFF00"/>
                </a:solidFill>
                <a:latin typeface="Arial"/>
                <a:cs typeface="Arial"/>
              </a:rPr>
              <a:t> </a:t>
            </a:r>
            <a:r>
              <a:rPr sz="2400" spc="55" dirty="0">
                <a:solidFill>
                  <a:srgbClr val="FFFF00"/>
                </a:solidFill>
                <a:latin typeface="Arial"/>
                <a:cs typeface="Arial"/>
              </a:rPr>
              <a:t>to</a:t>
            </a:r>
            <a:r>
              <a:rPr sz="2400" spc="90" dirty="0">
                <a:solidFill>
                  <a:srgbClr val="FFFF00"/>
                </a:solidFill>
                <a:latin typeface="Arial"/>
                <a:cs typeface="Arial"/>
              </a:rPr>
              <a:t> </a:t>
            </a:r>
            <a:r>
              <a:rPr sz="2400" spc="-20" dirty="0">
                <a:solidFill>
                  <a:srgbClr val="FFFF00"/>
                </a:solidFill>
                <a:latin typeface="Arial"/>
                <a:cs typeface="Arial"/>
              </a:rPr>
              <a:t>distinct</a:t>
            </a:r>
            <a:r>
              <a:rPr sz="2400" spc="114" dirty="0">
                <a:solidFill>
                  <a:srgbClr val="FFFF00"/>
                </a:solidFill>
                <a:latin typeface="Arial"/>
                <a:cs typeface="Arial"/>
              </a:rPr>
              <a:t> </a:t>
            </a:r>
            <a:r>
              <a:rPr sz="2400" spc="-95" dirty="0">
                <a:solidFill>
                  <a:srgbClr val="FFFF00"/>
                </a:solidFill>
                <a:latin typeface="Arial"/>
                <a:cs typeface="Arial"/>
              </a:rPr>
              <a:t>person</a:t>
            </a:r>
            <a:endParaRPr sz="2400">
              <a:latin typeface="Arial"/>
              <a:cs typeface="Arial"/>
            </a:endParaRPr>
          </a:p>
          <a:p>
            <a:pPr>
              <a:lnSpc>
                <a:spcPct val="100000"/>
              </a:lnSpc>
            </a:pPr>
            <a:endParaRPr sz="2400">
              <a:latin typeface="Arial"/>
              <a:cs typeface="Arial"/>
            </a:endParaRPr>
          </a:p>
          <a:p>
            <a:pPr marL="475615" algn="ctr">
              <a:lnSpc>
                <a:spcPct val="100000"/>
              </a:lnSpc>
              <a:spcBef>
                <a:spcPts val="1395"/>
              </a:spcBef>
              <a:tabLst>
                <a:tab pos="1426845" algn="l"/>
                <a:tab pos="2445385" algn="l"/>
                <a:tab pos="4436110" algn="l"/>
                <a:tab pos="5570220" algn="l"/>
                <a:tab pos="6296025" algn="l"/>
                <a:tab pos="7061200" algn="l"/>
                <a:tab pos="7731759" algn="l"/>
                <a:tab pos="8140700" algn="l"/>
                <a:tab pos="8829040" algn="l"/>
              </a:tabLst>
            </a:pPr>
            <a:r>
              <a:rPr sz="2400" spc="-60" dirty="0">
                <a:solidFill>
                  <a:srgbClr val="FFFF00"/>
                </a:solidFill>
                <a:latin typeface="Arial"/>
                <a:cs typeface="Arial"/>
              </a:rPr>
              <a:t>Stock/	</a:t>
            </a:r>
            <a:r>
              <a:rPr sz="2400" spc="-85" dirty="0">
                <a:solidFill>
                  <a:srgbClr val="FFFF00"/>
                </a:solidFill>
                <a:latin typeface="Arial"/>
                <a:cs typeface="Arial"/>
              </a:rPr>
              <a:t>branch	</a:t>
            </a:r>
            <a:r>
              <a:rPr sz="2400" spc="-90" dirty="0">
                <a:solidFill>
                  <a:srgbClr val="FFFF00"/>
                </a:solidFill>
                <a:latin typeface="Arial"/>
                <a:cs typeface="Arial"/>
              </a:rPr>
              <a:t>transfers/cross	</a:t>
            </a:r>
            <a:r>
              <a:rPr sz="2400" spc="-114" dirty="0">
                <a:solidFill>
                  <a:srgbClr val="FFFF00"/>
                </a:solidFill>
                <a:latin typeface="Arial"/>
                <a:cs typeface="Arial"/>
              </a:rPr>
              <a:t>charges	</a:t>
            </a:r>
            <a:r>
              <a:rPr sz="2400" spc="-80" dirty="0">
                <a:solidFill>
                  <a:srgbClr val="FFFF00"/>
                </a:solidFill>
                <a:latin typeface="Arial"/>
                <a:cs typeface="Arial"/>
              </a:rPr>
              <a:t>shall	</a:t>
            </a:r>
            <a:r>
              <a:rPr sz="2400" spc="10" dirty="0">
                <a:solidFill>
                  <a:srgbClr val="FFFF00"/>
                </a:solidFill>
                <a:latin typeface="Arial"/>
                <a:cs typeface="Arial"/>
              </a:rPr>
              <a:t>form	</a:t>
            </a:r>
            <a:r>
              <a:rPr sz="2400" spc="-15" dirty="0">
                <a:solidFill>
                  <a:srgbClr val="FFFF00"/>
                </a:solidFill>
                <a:latin typeface="Arial"/>
                <a:cs typeface="Arial"/>
              </a:rPr>
              <a:t>part	</a:t>
            </a:r>
            <a:r>
              <a:rPr sz="2400" spc="15" dirty="0">
                <a:solidFill>
                  <a:srgbClr val="FFFF00"/>
                </a:solidFill>
                <a:latin typeface="Arial"/>
                <a:cs typeface="Arial"/>
              </a:rPr>
              <a:t>of	</a:t>
            </a:r>
            <a:r>
              <a:rPr sz="2400" spc="-235" dirty="0">
                <a:solidFill>
                  <a:srgbClr val="FFFF00"/>
                </a:solidFill>
                <a:latin typeface="Arial"/>
                <a:cs typeface="Arial"/>
              </a:rPr>
              <a:t>GST	</a:t>
            </a:r>
            <a:r>
              <a:rPr sz="2400" spc="-40" dirty="0">
                <a:solidFill>
                  <a:srgbClr val="FFFF00"/>
                </a:solidFill>
                <a:latin typeface="Arial"/>
                <a:cs typeface="Arial"/>
              </a:rPr>
              <a:t>turnover</a:t>
            </a:r>
            <a:endParaRPr sz="2400">
              <a:latin typeface="Arial"/>
              <a:cs typeface="Arial"/>
            </a:endParaRPr>
          </a:p>
        </p:txBody>
      </p:sp>
      <p:sp>
        <p:nvSpPr>
          <p:cNvPr id="92" name="object 92"/>
          <p:cNvSpPr/>
          <p:nvPr/>
        </p:nvSpPr>
        <p:spPr>
          <a:xfrm>
            <a:off x="2720720" y="4053078"/>
            <a:ext cx="671068" cy="219202"/>
          </a:xfrm>
          <a:prstGeom prst="rect">
            <a:avLst/>
          </a:prstGeom>
          <a:blipFill>
            <a:blip r:embed="rId79" cstate="print"/>
            <a:stretch>
              <a:fillRect/>
            </a:stretch>
          </a:blipFill>
        </p:spPr>
        <p:txBody>
          <a:bodyPr wrap="square" lIns="0" tIns="0" rIns="0" bIns="0" rtlCol="0"/>
          <a:lstStyle/>
          <a:p>
            <a:endParaRPr/>
          </a:p>
        </p:txBody>
      </p:sp>
      <p:sp>
        <p:nvSpPr>
          <p:cNvPr id="93" name="object 93"/>
          <p:cNvSpPr/>
          <p:nvPr/>
        </p:nvSpPr>
        <p:spPr>
          <a:xfrm>
            <a:off x="3504438" y="4088510"/>
            <a:ext cx="1123696" cy="238125"/>
          </a:xfrm>
          <a:prstGeom prst="rect">
            <a:avLst/>
          </a:prstGeom>
          <a:blipFill>
            <a:blip r:embed="rId80" cstate="print"/>
            <a:stretch>
              <a:fillRect/>
            </a:stretch>
          </a:blipFill>
        </p:spPr>
        <p:txBody>
          <a:bodyPr wrap="square" lIns="0" tIns="0" rIns="0" bIns="0" rtlCol="0"/>
          <a:lstStyle/>
          <a:p>
            <a:endParaRPr/>
          </a:p>
        </p:txBody>
      </p:sp>
      <p:sp>
        <p:nvSpPr>
          <p:cNvPr id="94" name="object 94"/>
          <p:cNvSpPr/>
          <p:nvPr/>
        </p:nvSpPr>
        <p:spPr>
          <a:xfrm>
            <a:off x="4765928" y="4053078"/>
            <a:ext cx="540385" cy="219202"/>
          </a:xfrm>
          <a:prstGeom prst="rect">
            <a:avLst/>
          </a:prstGeom>
          <a:blipFill>
            <a:blip r:embed="rId81" cstate="print"/>
            <a:stretch>
              <a:fillRect/>
            </a:stretch>
          </a:blipFill>
        </p:spPr>
        <p:txBody>
          <a:bodyPr wrap="square" lIns="0" tIns="0" rIns="0" bIns="0" rtlCol="0"/>
          <a:lstStyle/>
          <a:p>
            <a:endParaRPr/>
          </a:p>
        </p:txBody>
      </p:sp>
      <p:sp>
        <p:nvSpPr>
          <p:cNvPr id="95" name="object 95"/>
          <p:cNvSpPr/>
          <p:nvPr/>
        </p:nvSpPr>
        <p:spPr>
          <a:xfrm>
            <a:off x="5434457" y="4053078"/>
            <a:ext cx="740028" cy="219202"/>
          </a:xfrm>
          <a:prstGeom prst="rect">
            <a:avLst/>
          </a:prstGeom>
          <a:blipFill>
            <a:blip r:embed="rId82" cstate="print"/>
            <a:stretch>
              <a:fillRect/>
            </a:stretch>
          </a:blipFill>
        </p:spPr>
        <p:txBody>
          <a:bodyPr wrap="square" lIns="0" tIns="0" rIns="0" bIns="0" rtlCol="0"/>
          <a:lstStyle/>
          <a:p>
            <a:endParaRPr/>
          </a:p>
        </p:txBody>
      </p:sp>
      <p:sp>
        <p:nvSpPr>
          <p:cNvPr id="96" name="object 96"/>
          <p:cNvSpPr/>
          <p:nvPr/>
        </p:nvSpPr>
        <p:spPr>
          <a:xfrm>
            <a:off x="6322567" y="4088510"/>
            <a:ext cx="394588" cy="183769"/>
          </a:xfrm>
          <a:prstGeom prst="rect">
            <a:avLst/>
          </a:prstGeom>
          <a:blipFill>
            <a:blip r:embed="rId83" cstate="print"/>
            <a:stretch>
              <a:fillRect/>
            </a:stretch>
          </a:blipFill>
        </p:spPr>
        <p:txBody>
          <a:bodyPr wrap="square" lIns="0" tIns="0" rIns="0" bIns="0" rtlCol="0"/>
          <a:lstStyle/>
          <a:p>
            <a:endParaRPr/>
          </a:p>
        </p:txBody>
      </p:sp>
      <p:sp>
        <p:nvSpPr>
          <p:cNvPr id="97" name="object 97"/>
          <p:cNvSpPr/>
          <p:nvPr/>
        </p:nvSpPr>
        <p:spPr>
          <a:xfrm>
            <a:off x="6831965" y="4049395"/>
            <a:ext cx="588644" cy="222885"/>
          </a:xfrm>
          <a:prstGeom prst="rect">
            <a:avLst/>
          </a:prstGeom>
          <a:blipFill>
            <a:blip r:embed="rId84" cstate="print"/>
            <a:stretch>
              <a:fillRect/>
            </a:stretch>
          </a:blipFill>
        </p:spPr>
        <p:txBody>
          <a:bodyPr wrap="square" lIns="0" tIns="0" rIns="0" bIns="0" rtlCol="0"/>
          <a:lstStyle/>
          <a:p>
            <a:endParaRPr/>
          </a:p>
        </p:txBody>
      </p:sp>
      <p:sp>
        <p:nvSpPr>
          <p:cNvPr id="98" name="object 98"/>
          <p:cNvSpPr/>
          <p:nvPr/>
        </p:nvSpPr>
        <p:spPr>
          <a:xfrm>
            <a:off x="7566152" y="4088510"/>
            <a:ext cx="486028" cy="249300"/>
          </a:xfrm>
          <a:prstGeom prst="rect">
            <a:avLst/>
          </a:prstGeom>
          <a:blipFill>
            <a:blip r:embed="rId85" cstate="print"/>
            <a:stretch>
              <a:fillRect/>
            </a:stretch>
          </a:blipFill>
        </p:spPr>
        <p:txBody>
          <a:bodyPr wrap="square" lIns="0" tIns="0" rIns="0" bIns="0" rtlCol="0"/>
          <a:lstStyle/>
          <a:p>
            <a:endParaRPr/>
          </a:p>
        </p:txBody>
      </p:sp>
      <p:sp>
        <p:nvSpPr>
          <p:cNvPr id="99" name="object 99"/>
          <p:cNvSpPr/>
          <p:nvPr/>
        </p:nvSpPr>
        <p:spPr>
          <a:xfrm>
            <a:off x="8176641" y="4049395"/>
            <a:ext cx="251713" cy="222885"/>
          </a:xfrm>
          <a:prstGeom prst="rect">
            <a:avLst/>
          </a:prstGeom>
          <a:blipFill>
            <a:blip r:embed="rId86" cstate="print"/>
            <a:stretch>
              <a:fillRect/>
            </a:stretch>
          </a:blipFill>
        </p:spPr>
        <p:txBody>
          <a:bodyPr wrap="square" lIns="0" tIns="0" rIns="0" bIns="0" rtlCol="0"/>
          <a:lstStyle/>
          <a:p>
            <a:endParaRPr/>
          </a:p>
        </p:txBody>
      </p:sp>
      <p:sp>
        <p:nvSpPr>
          <p:cNvPr id="100" name="object 100"/>
          <p:cNvSpPr/>
          <p:nvPr/>
        </p:nvSpPr>
        <p:spPr>
          <a:xfrm>
            <a:off x="8523605" y="4049395"/>
            <a:ext cx="1166876" cy="222885"/>
          </a:xfrm>
          <a:prstGeom prst="rect">
            <a:avLst/>
          </a:prstGeom>
          <a:blipFill>
            <a:blip r:embed="rId87" cstate="print"/>
            <a:stretch>
              <a:fillRect/>
            </a:stretch>
          </a:blipFill>
        </p:spPr>
        <p:txBody>
          <a:bodyPr wrap="square" lIns="0" tIns="0" rIns="0" bIns="0" rtlCol="0"/>
          <a:lstStyle/>
          <a:p>
            <a:endParaRPr/>
          </a:p>
        </p:txBody>
      </p:sp>
      <p:sp>
        <p:nvSpPr>
          <p:cNvPr id="101" name="object 101"/>
          <p:cNvSpPr/>
          <p:nvPr/>
        </p:nvSpPr>
        <p:spPr>
          <a:xfrm>
            <a:off x="9816465" y="4068571"/>
            <a:ext cx="611396" cy="203707"/>
          </a:xfrm>
          <a:prstGeom prst="rect">
            <a:avLst/>
          </a:prstGeom>
          <a:blipFill>
            <a:blip r:embed="rId88" cstate="print"/>
            <a:stretch>
              <a:fillRect/>
            </a:stretch>
          </a:blipFill>
        </p:spPr>
        <p:txBody>
          <a:bodyPr wrap="square" lIns="0" tIns="0" rIns="0" bIns="0" rtlCol="0"/>
          <a:lstStyle/>
          <a:p>
            <a:endParaRPr/>
          </a:p>
        </p:txBody>
      </p:sp>
      <p:grpSp>
        <p:nvGrpSpPr>
          <p:cNvPr id="102" name="object 102"/>
          <p:cNvGrpSpPr/>
          <p:nvPr/>
        </p:nvGrpSpPr>
        <p:grpSpPr>
          <a:xfrm>
            <a:off x="10548366" y="3797046"/>
            <a:ext cx="1541145" cy="475615"/>
            <a:chOff x="10548366" y="3797046"/>
            <a:chExt cx="1541145" cy="475615"/>
          </a:xfrm>
        </p:grpSpPr>
        <p:sp>
          <p:nvSpPr>
            <p:cNvPr id="103" name="object 103"/>
            <p:cNvSpPr/>
            <p:nvPr/>
          </p:nvSpPr>
          <p:spPr>
            <a:xfrm>
              <a:off x="11228197" y="3797046"/>
              <a:ext cx="393192" cy="219202"/>
            </a:xfrm>
            <a:prstGeom prst="rect">
              <a:avLst/>
            </a:prstGeom>
            <a:blipFill>
              <a:blip r:embed="rId89" cstate="print"/>
              <a:stretch>
                <a:fillRect/>
              </a:stretch>
            </a:blipFill>
          </p:spPr>
          <p:txBody>
            <a:bodyPr wrap="square" lIns="0" tIns="0" rIns="0" bIns="0" rtlCol="0"/>
            <a:lstStyle/>
            <a:p>
              <a:endParaRPr/>
            </a:p>
          </p:txBody>
        </p:sp>
        <p:sp>
          <p:nvSpPr>
            <p:cNvPr id="104" name="object 104"/>
            <p:cNvSpPr/>
            <p:nvPr/>
          </p:nvSpPr>
          <p:spPr>
            <a:xfrm>
              <a:off x="11794617" y="3867404"/>
              <a:ext cx="285876" cy="148844"/>
            </a:xfrm>
            <a:prstGeom prst="rect">
              <a:avLst/>
            </a:prstGeom>
            <a:blipFill>
              <a:blip r:embed="rId90" cstate="print"/>
              <a:stretch>
                <a:fillRect/>
              </a:stretch>
            </a:blipFill>
          </p:spPr>
          <p:txBody>
            <a:bodyPr wrap="square" lIns="0" tIns="0" rIns="0" bIns="0" rtlCol="0"/>
            <a:lstStyle/>
            <a:p>
              <a:endParaRPr/>
            </a:p>
          </p:txBody>
        </p:sp>
        <p:sp>
          <p:nvSpPr>
            <p:cNvPr id="105" name="object 105"/>
            <p:cNvSpPr/>
            <p:nvPr/>
          </p:nvSpPr>
          <p:spPr>
            <a:xfrm>
              <a:off x="10548366" y="4053078"/>
              <a:ext cx="400703" cy="219202"/>
            </a:xfrm>
            <a:prstGeom prst="rect">
              <a:avLst/>
            </a:prstGeom>
            <a:blipFill>
              <a:blip r:embed="rId91" cstate="print"/>
              <a:stretch>
                <a:fillRect/>
              </a:stretch>
            </a:blipFill>
          </p:spPr>
          <p:txBody>
            <a:bodyPr wrap="square" lIns="0" tIns="0" rIns="0" bIns="0" rtlCol="0"/>
            <a:lstStyle/>
            <a:p>
              <a:endParaRPr/>
            </a:p>
          </p:txBody>
        </p:sp>
        <p:sp>
          <p:nvSpPr>
            <p:cNvPr id="106" name="object 106"/>
            <p:cNvSpPr/>
            <p:nvPr/>
          </p:nvSpPr>
          <p:spPr>
            <a:xfrm>
              <a:off x="11081494" y="4049395"/>
              <a:ext cx="716679" cy="222885"/>
            </a:xfrm>
            <a:prstGeom prst="rect">
              <a:avLst/>
            </a:prstGeom>
            <a:blipFill>
              <a:blip r:embed="rId92" cstate="print"/>
              <a:stretch>
                <a:fillRect/>
              </a:stretch>
            </a:blipFill>
          </p:spPr>
          <p:txBody>
            <a:bodyPr wrap="square" lIns="0" tIns="0" rIns="0" bIns="0" rtlCol="0"/>
            <a:lstStyle/>
            <a:p>
              <a:endParaRPr/>
            </a:p>
          </p:txBody>
        </p:sp>
        <p:sp>
          <p:nvSpPr>
            <p:cNvPr id="107" name="object 107"/>
            <p:cNvSpPr/>
            <p:nvPr/>
          </p:nvSpPr>
          <p:spPr>
            <a:xfrm>
              <a:off x="11931777" y="4068572"/>
              <a:ext cx="157479" cy="203707"/>
            </a:xfrm>
            <a:prstGeom prst="rect">
              <a:avLst/>
            </a:prstGeom>
            <a:blipFill>
              <a:blip r:embed="rId93" cstate="print"/>
              <a:stretch>
                <a:fillRect/>
              </a:stretch>
            </a:blipFill>
          </p:spPr>
          <p:txBody>
            <a:bodyPr wrap="square" lIns="0" tIns="0" rIns="0" bIns="0" rtlCol="0"/>
            <a:lstStyle/>
            <a:p>
              <a:endParaRPr/>
            </a:p>
          </p:txBody>
        </p:sp>
      </p:grpSp>
      <p:grpSp>
        <p:nvGrpSpPr>
          <p:cNvPr id="108" name="object 108"/>
          <p:cNvGrpSpPr/>
          <p:nvPr/>
        </p:nvGrpSpPr>
        <p:grpSpPr>
          <a:xfrm>
            <a:off x="322275" y="4053078"/>
            <a:ext cx="2266315" cy="475615"/>
            <a:chOff x="322275" y="4053078"/>
            <a:chExt cx="2266315" cy="475615"/>
          </a:xfrm>
        </p:grpSpPr>
        <p:sp>
          <p:nvSpPr>
            <p:cNvPr id="109" name="object 109"/>
            <p:cNvSpPr/>
            <p:nvPr/>
          </p:nvSpPr>
          <p:spPr>
            <a:xfrm>
              <a:off x="1648333" y="4053078"/>
              <a:ext cx="940072" cy="219202"/>
            </a:xfrm>
            <a:prstGeom prst="rect">
              <a:avLst/>
            </a:prstGeom>
            <a:blipFill>
              <a:blip r:embed="rId94" cstate="print"/>
              <a:stretch>
                <a:fillRect/>
              </a:stretch>
            </a:blipFill>
          </p:spPr>
          <p:txBody>
            <a:bodyPr wrap="square" lIns="0" tIns="0" rIns="0" bIns="0" rtlCol="0"/>
            <a:lstStyle/>
            <a:p>
              <a:endParaRPr/>
            </a:p>
          </p:txBody>
        </p:sp>
        <p:sp>
          <p:nvSpPr>
            <p:cNvPr id="110" name="object 110"/>
            <p:cNvSpPr/>
            <p:nvPr/>
          </p:nvSpPr>
          <p:spPr>
            <a:xfrm>
              <a:off x="322275" y="4053078"/>
              <a:ext cx="2019731" cy="475234"/>
            </a:xfrm>
            <a:prstGeom prst="rect">
              <a:avLst/>
            </a:prstGeom>
            <a:blipFill>
              <a:blip r:embed="rId95" cstate="print"/>
              <a:stretch>
                <a:fillRect/>
              </a:stretch>
            </a:blipFill>
          </p:spPr>
          <p:txBody>
            <a:bodyPr wrap="square" lIns="0" tIns="0" rIns="0" bIns="0" rtlCol="0"/>
            <a:lstStyle/>
            <a:p>
              <a:endParaRPr/>
            </a:p>
          </p:txBody>
        </p:sp>
        <p:sp>
          <p:nvSpPr>
            <p:cNvPr id="111" name="object 111"/>
            <p:cNvSpPr/>
            <p:nvPr/>
          </p:nvSpPr>
          <p:spPr>
            <a:xfrm>
              <a:off x="2391283" y="4495607"/>
              <a:ext cx="28277" cy="29022"/>
            </a:xfrm>
            <a:prstGeom prst="rect">
              <a:avLst/>
            </a:prstGeom>
            <a:blipFill>
              <a:blip r:embed="rId96" cstate="print"/>
              <a:stretch>
                <a:fillRect/>
              </a:stretch>
            </a:blipFill>
          </p:spPr>
          <p:txBody>
            <a:bodyPr wrap="square" lIns="0" tIns="0" rIns="0" bIns="0" rtlCol="0"/>
            <a:lstStyle/>
            <a:p>
              <a:endParaRPr/>
            </a:p>
          </p:txBody>
        </p:sp>
      </p:grpSp>
      <p:sp>
        <p:nvSpPr>
          <p:cNvPr id="112" name="object 112"/>
          <p:cNvSpPr/>
          <p:nvPr/>
        </p:nvSpPr>
        <p:spPr>
          <a:xfrm>
            <a:off x="357530" y="5093589"/>
            <a:ext cx="612978" cy="257175"/>
          </a:xfrm>
          <a:prstGeom prst="rect">
            <a:avLst/>
          </a:prstGeom>
          <a:blipFill>
            <a:blip r:embed="rId97" cstate="print"/>
            <a:stretch>
              <a:fillRect/>
            </a:stretch>
          </a:blipFill>
        </p:spPr>
        <p:txBody>
          <a:bodyPr wrap="square" lIns="0" tIns="0" rIns="0" bIns="0" rtlCol="0"/>
          <a:lstStyle/>
          <a:p>
            <a:endParaRPr/>
          </a:p>
        </p:txBody>
      </p:sp>
      <p:sp>
        <p:nvSpPr>
          <p:cNvPr id="113" name="object 113"/>
          <p:cNvSpPr/>
          <p:nvPr/>
        </p:nvSpPr>
        <p:spPr>
          <a:xfrm>
            <a:off x="10249027" y="5263641"/>
            <a:ext cx="28321" cy="29083"/>
          </a:xfrm>
          <a:prstGeom prst="rect">
            <a:avLst/>
          </a:prstGeom>
          <a:blipFill>
            <a:blip r:embed="rId98" cstate="print"/>
            <a:stretch>
              <a:fillRect/>
            </a:stretch>
          </a:blipFill>
        </p:spPr>
        <p:txBody>
          <a:bodyPr wrap="square" lIns="0" tIns="0" rIns="0" bIns="0" rtlCol="0"/>
          <a:lstStyle/>
          <a:p>
            <a:endParaRPr/>
          </a:p>
        </p:txBody>
      </p:sp>
      <p:sp>
        <p:nvSpPr>
          <p:cNvPr id="114" name="object 114"/>
          <p:cNvSpPr/>
          <p:nvPr/>
        </p:nvSpPr>
        <p:spPr>
          <a:xfrm>
            <a:off x="10249027" y="5172583"/>
            <a:ext cx="28321" cy="29083"/>
          </a:xfrm>
          <a:prstGeom prst="rect">
            <a:avLst/>
          </a:prstGeom>
          <a:blipFill>
            <a:blip r:embed="rId42" cstate="print"/>
            <a:stretch>
              <a:fillRect/>
            </a:stretch>
          </a:blipFill>
        </p:spPr>
        <p:txBody>
          <a:bodyPr wrap="square" lIns="0" tIns="0" rIns="0" bIns="0" rtlCol="0"/>
          <a:lstStyle/>
          <a:p>
            <a:endParaRPr/>
          </a:p>
        </p:txBody>
      </p:sp>
      <p:sp>
        <p:nvSpPr>
          <p:cNvPr id="115" name="object 115"/>
          <p:cNvSpPr/>
          <p:nvPr/>
        </p:nvSpPr>
        <p:spPr>
          <a:xfrm>
            <a:off x="107661" y="5547486"/>
            <a:ext cx="75459" cy="75450"/>
          </a:xfrm>
          <a:prstGeom prst="rect">
            <a:avLst/>
          </a:prstGeom>
          <a:blipFill>
            <a:blip r:embed="rId99" cstate="print"/>
            <a:stretch>
              <a:fillRect/>
            </a:stretch>
          </a:blipFill>
        </p:spPr>
        <p:txBody>
          <a:bodyPr wrap="square" lIns="0" tIns="0" rIns="0" bIns="0" rtlCol="0"/>
          <a:lstStyle/>
          <a:p>
            <a:endParaRPr/>
          </a:p>
        </p:txBody>
      </p:sp>
      <p:sp>
        <p:nvSpPr>
          <p:cNvPr id="116" name="object 116"/>
          <p:cNvSpPr/>
          <p:nvPr/>
        </p:nvSpPr>
        <p:spPr>
          <a:xfrm>
            <a:off x="334175" y="5489194"/>
            <a:ext cx="211264" cy="251167"/>
          </a:xfrm>
          <a:prstGeom prst="rect">
            <a:avLst/>
          </a:prstGeom>
          <a:blipFill>
            <a:blip r:embed="rId100" cstate="print"/>
            <a:stretch>
              <a:fillRect/>
            </a:stretch>
          </a:blipFill>
        </p:spPr>
        <p:txBody>
          <a:bodyPr wrap="square" lIns="0" tIns="0" rIns="0" bIns="0" rtlCol="0"/>
          <a:lstStyle/>
          <a:p>
            <a:endParaRPr/>
          </a:p>
        </p:txBody>
      </p:sp>
      <p:sp>
        <p:nvSpPr>
          <p:cNvPr id="117" name="object 117"/>
          <p:cNvSpPr/>
          <p:nvPr/>
        </p:nvSpPr>
        <p:spPr>
          <a:xfrm>
            <a:off x="612508" y="5476494"/>
            <a:ext cx="1096657" cy="219214"/>
          </a:xfrm>
          <a:prstGeom prst="rect">
            <a:avLst/>
          </a:prstGeom>
          <a:blipFill>
            <a:blip r:embed="rId101" cstate="print"/>
            <a:stretch>
              <a:fillRect/>
            </a:stretch>
          </a:blipFill>
        </p:spPr>
        <p:txBody>
          <a:bodyPr wrap="square" lIns="0" tIns="0" rIns="0" bIns="0" rtlCol="0"/>
          <a:lstStyle/>
          <a:p>
            <a:endParaRPr/>
          </a:p>
        </p:txBody>
      </p:sp>
      <p:sp>
        <p:nvSpPr>
          <p:cNvPr id="118" name="object 118"/>
          <p:cNvSpPr/>
          <p:nvPr/>
        </p:nvSpPr>
        <p:spPr>
          <a:xfrm>
            <a:off x="1773173" y="5511927"/>
            <a:ext cx="252730" cy="183781"/>
          </a:xfrm>
          <a:prstGeom prst="rect">
            <a:avLst/>
          </a:prstGeom>
          <a:blipFill>
            <a:blip r:embed="rId102" cstate="print"/>
            <a:stretch>
              <a:fillRect/>
            </a:stretch>
          </a:blipFill>
        </p:spPr>
        <p:txBody>
          <a:bodyPr wrap="square" lIns="0" tIns="0" rIns="0" bIns="0" rtlCol="0"/>
          <a:lstStyle/>
          <a:p>
            <a:endParaRPr/>
          </a:p>
        </p:txBody>
      </p:sp>
      <p:sp>
        <p:nvSpPr>
          <p:cNvPr id="119" name="object 119"/>
          <p:cNvSpPr/>
          <p:nvPr/>
        </p:nvSpPr>
        <p:spPr>
          <a:xfrm>
            <a:off x="2104517" y="5472810"/>
            <a:ext cx="368066" cy="222897"/>
          </a:xfrm>
          <a:prstGeom prst="rect">
            <a:avLst/>
          </a:prstGeom>
          <a:blipFill>
            <a:blip r:embed="rId103" cstate="print"/>
            <a:stretch>
              <a:fillRect/>
            </a:stretch>
          </a:blipFill>
        </p:spPr>
        <p:txBody>
          <a:bodyPr wrap="square" lIns="0" tIns="0" rIns="0" bIns="0" rtlCol="0"/>
          <a:lstStyle/>
          <a:p>
            <a:endParaRPr/>
          </a:p>
        </p:txBody>
      </p:sp>
      <p:sp>
        <p:nvSpPr>
          <p:cNvPr id="120" name="object 120"/>
          <p:cNvSpPr txBox="1"/>
          <p:nvPr/>
        </p:nvSpPr>
        <p:spPr>
          <a:xfrm>
            <a:off x="1045260" y="4977765"/>
            <a:ext cx="10899140" cy="795655"/>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FFFF00"/>
                </a:solidFill>
                <a:latin typeface="Arial"/>
                <a:cs typeface="Arial"/>
              </a:rPr>
              <a:t>the</a:t>
            </a:r>
            <a:r>
              <a:rPr sz="2400" spc="-180" dirty="0">
                <a:solidFill>
                  <a:srgbClr val="FFFF00"/>
                </a:solidFill>
                <a:latin typeface="Arial"/>
                <a:cs typeface="Arial"/>
              </a:rPr>
              <a:t> </a:t>
            </a:r>
            <a:r>
              <a:rPr sz="2400" spc="-70" dirty="0">
                <a:solidFill>
                  <a:srgbClr val="FFFF00"/>
                </a:solidFill>
                <a:latin typeface="Arial"/>
                <a:cs typeface="Arial"/>
              </a:rPr>
              <a:t>aggregate</a:t>
            </a:r>
            <a:r>
              <a:rPr sz="2400" spc="-200" dirty="0">
                <a:solidFill>
                  <a:srgbClr val="FFFF00"/>
                </a:solidFill>
                <a:latin typeface="Arial"/>
                <a:cs typeface="Arial"/>
              </a:rPr>
              <a:t> </a:t>
            </a:r>
            <a:r>
              <a:rPr sz="2400" spc="-40" dirty="0">
                <a:solidFill>
                  <a:srgbClr val="FFFF00"/>
                </a:solidFill>
                <a:latin typeface="Arial"/>
                <a:cs typeface="Arial"/>
              </a:rPr>
              <a:t>turnover</a:t>
            </a:r>
            <a:r>
              <a:rPr sz="2400" spc="-210" dirty="0">
                <a:solidFill>
                  <a:srgbClr val="FFFF00"/>
                </a:solidFill>
                <a:latin typeface="Arial"/>
                <a:cs typeface="Arial"/>
              </a:rPr>
              <a:t> </a:t>
            </a:r>
            <a:r>
              <a:rPr sz="2400" spc="-110" dirty="0">
                <a:solidFill>
                  <a:srgbClr val="FFFF00"/>
                </a:solidFill>
                <a:latin typeface="Arial"/>
                <a:cs typeface="Arial"/>
              </a:rPr>
              <a:t>is</a:t>
            </a:r>
            <a:r>
              <a:rPr sz="2400" spc="-175" dirty="0">
                <a:solidFill>
                  <a:srgbClr val="FFFF00"/>
                </a:solidFill>
                <a:latin typeface="Arial"/>
                <a:cs typeface="Arial"/>
              </a:rPr>
              <a:t> </a:t>
            </a:r>
            <a:r>
              <a:rPr sz="2400" spc="-160" dirty="0">
                <a:solidFill>
                  <a:srgbClr val="FFFF00"/>
                </a:solidFill>
                <a:latin typeface="Arial"/>
                <a:cs typeface="Arial"/>
              </a:rPr>
              <a:t>a</a:t>
            </a:r>
            <a:r>
              <a:rPr sz="2400" spc="-185" dirty="0">
                <a:solidFill>
                  <a:srgbClr val="FFFF00"/>
                </a:solidFill>
                <a:latin typeface="Arial"/>
                <a:cs typeface="Arial"/>
              </a:rPr>
              <a:t> </a:t>
            </a:r>
            <a:r>
              <a:rPr sz="2400" spc="-30" dirty="0">
                <a:solidFill>
                  <a:srgbClr val="FFFF00"/>
                </a:solidFill>
                <a:latin typeface="Arial"/>
                <a:cs typeface="Arial"/>
              </a:rPr>
              <a:t>determining</a:t>
            </a:r>
            <a:r>
              <a:rPr sz="2400" spc="-229" dirty="0">
                <a:solidFill>
                  <a:srgbClr val="FFFF00"/>
                </a:solidFill>
                <a:latin typeface="Arial"/>
                <a:cs typeface="Arial"/>
              </a:rPr>
              <a:t> </a:t>
            </a:r>
            <a:r>
              <a:rPr sz="2400" spc="-20" dirty="0">
                <a:solidFill>
                  <a:srgbClr val="FFFF00"/>
                </a:solidFill>
                <a:latin typeface="Arial"/>
                <a:cs typeface="Arial"/>
              </a:rPr>
              <a:t>factor</a:t>
            </a:r>
            <a:r>
              <a:rPr sz="2400" spc="-195" dirty="0">
                <a:solidFill>
                  <a:srgbClr val="FFFF00"/>
                </a:solidFill>
                <a:latin typeface="Arial"/>
                <a:cs typeface="Arial"/>
              </a:rPr>
              <a:t> </a:t>
            </a:r>
            <a:r>
              <a:rPr sz="2400" spc="15" dirty="0">
                <a:solidFill>
                  <a:srgbClr val="FFFF00"/>
                </a:solidFill>
                <a:latin typeface="Arial"/>
                <a:cs typeface="Arial"/>
              </a:rPr>
              <a:t>for</a:t>
            </a:r>
            <a:r>
              <a:rPr sz="2400" spc="-204" dirty="0">
                <a:solidFill>
                  <a:srgbClr val="FFFF00"/>
                </a:solidFill>
                <a:latin typeface="Arial"/>
                <a:cs typeface="Arial"/>
              </a:rPr>
              <a:t> </a:t>
            </a:r>
            <a:r>
              <a:rPr sz="2400" spc="-15" dirty="0">
                <a:solidFill>
                  <a:srgbClr val="FFFF00"/>
                </a:solidFill>
                <a:latin typeface="Arial"/>
                <a:cs typeface="Arial"/>
              </a:rPr>
              <a:t>the</a:t>
            </a:r>
            <a:r>
              <a:rPr sz="2400" spc="-175" dirty="0">
                <a:solidFill>
                  <a:srgbClr val="FFFF00"/>
                </a:solidFill>
                <a:latin typeface="Arial"/>
                <a:cs typeface="Arial"/>
              </a:rPr>
              <a:t> </a:t>
            </a:r>
            <a:r>
              <a:rPr sz="2400" spc="-15" dirty="0">
                <a:solidFill>
                  <a:srgbClr val="FFFF00"/>
                </a:solidFill>
                <a:latin typeface="Arial"/>
                <a:cs typeface="Arial"/>
              </a:rPr>
              <a:t>following</a:t>
            </a:r>
            <a:r>
              <a:rPr sz="2400" spc="-170" dirty="0">
                <a:solidFill>
                  <a:srgbClr val="FFFF00"/>
                </a:solidFill>
                <a:latin typeface="Arial"/>
                <a:cs typeface="Arial"/>
              </a:rPr>
              <a:t> </a:t>
            </a:r>
            <a:r>
              <a:rPr sz="2400" spc="-105" dirty="0">
                <a:solidFill>
                  <a:srgbClr val="FFFF00"/>
                </a:solidFill>
                <a:latin typeface="Arial"/>
                <a:cs typeface="Arial"/>
              </a:rPr>
              <a:t>decisions</a:t>
            </a:r>
            <a:endParaRPr sz="2400" dirty="0">
              <a:latin typeface="Arial"/>
              <a:cs typeface="Arial"/>
            </a:endParaRPr>
          </a:p>
          <a:p>
            <a:pPr marL="1494155">
              <a:lnSpc>
                <a:spcPct val="100000"/>
              </a:lnSpc>
              <a:spcBef>
                <a:spcPts val="65"/>
              </a:spcBef>
            </a:pPr>
            <a:r>
              <a:rPr sz="2400" spc="-250" dirty="0">
                <a:solidFill>
                  <a:srgbClr val="FFFFFF"/>
                </a:solidFill>
                <a:latin typeface="Arial"/>
                <a:cs typeface="Arial"/>
              </a:rPr>
              <a:t>GSTR</a:t>
            </a:r>
            <a:r>
              <a:rPr sz="2400" spc="-190" dirty="0">
                <a:solidFill>
                  <a:srgbClr val="FFFFFF"/>
                </a:solidFill>
                <a:latin typeface="Arial"/>
                <a:cs typeface="Arial"/>
              </a:rPr>
              <a:t> </a:t>
            </a:r>
            <a:r>
              <a:rPr sz="2600" spc="-285" dirty="0">
                <a:solidFill>
                  <a:srgbClr val="FFFFFF"/>
                </a:solidFill>
                <a:latin typeface="Arial"/>
                <a:cs typeface="Arial"/>
              </a:rPr>
              <a:t>1</a:t>
            </a:r>
            <a:r>
              <a:rPr sz="2600" spc="-250" dirty="0">
                <a:solidFill>
                  <a:srgbClr val="FFFFFF"/>
                </a:solidFill>
                <a:latin typeface="Arial"/>
                <a:cs typeface="Arial"/>
              </a:rPr>
              <a:t> </a:t>
            </a:r>
            <a:r>
              <a:rPr sz="2400" spc="-30" dirty="0">
                <a:solidFill>
                  <a:srgbClr val="FFFFFF"/>
                </a:solidFill>
                <a:latin typeface="Arial"/>
                <a:cs typeface="Arial"/>
              </a:rPr>
              <a:t>in</a:t>
            </a:r>
            <a:r>
              <a:rPr sz="2400" spc="-180" dirty="0">
                <a:solidFill>
                  <a:srgbClr val="FFFFFF"/>
                </a:solidFill>
                <a:latin typeface="Arial"/>
                <a:cs typeface="Arial"/>
              </a:rPr>
              <a:t> </a:t>
            </a:r>
            <a:r>
              <a:rPr sz="2400" spc="-15" dirty="0">
                <a:solidFill>
                  <a:srgbClr val="FFFFFF"/>
                </a:solidFill>
                <a:latin typeface="Arial"/>
                <a:cs typeface="Arial"/>
              </a:rPr>
              <a:t>the</a:t>
            </a:r>
            <a:r>
              <a:rPr sz="2400" spc="-175" dirty="0">
                <a:solidFill>
                  <a:srgbClr val="FFFFFF"/>
                </a:solidFill>
                <a:latin typeface="Arial"/>
                <a:cs typeface="Arial"/>
              </a:rPr>
              <a:t> </a:t>
            </a:r>
            <a:r>
              <a:rPr sz="2400" spc="-90" dirty="0">
                <a:solidFill>
                  <a:srgbClr val="FFFFFF"/>
                </a:solidFill>
                <a:latin typeface="Arial"/>
                <a:cs typeface="Arial"/>
              </a:rPr>
              <a:t>year</a:t>
            </a:r>
            <a:r>
              <a:rPr sz="2400" spc="-195" dirty="0">
                <a:solidFill>
                  <a:srgbClr val="FFFFFF"/>
                </a:solidFill>
                <a:latin typeface="Arial"/>
                <a:cs typeface="Arial"/>
              </a:rPr>
              <a:t> </a:t>
            </a:r>
            <a:r>
              <a:rPr sz="2400" spc="-145" dirty="0">
                <a:solidFill>
                  <a:srgbClr val="FFFFFF"/>
                </a:solidFill>
                <a:latin typeface="Arial"/>
                <a:cs typeface="Arial"/>
              </a:rPr>
              <a:t>202</a:t>
            </a:r>
            <a:r>
              <a:rPr lang="en-US" sz="2400" spc="-145" dirty="0">
                <a:solidFill>
                  <a:srgbClr val="FFFFFF"/>
                </a:solidFill>
                <a:latin typeface="Arial"/>
                <a:cs typeface="Arial"/>
              </a:rPr>
              <a:t>2</a:t>
            </a:r>
            <a:r>
              <a:rPr sz="2400" spc="-145" dirty="0">
                <a:solidFill>
                  <a:srgbClr val="FFFFFF"/>
                </a:solidFill>
                <a:latin typeface="Arial"/>
                <a:cs typeface="Arial"/>
              </a:rPr>
              <a:t>-2</a:t>
            </a:r>
            <a:r>
              <a:rPr lang="en-US" sz="2400" spc="-145" dirty="0">
                <a:solidFill>
                  <a:srgbClr val="FFFFFF"/>
                </a:solidFill>
                <a:latin typeface="Arial"/>
                <a:cs typeface="Arial"/>
              </a:rPr>
              <a:t>3</a:t>
            </a:r>
            <a:r>
              <a:rPr sz="2400" spc="-190" dirty="0">
                <a:solidFill>
                  <a:srgbClr val="FFFFFF"/>
                </a:solidFill>
                <a:latin typeface="Arial"/>
                <a:cs typeface="Arial"/>
              </a:rPr>
              <a:t> </a:t>
            </a:r>
            <a:r>
              <a:rPr sz="2400" spc="-70" dirty="0">
                <a:solidFill>
                  <a:srgbClr val="FFFFFF"/>
                </a:solidFill>
                <a:latin typeface="Arial"/>
                <a:cs typeface="Arial"/>
              </a:rPr>
              <a:t>on</a:t>
            </a:r>
            <a:r>
              <a:rPr sz="2400" spc="-180" dirty="0">
                <a:solidFill>
                  <a:srgbClr val="FFFFFF"/>
                </a:solidFill>
                <a:latin typeface="Arial"/>
                <a:cs typeface="Arial"/>
              </a:rPr>
              <a:t> </a:t>
            </a:r>
            <a:r>
              <a:rPr sz="2400" spc="-35" dirty="0">
                <a:solidFill>
                  <a:srgbClr val="FFFFFF"/>
                </a:solidFill>
                <a:latin typeface="Arial"/>
                <a:cs typeface="Arial"/>
              </a:rPr>
              <a:t>quarterly</a:t>
            </a:r>
            <a:r>
              <a:rPr sz="2400" spc="-300" dirty="0">
                <a:solidFill>
                  <a:srgbClr val="FFFFFF"/>
                </a:solidFill>
                <a:latin typeface="Arial"/>
                <a:cs typeface="Arial"/>
              </a:rPr>
              <a:t> </a:t>
            </a:r>
            <a:r>
              <a:rPr sz="2400" spc="-175" dirty="0">
                <a:solidFill>
                  <a:srgbClr val="FFFFFF"/>
                </a:solidFill>
                <a:latin typeface="Arial"/>
                <a:cs typeface="Arial"/>
              </a:rPr>
              <a:t>QRMP</a:t>
            </a:r>
            <a:r>
              <a:rPr sz="2400" spc="-180" dirty="0">
                <a:solidFill>
                  <a:srgbClr val="FFFFFF"/>
                </a:solidFill>
                <a:latin typeface="Arial"/>
                <a:cs typeface="Arial"/>
              </a:rPr>
              <a:t> </a:t>
            </a:r>
            <a:r>
              <a:rPr sz="2400" spc="-130" dirty="0">
                <a:solidFill>
                  <a:srgbClr val="FFFFFF"/>
                </a:solidFill>
                <a:latin typeface="Arial"/>
                <a:cs typeface="Arial"/>
              </a:rPr>
              <a:t>scheme</a:t>
            </a:r>
            <a:r>
              <a:rPr sz="2400" spc="-170" dirty="0">
                <a:solidFill>
                  <a:srgbClr val="FFFFFF"/>
                </a:solidFill>
                <a:latin typeface="Arial"/>
                <a:cs typeface="Arial"/>
              </a:rPr>
              <a:t> </a:t>
            </a:r>
            <a:r>
              <a:rPr sz="2400" spc="-30" dirty="0">
                <a:solidFill>
                  <a:srgbClr val="FFFFFF"/>
                </a:solidFill>
                <a:latin typeface="Arial"/>
                <a:cs typeface="Arial"/>
              </a:rPr>
              <a:t>or</a:t>
            </a:r>
            <a:r>
              <a:rPr sz="2400" spc="-180" dirty="0">
                <a:solidFill>
                  <a:srgbClr val="FFFFFF"/>
                </a:solidFill>
                <a:latin typeface="Arial"/>
                <a:cs typeface="Arial"/>
              </a:rPr>
              <a:t> </a:t>
            </a:r>
            <a:r>
              <a:rPr sz="2400" spc="-70" dirty="0">
                <a:solidFill>
                  <a:srgbClr val="FFFFFF"/>
                </a:solidFill>
                <a:latin typeface="Arial"/>
                <a:cs typeface="Arial"/>
              </a:rPr>
              <a:t>on</a:t>
            </a:r>
            <a:r>
              <a:rPr sz="2400" spc="-204" dirty="0">
                <a:solidFill>
                  <a:srgbClr val="FFFFFF"/>
                </a:solidFill>
                <a:latin typeface="Arial"/>
                <a:cs typeface="Arial"/>
              </a:rPr>
              <a:t> </a:t>
            </a:r>
            <a:r>
              <a:rPr sz="2400" spc="-15" dirty="0">
                <a:solidFill>
                  <a:srgbClr val="FFFFFF"/>
                </a:solidFill>
                <a:latin typeface="Arial"/>
                <a:cs typeface="Arial"/>
              </a:rPr>
              <a:t>monthly</a:t>
            </a:r>
            <a:r>
              <a:rPr sz="2400" spc="-180" dirty="0">
                <a:solidFill>
                  <a:srgbClr val="FFFFFF"/>
                </a:solidFill>
                <a:latin typeface="Arial"/>
                <a:cs typeface="Arial"/>
              </a:rPr>
              <a:t> </a:t>
            </a:r>
            <a:r>
              <a:rPr sz="2400" spc="-130" dirty="0">
                <a:solidFill>
                  <a:srgbClr val="FFFFFF"/>
                </a:solidFill>
                <a:latin typeface="Arial"/>
                <a:cs typeface="Arial"/>
              </a:rPr>
              <a:t>basis</a:t>
            </a:r>
            <a:endParaRPr sz="2400" dirty="0">
              <a:latin typeface="Arial"/>
              <a:cs typeface="Arial"/>
            </a:endParaRPr>
          </a:p>
        </p:txBody>
      </p:sp>
      <p:sp>
        <p:nvSpPr>
          <p:cNvPr id="121" name="object 121"/>
          <p:cNvSpPr/>
          <p:nvPr/>
        </p:nvSpPr>
        <p:spPr>
          <a:xfrm>
            <a:off x="107661" y="5934570"/>
            <a:ext cx="75459" cy="75463"/>
          </a:xfrm>
          <a:prstGeom prst="rect">
            <a:avLst/>
          </a:prstGeom>
          <a:blipFill>
            <a:blip r:embed="rId104" cstate="print"/>
            <a:stretch>
              <a:fillRect/>
            </a:stretch>
          </a:blipFill>
        </p:spPr>
        <p:txBody>
          <a:bodyPr wrap="square" lIns="0" tIns="0" rIns="0" bIns="0" rtlCol="0"/>
          <a:lstStyle/>
          <a:p>
            <a:endParaRPr/>
          </a:p>
        </p:txBody>
      </p:sp>
      <p:sp>
        <p:nvSpPr>
          <p:cNvPr id="122" name="object 122"/>
          <p:cNvSpPr/>
          <p:nvPr/>
        </p:nvSpPr>
        <p:spPr>
          <a:xfrm>
            <a:off x="343852" y="5863577"/>
            <a:ext cx="210731" cy="263880"/>
          </a:xfrm>
          <a:prstGeom prst="rect">
            <a:avLst/>
          </a:prstGeom>
          <a:blipFill>
            <a:blip r:embed="rId105" cstate="print"/>
            <a:stretch>
              <a:fillRect/>
            </a:stretch>
          </a:blipFill>
        </p:spPr>
        <p:txBody>
          <a:bodyPr wrap="square" lIns="0" tIns="0" rIns="0" bIns="0" rtlCol="0"/>
          <a:lstStyle/>
          <a:p>
            <a:endParaRPr/>
          </a:p>
        </p:txBody>
      </p:sp>
      <p:sp>
        <p:nvSpPr>
          <p:cNvPr id="123" name="object 123"/>
          <p:cNvSpPr/>
          <p:nvPr/>
        </p:nvSpPr>
        <p:spPr>
          <a:xfrm>
            <a:off x="618604" y="5863577"/>
            <a:ext cx="1096657" cy="219227"/>
          </a:xfrm>
          <a:prstGeom prst="rect">
            <a:avLst/>
          </a:prstGeom>
          <a:blipFill>
            <a:blip r:embed="rId106" cstate="print"/>
            <a:stretch>
              <a:fillRect/>
            </a:stretch>
          </a:blipFill>
        </p:spPr>
        <p:txBody>
          <a:bodyPr wrap="square" lIns="0" tIns="0" rIns="0" bIns="0" rtlCol="0"/>
          <a:lstStyle/>
          <a:p>
            <a:endParaRPr/>
          </a:p>
        </p:txBody>
      </p:sp>
      <p:sp>
        <p:nvSpPr>
          <p:cNvPr id="124" name="object 124"/>
          <p:cNvSpPr/>
          <p:nvPr/>
        </p:nvSpPr>
        <p:spPr>
          <a:xfrm>
            <a:off x="1782317" y="5898997"/>
            <a:ext cx="252730" cy="183807"/>
          </a:xfrm>
          <a:prstGeom prst="rect">
            <a:avLst/>
          </a:prstGeom>
          <a:blipFill>
            <a:blip r:embed="rId107" cstate="print"/>
            <a:stretch>
              <a:fillRect/>
            </a:stretch>
          </a:blipFill>
        </p:spPr>
        <p:txBody>
          <a:bodyPr wrap="square" lIns="0" tIns="0" rIns="0" bIns="0" rtlCol="0"/>
          <a:lstStyle/>
          <a:p>
            <a:endParaRPr/>
          </a:p>
        </p:txBody>
      </p:sp>
      <p:sp>
        <p:nvSpPr>
          <p:cNvPr id="125" name="object 125"/>
          <p:cNvSpPr/>
          <p:nvPr/>
        </p:nvSpPr>
        <p:spPr>
          <a:xfrm>
            <a:off x="2128520" y="5879058"/>
            <a:ext cx="1021334" cy="203746"/>
          </a:xfrm>
          <a:prstGeom prst="rect">
            <a:avLst/>
          </a:prstGeom>
          <a:blipFill>
            <a:blip r:embed="rId108" cstate="print"/>
            <a:stretch>
              <a:fillRect/>
            </a:stretch>
          </a:blipFill>
        </p:spPr>
        <p:txBody>
          <a:bodyPr wrap="square" lIns="0" tIns="0" rIns="0" bIns="0" rtlCol="0"/>
          <a:lstStyle/>
          <a:p>
            <a:endParaRPr/>
          </a:p>
        </p:txBody>
      </p:sp>
      <p:sp>
        <p:nvSpPr>
          <p:cNvPr id="126" name="object 126"/>
          <p:cNvSpPr/>
          <p:nvPr/>
        </p:nvSpPr>
        <p:spPr>
          <a:xfrm>
            <a:off x="3259201" y="5876239"/>
            <a:ext cx="533653" cy="206565"/>
          </a:xfrm>
          <a:prstGeom prst="rect">
            <a:avLst/>
          </a:prstGeom>
          <a:blipFill>
            <a:blip r:embed="rId109" cstate="print"/>
            <a:stretch>
              <a:fillRect/>
            </a:stretch>
          </a:blipFill>
        </p:spPr>
        <p:txBody>
          <a:bodyPr wrap="square" lIns="0" tIns="0" rIns="0" bIns="0" rtlCol="0"/>
          <a:lstStyle/>
          <a:p>
            <a:endParaRPr/>
          </a:p>
        </p:txBody>
      </p:sp>
      <p:sp>
        <p:nvSpPr>
          <p:cNvPr id="127" name="object 127"/>
          <p:cNvSpPr/>
          <p:nvPr/>
        </p:nvSpPr>
        <p:spPr>
          <a:xfrm>
            <a:off x="3891153" y="5863577"/>
            <a:ext cx="709168" cy="219227"/>
          </a:xfrm>
          <a:prstGeom prst="rect">
            <a:avLst/>
          </a:prstGeom>
          <a:blipFill>
            <a:blip r:embed="rId110" cstate="print"/>
            <a:stretch>
              <a:fillRect/>
            </a:stretch>
          </a:blipFill>
        </p:spPr>
        <p:txBody>
          <a:bodyPr wrap="square" lIns="0" tIns="0" rIns="0" bIns="0" rtlCol="0"/>
          <a:lstStyle/>
          <a:p>
            <a:endParaRPr/>
          </a:p>
        </p:txBody>
      </p:sp>
      <p:sp>
        <p:nvSpPr>
          <p:cNvPr id="128" name="object 128"/>
          <p:cNvSpPr/>
          <p:nvPr/>
        </p:nvSpPr>
        <p:spPr>
          <a:xfrm>
            <a:off x="4698619" y="6050061"/>
            <a:ext cx="28277" cy="29022"/>
          </a:xfrm>
          <a:prstGeom prst="rect">
            <a:avLst/>
          </a:prstGeom>
          <a:blipFill>
            <a:blip r:embed="rId42" cstate="print"/>
            <a:stretch>
              <a:fillRect/>
            </a:stretch>
          </a:blipFill>
        </p:spPr>
        <p:txBody>
          <a:bodyPr wrap="square" lIns="0" tIns="0" rIns="0" bIns="0" rtlCol="0"/>
          <a:lstStyle/>
          <a:p>
            <a:endParaRPr/>
          </a:p>
        </p:txBody>
      </p:sp>
      <p:sp>
        <p:nvSpPr>
          <p:cNvPr id="129" name="object 129"/>
          <p:cNvSpPr/>
          <p:nvPr/>
        </p:nvSpPr>
        <p:spPr>
          <a:xfrm>
            <a:off x="107661" y="6318618"/>
            <a:ext cx="75459" cy="75463"/>
          </a:xfrm>
          <a:prstGeom prst="rect">
            <a:avLst/>
          </a:prstGeom>
          <a:blipFill>
            <a:blip r:embed="rId111" cstate="print"/>
            <a:stretch>
              <a:fillRect/>
            </a:stretch>
          </a:blipFill>
        </p:spPr>
        <p:txBody>
          <a:bodyPr wrap="square" lIns="0" tIns="0" rIns="0" bIns="0" rtlCol="0"/>
          <a:lstStyle/>
          <a:p>
            <a:endParaRPr/>
          </a:p>
        </p:txBody>
      </p:sp>
      <p:sp>
        <p:nvSpPr>
          <p:cNvPr id="130" name="object 130"/>
          <p:cNvSpPr/>
          <p:nvPr/>
        </p:nvSpPr>
        <p:spPr>
          <a:xfrm>
            <a:off x="334175" y="6260287"/>
            <a:ext cx="196024" cy="251218"/>
          </a:xfrm>
          <a:prstGeom prst="rect">
            <a:avLst/>
          </a:prstGeom>
          <a:blipFill>
            <a:blip r:embed="rId112" cstate="print"/>
            <a:stretch>
              <a:fillRect/>
            </a:stretch>
          </a:blipFill>
        </p:spPr>
        <p:txBody>
          <a:bodyPr wrap="square" lIns="0" tIns="0" rIns="0" bIns="0" rtlCol="0"/>
          <a:lstStyle/>
          <a:p>
            <a:endParaRPr/>
          </a:p>
        </p:txBody>
      </p:sp>
      <p:sp>
        <p:nvSpPr>
          <p:cNvPr id="131" name="object 131"/>
          <p:cNvSpPr/>
          <p:nvPr/>
        </p:nvSpPr>
        <p:spPr>
          <a:xfrm>
            <a:off x="594220" y="6247625"/>
            <a:ext cx="1096657" cy="219227"/>
          </a:xfrm>
          <a:prstGeom prst="rect">
            <a:avLst/>
          </a:prstGeom>
          <a:blipFill>
            <a:blip r:embed="rId113" cstate="print"/>
            <a:stretch>
              <a:fillRect/>
            </a:stretch>
          </a:blipFill>
        </p:spPr>
        <p:txBody>
          <a:bodyPr wrap="square" lIns="0" tIns="0" rIns="0" bIns="0" rtlCol="0"/>
          <a:lstStyle/>
          <a:p>
            <a:endParaRPr/>
          </a:p>
        </p:txBody>
      </p:sp>
      <p:sp>
        <p:nvSpPr>
          <p:cNvPr id="132" name="object 132"/>
          <p:cNvSpPr/>
          <p:nvPr/>
        </p:nvSpPr>
        <p:spPr>
          <a:xfrm>
            <a:off x="1757933" y="6283045"/>
            <a:ext cx="252730" cy="183807"/>
          </a:xfrm>
          <a:prstGeom prst="rect">
            <a:avLst/>
          </a:prstGeom>
          <a:blipFill>
            <a:blip r:embed="rId114" cstate="print"/>
            <a:stretch>
              <a:fillRect/>
            </a:stretch>
          </a:blipFill>
        </p:spPr>
        <p:txBody>
          <a:bodyPr wrap="square" lIns="0" tIns="0" rIns="0" bIns="0" rtlCol="0"/>
          <a:lstStyle/>
          <a:p>
            <a:endParaRPr/>
          </a:p>
        </p:txBody>
      </p:sp>
      <p:sp>
        <p:nvSpPr>
          <p:cNvPr id="133" name="object 133"/>
          <p:cNvSpPr/>
          <p:nvPr/>
        </p:nvSpPr>
        <p:spPr>
          <a:xfrm>
            <a:off x="2095880" y="6283045"/>
            <a:ext cx="405892" cy="249288"/>
          </a:xfrm>
          <a:prstGeom prst="rect">
            <a:avLst/>
          </a:prstGeom>
          <a:blipFill>
            <a:blip r:embed="rId115" cstate="print"/>
            <a:stretch>
              <a:fillRect/>
            </a:stretch>
          </a:blipFill>
        </p:spPr>
        <p:txBody>
          <a:bodyPr wrap="square" lIns="0" tIns="0" rIns="0" bIns="0" rtlCol="0"/>
          <a:lstStyle/>
          <a:p>
            <a:endParaRPr/>
          </a:p>
        </p:txBody>
      </p:sp>
      <p:sp>
        <p:nvSpPr>
          <p:cNvPr id="134" name="object 134"/>
          <p:cNvSpPr/>
          <p:nvPr/>
        </p:nvSpPr>
        <p:spPr>
          <a:xfrm>
            <a:off x="2576957" y="6243904"/>
            <a:ext cx="354456" cy="222948"/>
          </a:xfrm>
          <a:prstGeom prst="rect">
            <a:avLst/>
          </a:prstGeom>
          <a:blipFill>
            <a:blip r:embed="rId116" cstate="print"/>
            <a:stretch>
              <a:fillRect/>
            </a:stretch>
          </a:blipFill>
        </p:spPr>
        <p:txBody>
          <a:bodyPr wrap="square" lIns="0" tIns="0" rIns="0" bIns="0" rtlCol="0"/>
          <a:lstStyle/>
          <a:p>
            <a:endParaRPr/>
          </a:p>
        </p:txBody>
      </p:sp>
      <p:sp>
        <p:nvSpPr>
          <p:cNvPr id="135" name="object 135"/>
          <p:cNvSpPr/>
          <p:nvPr/>
        </p:nvSpPr>
        <p:spPr>
          <a:xfrm>
            <a:off x="3007232" y="6263106"/>
            <a:ext cx="1526413" cy="269227"/>
          </a:xfrm>
          <a:prstGeom prst="rect">
            <a:avLst/>
          </a:prstGeom>
          <a:blipFill>
            <a:blip r:embed="rId117" cstate="print"/>
            <a:stretch>
              <a:fillRect/>
            </a:stretch>
          </a:blipFill>
        </p:spPr>
        <p:txBody>
          <a:bodyPr wrap="square" lIns="0" tIns="0" rIns="0" bIns="0" rtlCol="0"/>
          <a:lstStyle/>
          <a:p>
            <a:endParaRPr/>
          </a:p>
        </p:txBody>
      </p:sp>
      <p:sp>
        <p:nvSpPr>
          <p:cNvPr id="136" name="object 136"/>
          <p:cNvSpPr/>
          <p:nvPr/>
        </p:nvSpPr>
        <p:spPr>
          <a:xfrm>
            <a:off x="4634865" y="6247625"/>
            <a:ext cx="943630" cy="219227"/>
          </a:xfrm>
          <a:prstGeom prst="rect">
            <a:avLst/>
          </a:prstGeom>
          <a:blipFill>
            <a:blip r:embed="rId118" cstate="print"/>
            <a:stretch>
              <a:fillRect/>
            </a:stretch>
          </a:blipFill>
        </p:spPr>
        <p:txBody>
          <a:bodyPr wrap="square" lIns="0" tIns="0" rIns="0" bIns="0" rtlCol="0"/>
          <a:lstStyle/>
          <a:p>
            <a:endParaRPr/>
          </a:p>
        </p:txBody>
      </p:sp>
      <p:sp>
        <p:nvSpPr>
          <p:cNvPr id="137" name="object 137"/>
          <p:cNvSpPr/>
          <p:nvPr/>
        </p:nvSpPr>
        <p:spPr>
          <a:xfrm>
            <a:off x="5671184" y="6247625"/>
            <a:ext cx="1353819" cy="284708"/>
          </a:xfrm>
          <a:prstGeom prst="rect">
            <a:avLst/>
          </a:prstGeom>
          <a:blipFill>
            <a:blip r:embed="rId119" cstate="print"/>
            <a:stretch>
              <a:fillRect/>
            </a:stretch>
          </a:blipFill>
        </p:spPr>
        <p:txBody>
          <a:bodyPr wrap="square" lIns="0" tIns="0" rIns="0" bIns="0" rtlCol="0"/>
          <a:lstStyle/>
          <a:p>
            <a:endParaRPr/>
          </a:p>
        </p:txBody>
      </p:sp>
      <p:sp>
        <p:nvSpPr>
          <p:cNvPr id="138" name="object 138"/>
          <p:cNvSpPr/>
          <p:nvPr/>
        </p:nvSpPr>
        <p:spPr>
          <a:xfrm>
            <a:off x="7106793" y="6318021"/>
            <a:ext cx="285876" cy="148831"/>
          </a:xfrm>
          <a:prstGeom prst="rect">
            <a:avLst/>
          </a:prstGeom>
          <a:blipFill>
            <a:blip r:embed="rId120" cstate="print"/>
            <a:stretch>
              <a:fillRect/>
            </a:stretch>
          </a:blipFill>
        </p:spPr>
        <p:txBody>
          <a:bodyPr wrap="square" lIns="0" tIns="0" rIns="0" bIns="0" rtlCol="0"/>
          <a:lstStyle/>
          <a:p>
            <a:endParaRPr/>
          </a:p>
        </p:txBody>
      </p:sp>
      <p:grpSp>
        <p:nvGrpSpPr>
          <p:cNvPr id="139" name="object 139"/>
          <p:cNvGrpSpPr/>
          <p:nvPr/>
        </p:nvGrpSpPr>
        <p:grpSpPr>
          <a:xfrm>
            <a:off x="7475981" y="6283045"/>
            <a:ext cx="1125220" cy="184150"/>
            <a:chOff x="7475981" y="6283045"/>
            <a:chExt cx="1125220" cy="184150"/>
          </a:xfrm>
        </p:grpSpPr>
        <p:sp>
          <p:nvSpPr>
            <p:cNvPr id="140" name="object 140"/>
            <p:cNvSpPr/>
            <p:nvPr/>
          </p:nvSpPr>
          <p:spPr>
            <a:xfrm>
              <a:off x="7475981" y="6283045"/>
              <a:ext cx="1082040" cy="183807"/>
            </a:xfrm>
            <a:prstGeom prst="rect">
              <a:avLst/>
            </a:prstGeom>
            <a:blipFill>
              <a:blip r:embed="rId121" cstate="print"/>
              <a:stretch>
                <a:fillRect/>
              </a:stretch>
            </a:blipFill>
          </p:spPr>
          <p:txBody>
            <a:bodyPr wrap="square" lIns="0" tIns="0" rIns="0" bIns="0" rtlCol="0"/>
            <a:lstStyle/>
            <a:p>
              <a:endParaRPr/>
            </a:p>
          </p:txBody>
        </p:sp>
        <p:sp>
          <p:nvSpPr>
            <p:cNvPr id="141" name="object 141"/>
            <p:cNvSpPr/>
            <p:nvPr/>
          </p:nvSpPr>
          <p:spPr>
            <a:xfrm>
              <a:off x="8572626" y="6434109"/>
              <a:ext cx="28276" cy="29022"/>
            </a:xfrm>
            <a:prstGeom prst="rect">
              <a:avLst/>
            </a:prstGeom>
            <a:blipFill>
              <a:blip r:embed="rId98" cstate="print"/>
              <a:stretch>
                <a:fillRect/>
              </a:stretch>
            </a:blip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52036" y="1076833"/>
            <a:ext cx="6394577" cy="28473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39" y="264921"/>
            <a:ext cx="11508740" cy="2346960"/>
          </a:xfrm>
          <a:prstGeom prst="rect">
            <a:avLst/>
          </a:prstGeom>
        </p:spPr>
        <p:txBody>
          <a:bodyPr vert="horz" wrap="square" lIns="0" tIns="12700" rIns="0" bIns="0" rtlCol="0">
            <a:spAutoFit/>
          </a:bodyPr>
          <a:lstStyle/>
          <a:p>
            <a:pPr marR="241300" algn="ctr">
              <a:lnSpc>
                <a:spcPct val="100000"/>
              </a:lnSpc>
              <a:spcBef>
                <a:spcPts val="100"/>
              </a:spcBef>
            </a:pPr>
            <a:r>
              <a:rPr sz="2300" b="1" u="heavy" spc="95" dirty="0">
                <a:solidFill>
                  <a:srgbClr val="FFFF00"/>
                </a:solidFill>
                <a:uFill>
                  <a:solidFill>
                    <a:srgbClr val="FFFF00"/>
                  </a:solidFill>
                </a:uFill>
                <a:latin typeface="Arial"/>
                <a:cs typeface="Arial"/>
              </a:rPr>
              <a:t>7.</a:t>
            </a:r>
            <a:r>
              <a:rPr sz="2300" b="1" u="heavy" spc="-95" dirty="0">
                <a:solidFill>
                  <a:srgbClr val="FFFF00"/>
                </a:solidFill>
                <a:uFill>
                  <a:solidFill>
                    <a:srgbClr val="FFFF00"/>
                  </a:solidFill>
                </a:uFill>
                <a:latin typeface="Arial"/>
                <a:cs typeface="Arial"/>
              </a:rPr>
              <a:t> </a:t>
            </a:r>
            <a:r>
              <a:rPr sz="2300" b="1" u="heavy" spc="40" dirty="0">
                <a:solidFill>
                  <a:srgbClr val="FFFF00"/>
                </a:solidFill>
                <a:uFill>
                  <a:solidFill>
                    <a:srgbClr val="FFFF00"/>
                  </a:solidFill>
                </a:uFill>
                <a:latin typeface="Arial"/>
                <a:cs typeface="Arial"/>
              </a:rPr>
              <a:t>Debit</a:t>
            </a:r>
            <a:r>
              <a:rPr sz="2300" b="1" u="heavy" spc="-130" dirty="0">
                <a:solidFill>
                  <a:srgbClr val="FFFF00"/>
                </a:solidFill>
                <a:uFill>
                  <a:solidFill>
                    <a:srgbClr val="FFFF00"/>
                  </a:solidFill>
                </a:uFill>
                <a:latin typeface="Arial"/>
                <a:cs typeface="Arial"/>
              </a:rPr>
              <a:t> </a:t>
            </a:r>
            <a:r>
              <a:rPr sz="2300" b="1" u="heavy" spc="60" dirty="0">
                <a:solidFill>
                  <a:srgbClr val="FFFF00"/>
                </a:solidFill>
                <a:uFill>
                  <a:solidFill>
                    <a:srgbClr val="FFFF00"/>
                  </a:solidFill>
                </a:uFill>
                <a:latin typeface="Arial"/>
                <a:cs typeface="Arial"/>
              </a:rPr>
              <a:t>or</a:t>
            </a:r>
            <a:r>
              <a:rPr sz="2300" b="1" u="heavy" spc="-90" dirty="0">
                <a:solidFill>
                  <a:srgbClr val="FFFF00"/>
                </a:solidFill>
                <a:uFill>
                  <a:solidFill>
                    <a:srgbClr val="FFFF00"/>
                  </a:solidFill>
                </a:uFill>
                <a:latin typeface="Arial"/>
                <a:cs typeface="Arial"/>
              </a:rPr>
              <a:t> </a:t>
            </a:r>
            <a:r>
              <a:rPr sz="2300" b="1" u="heavy" spc="45" dirty="0">
                <a:solidFill>
                  <a:srgbClr val="FFFF00"/>
                </a:solidFill>
                <a:uFill>
                  <a:solidFill>
                    <a:srgbClr val="FFFF00"/>
                  </a:solidFill>
                </a:uFill>
                <a:latin typeface="Arial"/>
                <a:cs typeface="Arial"/>
              </a:rPr>
              <a:t>Credit</a:t>
            </a:r>
            <a:r>
              <a:rPr sz="2300" b="1" u="heavy" spc="-130" dirty="0">
                <a:solidFill>
                  <a:srgbClr val="FFFF00"/>
                </a:solidFill>
                <a:uFill>
                  <a:solidFill>
                    <a:srgbClr val="FFFF00"/>
                  </a:solidFill>
                </a:uFill>
                <a:latin typeface="Arial"/>
                <a:cs typeface="Arial"/>
              </a:rPr>
              <a:t> </a:t>
            </a:r>
            <a:r>
              <a:rPr sz="2300" b="1" u="heavy" spc="45" dirty="0">
                <a:solidFill>
                  <a:srgbClr val="FFFF00"/>
                </a:solidFill>
                <a:uFill>
                  <a:solidFill>
                    <a:srgbClr val="FFFF00"/>
                  </a:solidFill>
                </a:uFill>
                <a:latin typeface="Arial"/>
                <a:cs typeface="Arial"/>
              </a:rPr>
              <a:t>Notes</a:t>
            </a:r>
            <a:endParaRPr sz="2300">
              <a:latin typeface="Arial"/>
              <a:cs typeface="Arial"/>
            </a:endParaRPr>
          </a:p>
          <a:p>
            <a:pPr>
              <a:lnSpc>
                <a:spcPct val="100000"/>
              </a:lnSpc>
              <a:spcBef>
                <a:spcPts val="15"/>
              </a:spcBef>
            </a:pPr>
            <a:endParaRPr sz="2450">
              <a:latin typeface="Arial"/>
              <a:cs typeface="Arial"/>
            </a:endParaRPr>
          </a:p>
          <a:p>
            <a:pPr marL="241300" indent="-228600">
              <a:lnSpc>
                <a:spcPts val="2450"/>
              </a:lnSpc>
              <a:buChar char="•"/>
              <a:tabLst>
                <a:tab pos="241300" algn="l"/>
                <a:tab pos="10250170" algn="l"/>
              </a:tabLst>
            </a:pPr>
            <a:r>
              <a:rPr sz="2400" spc="-75" dirty="0">
                <a:solidFill>
                  <a:srgbClr val="FFFF00"/>
                </a:solidFill>
                <a:latin typeface="Arial"/>
                <a:cs typeface="Arial"/>
              </a:rPr>
              <a:t>In </a:t>
            </a:r>
            <a:r>
              <a:rPr sz="2400" spc="-175" dirty="0">
                <a:solidFill>
                  <a:srgbClr val="FFFF00"/>
                </a:solidFill>
                <a:latin typeface="Arial"/>
                <a:cs typeface="Arial"/>
              </a:rPr>
              <a:t>case </a:t>
            </a:r>
            <a:r>
              <a:rPr sz="2400" spc="15" dirty="0">
                <a:solidFill>
                  <a:srgbClr val="FFFF00"/>
                </a:solidFill>
                <a:latin typeface="Arial"/>
                <a:cs typeface="Arial"/>
              </a:rPr>
              <a:t>of</a:t>
            </a:r>
            <a:r>
              <a:rPr sz="2400" spc="-320" dirty="0">
                <a:solidFill>
                  <a:srgbClr val="FFFF00"/>
                </a:solidFill>
                <a:latin typeface="Arial"/>
                <a:cs typeface="Arial"/>
              </a:rPr>
              <a:t> </a:t>
            </a:r>
            <a:r>
              <a:rPr sz="2400" spc="-90" dirty="0">
                <a:solidFill>
                  <a:srgbClr val="FFFF00"/>
                </a:solidFill>
                <a:latin typeface="Arial"/>
                <a:cs typeface="Arial"/>
              </a:rPr>
              <a:t>any</a:t>
            </a:r>
            <a:r>
              <a:rPr sz="2400" spc="-204" dirty="0">
                <a:solidFill>
                  <a:srgbClr val="FFFF00"/>
                </a:solidFill>
                <a:latin typeface="Arial"/>
                <a:cs typeface="Arial"/>
              </a:rPr>
              <a:t> </a:t>
            </a:r>
            <a:r>
              <a:rPr sz="2400" spc="-105" dirty="0">
                <a:solidFill>
                  <a:srgbClr val="FFFF00"/>
                </a:solidFill>
                <a:latin typeface="Arial"/>
                <a:cs typeface="Arial"/>
              </a:rPr>
              <a:t>discrepancies	</a:t>
            </a:r>
            <a:r>
              <a:rPr sz="2400" spc="-130" dirty="0">
                <a:solidFill>
                  <a:srgbClr val="FFFF00"/>
                </a:solidFill>
                <a:latin typeface="Arial"/>
                <a:cs typeface="Arial"/>
              </a:rPr>
              <a:t>necessary</a:t>
            </a:r>
            <a:endParaRPr sz="2400">
              <a:latin typeface="Arial"/>
              <a:cs typeface="Arial"/>
            </a:endParaRPr>
          </a:p>
          <a:p>
            <a:pPr marL="241300">
              <a:lnSpc>
                <a:spcPts val="2014"/>
              </a:lnSpc>
            </a:pPr>
            <a:r>
              <a:rPr sz="2400" spc="-25" dirty="0">
                <a:solidFill>
                  <a:srgbClr val="FFFF00"/>
                </a:solidFill>
                <a:latin typeface="Arial"/>
                <a:cs typeface="Arial"/>
              </a:rPr>
              <a:t>Debit</a:t>
            </a:r>
            <a:r>
              <a:rPr sz="2400" spc="-190" dirty="0">
                <a:solidFill>
                  <a:srgbClr val="FFFF00"/>
                </a:solidFill>
                <a:latin typeface="Arial"/>
                <a:cs typeface="Arial"/>
              </a:rPr>
              <a:t> </a:t>
            </a:r>
            <a:r>
              <a:rPr sz="2400" spc="-30" dirty="0">
                <a:solidFill>
                  <a:srgbClr val="FFFF00"/>
                </a:solidFill>
                <a:latin typeface="Arial"/>
                <a:cs typeface="Arial"/>
              </a:rPr>
              <a:t>note</a:t>
            </a:r>
            <a:r>
              <a:rPr sz="2400" spc="-210" dirty="0">
                <a:solidFill>
                  <a:srgbClr val="FFFF00"/>
                </a:solidFill>
                <a:latin typeface="Arial"/>
                <a:cs typeface="Arial"/>
              </a:rPr>
              <a:t> </a:t>
            </a:r>
            <a:r>
              <a:rPr sz="2400" spc="-35" dirty="0">
                <a:solidFill>
                  <a:srgbClr val="FFFF00"/>
                </a:solidFill>
                <a:latin typeface="Arial"/>
                <a:cs typeface="Arial"/>
              </a:rPr>
              <a:t>or</a:t>
            </a:r>
            <a:r>
              <a:rPr sz="2400" spc="-275" dirty="0">
                <a:solidFill>
                  <a:srgbClr val="FFFF00"/>
                </a:solidFill>
                <a:latin typeface="Arial"/>
                <a:cs typeface="Arial"/>
              </a:rPr>
              <a:t> </a:t>
            </a:r>
            <a:r>
              <a:rPr sz="2400" spc="-50" dirty="0">
                <a:solidFill>
                  <a:srgbClr val="FFFF00"/>
                </a:solidFill>
                <a:latin typeface="Arial"/>
                <a:cs typeface="Arial"/>
              </a:rPr>
              <a:t>Credit</a:t>
            </a:r>
            <a:r>
              <a:rPr sz="2400" spc="-204" dirty="0">
                <a:solidFill>
                  <a:srgbClr val="FFFF00"/>
                </a:solidFill>
                <a:latin typeface="Arial"/>
                <a:cs typeface="Arial"/>
              </a:rPr>
              <a:t> </a:t>
            </a:r>
            <a:r>
              <a:rPr sz="2400" spc="-70" dirty="0">
                <a:solidFill>
                  <a:srgbClr val="FFFF00"/>
                </a:solidFill>
                <a:latin typeface="Arial"/>
                <a:cs typeface="Arial"/>
              </a:rPr>
              <a:t>notes</a:t>
            </a:r>
            <a:r>
              <a:rPr sz="2400" spc="-200" dirty="0">
                <a:solidFill>
                  <a:srgbClr val="FFFF00"/>
                </a:solidFill>
                <a:latin typeface="Arial"/>
                <a:cs typeface="Arial"/>
              </a:rPr>
              <a:t> </a:t>
            </a:r>
            <a:r>
              <a:rPr sz="2400" spc="-114" dirty="0">
                <a:solidFill>
                  <a:srgbClr val="FFFF00"/>
                </a:solidFill>
                <a:latin typeface="Arial"/>
                <a:cs typeface="Arial"/>
              </a:rPr>
              <a:t>have</a:t>
            </a:r>
            <a:r>
              <a:rPr sz="2400" spc="-190" dirty="0">
                <a:solidFill>
                  <a:srgbClr val="FFFF00"/>
                </a:solidFill>
                <a:latin typeface="Arial"/>
                <a:cs typeface="Arial"/>
              </a:rPr>
              <a:t> </a:t>
            </a:r>
            <a:r>
              <a:rPr sz="2400" spc="50" dirty="0">
                <a:solidFill>
                  <a:srgbClr val="FFFF00"/>
                </a:solidFill>
                <a:latin typeface="Arial"/>
                <a:cs typeface="Arial"/>
              </a:rPr>
              <a:t>to</a:t>
            </a:r>
            <a:r>
              <a:rPr sz="2400" spc="-185" dirty="0">
                <a:solidFill>
                  <a:srgbClr val="FFFF00"/>
                </a:solidFill>
                <a:latin typeface="Arial"/>
                <a:cs typeface="Arial"/>
              </a:rPr>
              <a:t> </a:t>
            </a:r>
            <a:r>
              <a:rPr sz="2400" spc="-95" dirty="0">
                <a:solidFill>
                  <a:srgbClr val="FFFF00"/>
                </a:solidFill>
                <a:latin typeface="Arial"/>
                <a:cs typeface="Arial"/>
              </a:rPr>
              <a:t>be</a:t>
            </a:r>
            <a:r>
              <a:rPr sz="2400" spc="-204" dirty="0">
                <a:solidFill>
                  <a:srgbClr val="FFFF00"/>
                </a:solidFill>
                <a:latin typeface="Arial"/>
                <a:cs typeface="Arial"/>
              </a:rPr>
              <a:t> </a:t>
            </a:r>
            <a:r>
              <a:rPr sz="2400" spc="-95" dirty="0">
                <a:solidFill>
                  <a:srgbClr val="FFFF00"/>
                </a:solidFill>
                <a:latin typeface="Arial"/>
                <a:cs typeface="Arial"/>
              </a:rPr>
              <a:t>raised</a:t>
            </a:r>
            <a:r>
              <a:rPr sz="2400" spc="-180" dirty="0">
                <a:solidFill>
                  <a:srgbClr val="FFFF00"/>
                </a:solidFill>
                <a:latin typeface="Arial"/>
                <a:cs typeface="Arial"/>
              </a:rPr>
              <a:t> </a:t>
            </a:r>
            <a:r>
              <a:rPr sz="2400" spc="50" dirty="0">
                <a:solidFill>
                  <a:srgbClr val="FFFF00"/>
                </a:solidFill>
                <a:latin typeface="Arial"/>
                <a:cs typeface="Arial"/>
              </a:rPr>
              <a:t>to</a:t>
            </a:r>
            <a:r>
              <a:rPr sz="2400" spc="-185" dirty="0">
                <a:solidFill>
                  <a:srgbClr val="FFFF00"/>
                </a:solidFill>
                <a:latin typeface="Arial"/>
                <a:cs typeface="Arial"/>
              </a:rPr>
              <a:t> </a:t>
            </a:r>
            <a:r>
              <a:rPr sz="2400" spc="-105" dirty="0">
                <a:solidFill>
                  <a:srgbClr val="FFFF00"/>
                </a:solidFill>
                <a:latin typeface="Arial"/>
                <a:cs typeface="Arial"/>
              </a:rPr>
              <a:t>keep</a:t>
            </a:r>
            <a:r>
              <a:rPr sz="2400" spc="-215" dirty="0">
                <a:solidFill>
                  <a:srgbClr val="FFFF00"/>
                </a:solidFill>
                <a:latin typeface="Arial"/>
                <a:cs typeface="Arial"/>
              </a:rPr>
              <a:t> </a:t>
            </a:r>
            <a:r>
              <a:rPr sz="2400" spc="-55" dirty="0">
                <a:solidFill>
                  <a:srgbClr val="FFFF00"/>
                </a:solidFill>
                <a:latin typeface="Arial"/>
                <a:cs typeface="Arial"/>
              </a:rPr>
              <a:t>our</a:t>
            </a:r>
            <a:r>
              <a:rPr sz="2400" spc="-200" dirty="0">
                <a:solidFill>
                  <a:srgbClr val="FFFF00"/>
                </a:solidFill>
                <a:latin typeface="Arial"/>
                <a:cs typeface="Arial"/>
              </a:rPr>
              <a:t> </a:t>
            </a:r>
            <a:r>
              <a:rPr sz="2400" spc="-90" dirty="0">
                <a:solidFill>
                  <a:srgbClr val="FFFF00"/>
                </a:solidFill>
                <a:latin typeface="Arial"/>
                <a:cs typeface="Arial"/>
              </a:rPr>
              <a:t>records</a:t>
            </a:r>
            <a:r>
              <a:rPr sz="2400" spc="-225" dirty="0">
                <a:solidFill>
                  <a:srgbClr val="FFFF00"/>
                </a:solidFill>
                <a:latin typeface="Arial"/>
                <a:cs typeface="Arial"/>
              </a:rPr>
              <a:t> </a:t>
            </a:r>
            <a:r>
              <a:rPr sz="2400" spc="15" dirty="0">
                <a:solidFill>
                  <a:srgbClr val="FFFF00"/>
                </a:solidFill>
                <a:latin typeface="Arial"/>
                <a:cs typeface="Arial"/>
              </a:rPr>
              <a:t>for</a:t>
            </a:r>
            <a:r>
              <a:rPr sz="2400" spc="-200" dirty="0">
                <a:solidFill>
                  <a:srgbClr val="FFFF00"/>
                </a:solidFill>
                <a:latin typeface="Arial"/>
                <a:cs typeface="Arial"/>
              </a:rPr>
              <a:t> </a:t>
            </a:r>
            <a:r>
              <a:rPr sz="2400" spc="-15" dirty="0">
                <a:solidFill>
                  <a:srgbClr val="FFFF00"/>
                </a:solidFill>
                <a:latin typeface="Arial"/>
                <a:cs typeface="Arial"/>
              </a:rPr>
              <a:t>the</a:t>
            </a:r>
            <a:r>
              <a:rPr sz="2400" spc="-210" dirty="0">
                <a:solidFill>
                  <a:srgbClr val="FFFF00"/>
                </a:solidFill>
                <a:latin typeface="Arial"/>
                <a:cs typeface="Arial"/>
              </a:rPr>
              <a:t> </a:t>
            </a:r>
            <a:r>
              <a:rPr sz="2400" spc="-95" dirty="0">
                <a:solidFill>
                  <a:srgbClr val="FFFF00"/>
                </a:solidFill>
                <a:latin typeface="Arial"/>
                <a:cs typeface="Arial"/>
              </a:rPr>
              <a:t>purpose</a:t>
            </a:r>
            <a:r>
              <a:rPr sz="2400" spc="-185" dirty="0">
                <a:solidFill>
                  <a:srgbClr val="FFFF00"/>
                </a:solidFill>
                <a:latin typeface="Arial"/>
                <a:cs typeface="Arial"/>
              </a:rPr>
              <a:t> </a:t>
            </a:r>
            <a:r>
              <a:rPr sz="2400" spc="15" dirty="0">
                <a:solidFill>
                  <a:srgbClr val="FFFF00"/>
                </a:solidFill>
                <a:latin typeface="Arial"/>
                <a:cs typeface="Arial"/>
              </a:rPr>
              <a:t>of</a:t>
            </a:r>
            <a:endParaRPr sz="2400">
              <a:latin typeface="Arial"/>
              <a:cs typeface="Arial"/>
            </a:endParaRPr>
          </a:p>
          <a:p>
            <a:pPr marL="241300">
              <a:lnSpc>
                <a:spcPts val="2450"/>
              </a:lnSpc>
            </a:pPr>
            <a:r>
              <a:rPr sz="2400" spc="-30" dirty="0">
                <a:solidFill>
                  <a:srgbClr val="FFFF00"/>
                </a:solidFill>
                <a:latin typeface="Arial"/>
                <a:cs typeface="Arial"/>
              </a:rPr>
              <a:t>department </a:t>
            </a:r>
            <a:r>
              <a:rPr sz="2400" spc="-25" dirty="0">
                <a:solidFill>
                  <a:srgbClr val="FFFF00"/>
                </a:solidFill>
                <a:latin typeface="Arial"/>
                <a:cs typeface="Arial"/>
              </a:rPr>
              <a:t>audit</a:t>
            </a:r>
            <a:r>
              <a:rPr sz="2400" spc="-415" dirty="0">
                <a:solidFill>
                  <a:srgbClr val="FFFF00"/>
                </a:solidFill>
                <a:latin typeface="Arial"/>
                <a:cs typeface="Arial"/>
              </a:rPr>
              <a:t> </a:t>
            </a:r>
            <a:r>
              <a:rPr sz="2400" dirty="0">
                <a:solidFill>
                  <a:srgbClr val="FFFF00"/>
                </a:solidFill>
                <a:latin typeface="Arial"/>
                <a:cs typeface="Arial"/>
              </a:rPr>
              <a:t>trial.</a:t>
            </a:r>
            <a:endParaRPr sz="2400">
              <a:latin typeface="Arial"/>
              <a:cs typeface="Arial"/>
            </a:endParaRPr>
          </a:p>
          <a:p>
            <a:pPr>
              <a:lnSpc>
                <a:spcPct val="100000"/>
              </a:lnSpc>
              <a:spcBef>
                <a:spcPts val="20"/>
              </a:spcBef>
            </a:pPr>
            <a:endParaRPr sz="2600">
              <a:latin typeface="Arial"/>
              <a:cs typeface="Arial"/>
            </a:endParaRPr>
          </a:p>
          <a:p>
            <a:pPr marR="10795" algn="ctr">
              <a:lnSpc>
                <a:spcPct val="100000"/>
              </a:lnSpc>
            </a:pPr>
            <a:r>
              <a:rPr sz="2300" b="1" u="heavy" spc="95" dirty="0">
                <a:solidFill>
                  <a:srgbClr val="FFFF00"/>
                </a:solidFill>
                <a:uFill>
                  <a:solidFill>
                    <a:srgbClr val="FFFF00"/>
                  </a:solidFill>
                </a:uFill>
                <a:latin typeface="Arial"/>
                <a:cs typeface="Arial"/>
              </a:rPr>
              <a:t>8.</a:t>
            </a:r>
            <a:r>
              <a:rPr sz="2300" b="1" u="heavy" spc="-100" dirty="0">
                <a:solidFill>
                  <a:srgbClr val="FFFF00"/>
                </a:solidFill>
                <a:uFill>
                  <a:solidFill>
                    <a:srgbClr val="FFFF00"/>
                  </a:solidFill>
                </a:uFill>
                <a:latin typeface="Arial"/>
                <a:cs typeface="Arial"/>
              </a:rPr>
              <a:t> </a:t>
            </a:r>
            <a:r>
              <a:rPr sz="2300" b="1" u="heavy" spc="15" dirty="0">
                <a:solidFill>
                  <a:srgbClr val="FFFF00"/>
                </a:solidFill>
                <a:uFill>
                  <a:solidFill>
                    <a:srgbClr val="FFFF00"/>
                  </a:solidFill>
                </a:uFill>
                <a:latin typeface="Arial"/>
                <a:cs typeface="Arial"/>
              </a:rPr>
              <a:t>RCM</a:t>
            </a:r>
            <a:r>
              <a:rPr sz="2300" b="1" u="heavy" spc="-130" dirty="0">
                <a:solidFill>
                  <a:srgbClr val="FFFF00"/>
                </a:solidFill>
                <a:uFill>
                  <a:solidFill>
                    <a:srgbClr val="FFFF00"/>
                  </a:solidFill>
                </a:uFill>
                <a:latin typeface="Arial"/>
                <a:cs typeface="Arial"/>
              </a:rPr>
              <a:t> –</a:t>
            </a:r>
            <a:r>
              <a:rPr sz="2300" b="1" u="heavy" spc="-60" dirty="0">
                <a:solidFill>
                  <a:srgbClr val="FFFF00"/>
                </a:solidFill>
                <a:uFill>
                  <a:solidFill>
                    <a:srgbClr val="FFFF00"/>
                  </a:solidFill>
                </a:uFill>
                <a:latin typeface="Arial"/>
                <a:cs typeface="Arial"/>
              </a:rPr>
              <a:t> </a:t>
            </a:r>
            <a:r>
              <a:rPr sz="2300" b="1" u="heavy" spc="20" dirty="0">
                <a:solidFill>
                  <a:srgbClr val="FFFF00"/>
                </a:solidFill>
                <a:uFill>
                  <a:solidFill>
                    <a:srgbClr val="FFFF00"/>
                  </a:solidFill>
                </a:uFill>
                <a:latin typeface="Arial"/>
                <a:cs typeface="Arial"/>
              </a:rPr>
              <a:t>Reverse</a:t>
            </a:r>
            <a:r>
              <a:rPr sz="2300" b="1" u="heavy" spc="-140" dirty="0">
                <a:solidFill>
                  <a:srgbClr val="FFFF00"/>
                </a:solidFill>
                <a:uFill>
                  <a:solidFill>
                    <a:srgbClr val="FFFF00"/>
                  </a:solidFill>
                </a:uFill>
                <a:latin typeface="Arial"/>
                <a:cs typeface="Arial"/>
              </a:rPr>
              <a:t> </a:t>
            </a:r>
            <a:r>
              <a:rPr sz="2300" b="1" u="heavy" spc="45" dirty="0">
                <a:solidFill>
                  <a:srgbClr val="FFFF00"/>
                </a:solidFill>
                <a:uFill>
                  <a:solidFill>
                    <a:srgbClr val="FFFF00"/>
                  </a:solidFill>
                </a:uFill>
                <a:latin typeface="Arial"/>
                <a:cs typeface="Arial"/>
              </a:rPr>
              <a:t>Charge</a:t>
            </a:r>
            <a:r>
              <a:rPr sz="2300" b="1" u="heavy" spc="-165" dirty="0">
                <a:solidFill>
                  <a:srgbClr val="FFFF00"/>
                </a:solidFill>
                <a:uFill>
                  <a:solidFill>
                    <a:srgbClr val="FFFF00"/>
                  </a:solidFill>
                </a:uFill>
                <a:latin typeface="Arial"/>
                <a:cs typeface="Arial"/>
              </a:rPr>
              <a:t> </a:t>
            </a:r>
            <a:r>
              <a:rPr sz="2300" b="1" u="heavy" spc="15" dirty="0">
                <a:solidFill>
                  <a:srgbClr val="FFFF00"/>
                </a:solidFill>
                <a:uFill>
                  <a:solidFill>
                    <a:srgbClr val="FFFF00"/>
                  </a:solidFill>
                </a:uFill>
                <a:latin typeface="Arial"/>
                <a:cs typeface="Arial"/>
              </a:rPr>
              <a:t>Mechanisms</a:t>
            </a:r>
            <a:endParaRPr sz="2300">
              <a:latin typeface="Arial"/>
              <a:cs typeface="Arial"/>
            </a:endParaRPr>
          </a:p>
        </p:txBody>
      </p:sp>
      <p:sp>
        <p:nvSpPr>
          <p:cNvPr id="4" name="object 4"/>
          <p:cNvSpPr/>
          <p:nvPr/>
        </p:nvSpPr>
        <p:spPr>
          <a:xfrm>
            <a:off x="107661" y="3116833"/>
            <a:ext cx="75459" cy="7543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15759" y="3116198"/>
            <a:ext cx="437248" cy="2143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5338" y="3062223"/>
            <a:ext cx="388505" cy="20281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161144" y="3045841"/>
            <a:ext cx="802004" cy="219201"/>
          </a:xfrm>
          <a:prstGeom prst="rect">
            <a:avLst/>
          </a:prstGeom>
          <a:blipFill>
            <a:blip r:embed="rId6" cstate="print"/>
            <a:stretch>
              <a:fillRect/>
            </a:stretch>
          </a:blipFill>
        </p:spPr>
        <p:txBody>
          <a:bodyPr wrap="square" lIns="0" tIns="0" rIns="0" bIns="0" rtlCol="0"/>
          <a:lstStyle/>
          <a:p>
            <a:endParaRPr/>
          </a:p>
        </p:txBody>
      </p:sp>
      <p:grpSp>
        <p:nvGrpSpPr>
          <p:cNvPr id="8" name="object 8"/>
          <p:cNvGrpSpPr/>
          <p:nvPr/>
        </p:nvGrpSpPr>
        <p:grpSpPr>
          <a:xfrm>
            <a:off x="7917942" y="3045841"/>
            <a:ext cx="2433955" cy="219710"/>
            <a:chOff x="7917942" y="3045841"/>
            <a:chExt cx="2433955" cy="219710"/>
          </a:xfrm>
        </p:grpSpPr>
        <p:sp>
          <p:nvSpPr>
            <p:cNvPr id="9" name="object 9"/>
            <p:cNvSpPr/>
            <p:nvPr/>
          </p:nvSpPr>
          <p:spPr>
            <a:xfrm>
              <a:off x="7917942" y="3045841"/>
              <a:ext cx="400705" cy="21920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417433" y="3116199"/>
              <a:ext cx="644926" cy="14884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0076053" y="3045841"/>
              <a:ext cx="275610" cy="219201"/>
            </a:xfrm>
            <a:prstGeom prst="rect">
              <a:avLst/>
            </a:prstGeom>
            <a:blipFill>
              <a:blip r:embed="rId9" cstate="print"/>
              <a:stretch>
                <a:fillRect/>
              </a:stretch>
            </a:blipFill>
          </p:spPr>
          <p:txBody>
            <a:bodyPr wrap="square" lIns="0" tIns="0" rIns="0" bIns="0" rtlCol="0"/>
            <a:lstStyle/>
            <a:p>
              <a:endParaRPr/>
            </a:p>
          </p:txBody>
        </p:sp>
      </p:grpSp>
      <p:sp>
        <p:nvSpPr>
          <p:cNvPr id="12" name="object 12"/>
          <p:cNvSpPr txBox="1"/>
          <p:nvPr/>
        </p:nvSpPr>
        <p:spPr>
          <a:xfrm>
            <a:off x="10423017" y="2945384"/>
            <a:ext cx="1694814" cy="391160"/>
          </a:xfrm>
          <a:prstGeom prst="rect">
            <a:avLst/>
          </a:prstGeom>
        </p:spPr>
        <p:txBody>
          <a:bodyPr vert="horz" wrap="square" lIns="0" tIns="12700" rIns="0" bIns="0" rtlCol="0">
            <a:spAutoFit/>
          </a:bodyPr>
          <a:lstStyle/>
          <a:p>
            <a:pPr marL="12700">
              <a:lnSpc>
                <a:spcPct val="100000"/>
              </a:lnSpc>
              <a:spcBef>
                <a:spcPts val="100"/>
              </a:spcBef>
            </a:pPr>
            <a:r>
              <a:rPr sz="2400" spc="-60" dirty="0">
                <a:solidFill>
                  <a:srgbClr val="FFFF00"/>
                </a:solidFill>
                <a:latin typeface="Arial"/>
                <a:cs typeface="Arial"/>
              </a:rPr>
              <a:t>supported</a:t>
            </a:r>
            <a:r>
              <a:rPr sz="2400" spc="-215" dirty="0">
                <a:solidFill>
                  <a:srgbClr val="FFFF00"/>
                </a:solidFill>
                <a:latin typeface="Arial"/>
                <a:cs typeface="Arial"/>
              </a:rPr>
              <a:t> </a:t>
            </a:r>
            <a:r>
              <a:rPr sz="2400" spc="-40" dirty="0">
                <a:solidFill>
                  <a:srgbClr val="FFFF00"/>
                </a:solidFill>
                <a:latin typeface="Arial"/>
                <a:cs typeface="Arial"/>
              </a:rPr>
              <a:t>by</a:t>
            </a:r>
            <a:endParaRPr sz="2400">
              <a:latin typeface="Arial"/>
              <a:cs typeface="Arial"/>
            </a:endParaRPr>
          </a:p>
        </p:txBody>
      </p:sp>
      <p:sp>
        <p:nvSpPr>
          <p:cNvPr id="13" name="object 13"/>
          <p:cNvSpPr txBox="1"/>
          <p:nvPr/>
        </p:nvSpPr>
        <p:spPr>
          <a:xfrm>
            <a:off x="307340" y="2945384"/>
            <a:ext cx="7477759" cy="647700"/>
          </a:xfrm>
          <a:prstGeom prst="rect">
            <a:avLst/>
          </a:prstGeom>
        </p:spPr>
        <p:txBody>
          <a:bodyPr vert="horz" wrap="square" lIns="0" tIns="121920" rIns="0" bIns="0" rtlCol="0">
            <a:spAutoFit/>
          </a:bodyPr>
          <a:lstStyle/>
          <a:p>
            <a:pPr marL="12700" marR="5080" indent="1002665">
              <a:lnSpc>
                <a:spcPct val="70000"/>
              </a:lnSpc>
              <a:spcBef>
                <a:spcPts val="960"/>
              </a:spcBef>
            </a:pPr>
            <a:r>
              <a:rPr sz="2400" spc="-45" dirty="0">
                <a:solidFill>
                  <a:srgbClr val="FFFF00"/>
                </a:solidFill>
                <a:latin typeface="Arial"/>
                <a:cs typeface="Arial"/>
              </a:rPr>
              <a:t>inputs</a:t>
            </a:r>
            <a:r>
              <a:rPr sz="2400" spc="-170" dirty="0">
                <a:solidFill>
                  <a:srgbClr val="FFFF00"/>
                </a:solidFill>
                <a:latin typeface="Arial"/>
                <a:cs typeface="Arial"/>
              </a:rPr>
              <a:t> </a:t>
            </a:r>
            <a:r>
              <a:rPr sz="2400" spc="-95" dirty="0">
                <a:solidFill>
                  <a:srgbClr val="FFFF00"/>
                </a:solidFill>
                <a:latin typeface="Arial"/>
                <a:cs typeface="Arial"/>
              </a:rPr>
              <a:t>and</a:t>
            </a:r>
            <a:r>
              <a:rPr sz="2400" spc="-155" dirty="0">
                <a:solidFill>
                  <a:srgbClr val="FFFF00"/>
                </a:solidFill>
                <a:latin typeface="Arial"/>
                <a:cs typeface="Arial"/>
              </a:rPr>
              <a:t> </a:t>
            </a:r>
            <a:r>
              <a:rPr sz="2400" spc="-40" dirty="0">
                <a:solidFill>
                  <a:srgbClr val="FFFF00"/>
                </a:solidFill>
                <a:latin typeface="Arial"/>
                <a:cs typeface="Arial"/>
              </a:rPr>
              <a:t>tax</a:t>
            </a:r>
            <a:r>
              <a:rPr sz="2400" spc="-140" dirty="0">
                <a:solidFill>
                  <a:srgbClr val="FFFF00"/>
                </a:solidFill>
                <a:latin typeface="Arial"/>
                <a:cs typeface="Arial"/>
              </a:rPr>
              <a:t> </a:t>
            </a:r>
            <a:r>
              <a:rPr sz="2400" spc="-70" dirty="0">
                <a:solidFill>
                  <a:srgbClr val="FFFF00"/>
                </a:solidFill>
                <a:latin typeface="Arial"/>
                <a:cs typeface="Arial"/>
              </a:rPr>
              <a:t>paid</a:t>
            </a:r>
            <a:r>
              <a:rPr sz="2400" spc="-160" dirty="0">
                <a:solidFill>
                  <a:srgbClr val="FFFF00"/>
                </a:solidFill>
                <a:latin typeface="Arial"/>
                <a:cs typeface="Arial"/>
              </a:rPr>
              <a:t> </a:t>
            </a:r>
            <a:r>
              <a:rPr sz="2400" spc="-70" dirty="0">
                <a:solidFill>
                  <a:srgbClr val="FFFF00"/>
                </a:solidFill>
                <a:latin typeface="Arial"/>
                <a:cs typeface="Arial"/>
              </a:rPr>
              <a:t>on</a:t>
            </a:r>
            <a:r>
              <a:rPr sz="2400" spc="-155" dirty="0">
                <a:solidFill>
                  <a:srgbClr val="FFFF00"/>
                </a:solidFill>
                <a:latin typeface="Arial"/>
                <a:cs typeface="Arial"/>
              </a:rPr>
              <a:t> </a:t>
            </a:r>
            <a:r>
              <a:rPr sz="2400" spc="-160" dirty="0">
                <a:solidFill>
                  <a:srgbClr val="FFFF00"/>
                </a:solidFill>
                <a:latin typeface="Arial"/>
                <a:cs typeface="Arial"/>
              </a:rPr>
              <a:t>Reverse</a:t>
            </a:r>
            <a:r>
              <a:rPr sz="2400" spc="-165" dirty="0">
                <a:solidFill>
                  <a:srgbClr val="FFFF00"/>
                </a:solidFill>
                <a:latin typeface="Arial"/>
                <a:cs typeface="Arial"/>
              </a:rPr>
              <a:t> </a:t>
            </a:r>
            <a:r>
              <a:rPr sz="2400" spc="-125" dirty="0">
                <a:solidFill>
                  <a:srgbClr val="FFFF00"/>
                </a:solidFill>
                <a:latin typeface="Arial"/>
                <a:cs typeface="Arial"/>
              </a:rPr>
              <a:t>Charge</a:t>
            </a:r>
            <a:r>
              <a:rPr sz="2400" spc="-150" dirty="0">
                <a:solidFill>
                  <a:srgbClr val="FFFF00"/>
                </a:solidFill>
                <a:latin typeface="Arial"/>
                <a:cs typeface="Arial"/>
              </a:rPr>
              <a:t> </a:t>
            </a:r>
            <a:r>
              <a:rPr sz="2400" spc="-110" dirty="0">
                <a:solidFill>
                  <a:srgbClr val="FFFF00"/>
                </a:solidFill>
                <a:latin typeface="Arial"/>
                <a:cs typeface="Arial"/>
              </a:rPr>
              <a:t>Mechanisms  </a:t>
            </a:r>
            <a:r>
              <a:rPr sz="2400" spc="-105" dirty="0">
                <a:solidFill>
                  <a:srgbClr val="FFFF00"/>
                </a:solidFill>
                <a:latin typeface="Arial"/>
                <a:cs typeface="Arial"/>
              </a:rPr>
              <a:t>reverse </a:t>
            </a:r>
            <a:r>
              <a:rPr sz="2400" spc="-95" dirty="0">
                <a:solidFill>
                  <a:srgbClr val="FFFF00"/>
                </a:solidFill>
                <a:latin typeface="Arial"/>
                <a:cs typeface="Arial"/>
              </a:rPr>
              <a:t>charge </a:t>
            </a:r>
            <a:r>
              <a:rPr sz="2400" spc="-80" dirty="0">
                <a:solidFill>
                  <a:srgbClr val="FFFF00"/>
                </a:solidFill>
                <a:latin typeface="Arial"/>
                <a:cs typeface="Arial"/>
              </a:rPr>
              <a:t>Self</a:t>
            </a:r>
            <a:r>
              <a:rPr sz="2400" spc="-210" dirty="0">
                <a:solidFill>
                  <a:srgbClr val="FFFF00"/>
                </a:solidFill>
                <a:latin typeface="Arial"/>
                <a:cs typeface="Arial"/>
              </a:rPr>
              <a:t> </a:t>
            </a:r>
            <a:r>
              <a:rPr sz="2400" spc="-100" dirty="0">
                <a:solidFill>
                  <a:srgbClr val="FFFF00"/>
                </a:solidFill>
                <a:latin typeface="Arial"/>
                <a:cs typeface="Arial"/>
              </a:rPr>
              <a:t>Invoices</a:t>
            </a:r>
            <a:endParaRPr sz="2400">
              <a:latin typeface="Arial"/>
              <a:cs typeface="Arial"/>
            </a:endParaRPr>
          </a:p>
        </p:txBody>
      </p:sp>
      <p:sp>
        <p:nvSpPr>
          <p:cNvPr id="14" name="object 14"/>
          <p:cNvSpPr/>
          <p:nvPr/>
        </p:nvSpPr>
        <p:spPr>
          <a:xfrm>
            <a:off x="9114535" y="3372230"/>
            <a:ext cx="883559" cy="148844"/>
          </a:xfrm>
          <a:prstGeom prst="rect">
            <a:avLst/>
          </a:prstGeom>
          <a:blipFill>
            <a:blip r:embed="rId10" cstate="print"/>
            <a:stretch>
              <a:fillRect/>
            </a:stretch>
          </a:blipFill>
        </p:spPr>
        <p:txBody>
          <a:bodyPr wrap="square" lIns="0" tIns="0" rIns="0" bIns="0" rtlCol="0"/>
          <a:lstStyle/>
          <a:p>
            <a:endParaRPr/>
          </a:p>
        </p:txBody>
      </p:sp>
      <p:grpSp>
        <p:nvGrpSpPr>
          <p:cNvPr id="15" name="object 15"/>
          <p:cNvGrpSpPr/>
          <p:nvPr/>
        </p:nvGrpSpPr>
        <p:grpSpPr>
          <a:xfrm>
            <a:off x="322275" y="3228975"/>
            <a:ext cx="11774805" cy="1381760"/>
            <a:chOff x="322275" y="3228975"/>
            <a:chExt cx="11774805" cy="1381760"/>
          </a:xfrm>
        </p:grpSpPr>
        <p:sp>
          <p:nvSpPr>
            <p:cNvPr id="16" name="object 16"/>
            <p:cNvSpPr/>
            <p:nvPr/>
          </p:nvSpPr>
          <p:spPr>
            <a:xfrm>
              <a:off x="8669909" y="3298189"/>
              <a:ext cx="354457" cy="222885"/>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6579869" y="3337305"/>
              <a:ext cx="252729" cy="183769"/>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6936613" y="3301872"/>
              <a:ext cx="275610" cy="219201"/>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6805041" y="3228975"/>
              <a:ext cx="1768220" cy="804163"/>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8636888" y="3573399"/>
              <a:ext cx="849249" cy="203707"/>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3842130" y="3488369"/>
              <a:ext cx="28277" cy="29022"/>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3971417" y="3301872"/>
              <a:ext cx="735350" cy="219201"/>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3320287" y="3557904"/>
              <a:ext cx="1025398" cy="219202"/>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4817744" y="3317367"/>
              <a:ext cx="977391" cy="203708"/>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4442333" y="3554222"/>
              <a:ext cx="588644" cy="222884"/>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1047699" y="3557904"/>
              <a:ext cx="687882" cy="219202"/>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1839849" y="3628263"/>
              <a:ext cx="282828" cy="148844"/>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1101318" y="3557904"/>
              <a:ext cx="2223795" cy="475234"/>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3438016" y="3813937"/>
              <a:ext cx="740029" cy="219201"/>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4296029" y="3810254"/>
              <a:ext cx="588645" cy="222884"/>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5898896" y="3301872"/>
              <a:ext cx="583438" cy="219201"/>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4732909" y="3557904"/>
              <a:ext cx="1965833" cy="731266"/>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10099928" y="3301872"/>
              <a:ext cx="827806" cy="288416"/>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11642216" y="3301872"/>
              <a:ext cx="436244" cy="219201"/>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10846688" y="3301872"/>
              <a:ext cx="1239519" cy="475233"/>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8673464" y="3628263"/>
              <a:ext cx="2456814" cy="404875"/>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7463154" y="4000433"/>
              <a:ext cx="28277" cy="29022"/>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11245976" y="3813937"/>
              <a:ext cx="401066" cy="219201"/>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11745340" y="3810254"/>
              <a:ext cx="351408" cy="222884"/>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6621144" y="3810254"/>
              <a:ext cx="899159" cy="478916"/>
            </a:xfrm>
            <a:prstGeom prst="rect">
              <a:avLst/>
            </a:prstGeom>
            <a:blipFill>
              <a:blip r:embed="rId35" cstate="print"/>
              <a:stretch>
                <a:fillRect/>
              </a:stretch>
            </a:blipFill>
          </p:spPr>
          <p:txBody>
            <a:bodyPr wrap="square" lIns="0" tIns="0" rIns="0" bIns="0" rtlCol="0"/>
            <a:lstStyle/>
            <a:p>
              <a:endParaRPr/>
            </a:p>
          </p:txBody>
        </p:sp>
        <p:sp>
          <p:nvSpPr>
            <p:cNvPr id="41" name="object 41"/>
            <p:cNvSpPr/>
            <p:nvPr/>
          </p:nvSpPr>
          <p:spPr>
            <a:xfrm>
              <a:off x="2608050" y="4069969"/>
              <a:ext cx="1092877" cy="219201"/>
            </a:xfrm>
            <a:prstGeom prst="rect">
              <a:avLst/>
            </a:prstGeom>
            <a:blipFill>
              <a:blip r:embed="rId36" cstate="print"/>
              <a:stretch>
                <a:fillRect/>
              </a:stretch>
            </a:blipFill>
          </p:spPr>
          <p:txBody>
            <a:bodyPr wrap="square" lIns="0" tIns="0" rIns="0" bIns="0" rtlCol="0"/>
            <a:lstStyle/>
            <a:p>
              <a:endParaRPr/>
            </a:p>
          </p:txBody>
        </p:sp>
        <p:sp>
          <p:nvSpPr>
            <p:cNvPr id="42" name="object 42"/>
            <p:cNvSpPr/>
            <p:nvPr/>
          </p:nvSpPr>
          <p:spPr>
            <a:xfrm>
              <a:off x="3814953" y="4140327"/>
              <a:ext cx="285876" cy="148844"/>
            </a:xfrm>
            <a:prstGeom prst="rect">
              <a:avLst/>
            </a:prstGeom>
            <a:blipFill>
              <a:blip r:embed="rId37" cstate="print"/>
              <a:stretch>
                <a:fillRect/>
              </a:stretch>
            </a:blipFill>
          </p:spPr>
          <p:txBody>
            <a:bodyPr wrap="square" lIns="0" tIns="0" rIns="0" bIns="0" rtlCol="0"/>
            <a:lstStyle/>
            <a:p>
              <a:endParaRPr/>
            </a:p>
          </p:txBody>
        </p:sp>
        <p:sp>
          <p:nvSpPr>
            <p:cNvPr id="43" name="object 43"/>
            <p:cNvSpPr/>
            <p:nvPr/>
          </p:nvSpPr>
          <p:spPr>
            <a:xfrm>
              <a:off x="4208525" y="4069969"/>
              <a:ext cx="400705" cy="219201"/>
            </a:xfrm>
            <a:prstGeom prst="rect">
              <a:avLst/>
            </a:prstGeom>
            <a:blipFill>
              <a:blip r:embed="rId38" cstate="print"/>
              <a:stretch>
                <a:fillRect/>
              </a:stretch>
            </a:blipFill>
          </p:spPr>
          <p:txBody>
            <a:bodyPr wrap="square" lIns="0" tIns="0" rIns="0" bIns="0" rtlCol="0"/>
            <a:lstStyle/>
            <a:p>
              <a:endParaRPr/>
            </a:p>
          </p:txBody>
        </p:sp>
        <p:sp>
          <p:nvSpPr>
            <p:cNvPr id="44" name="object 44"/>
            <p:cNvSpPr/>
            <p:nvPr/>
          </p:nvSpPr>
          <p:spPr>
            <a:xfrm>
              <a:off x="322275" y="3573399"/>
              <a:ext cx="653742" cy="459739"/>
            </a:xfrm>
            <a:prstGeom prst="rect">
              <a:avLst/>
            </a:prstGeom>
            <a:blipFill>
              <a:blip r:embed="rId39" cstate="print"/>
              <a:stretch>
                <a:fillRect/>
              </a:stretch>
            </a:blipFill>
          </p:spPr>
          <p:txBody>
            <a:bodyPr wrap="square" lIns="0" tIns="0" rIns="0" bIns="0" rtlCol="0"/>
            <a:lstStyle/>
            <a:p>
              <a:endParaRPr/>
            </a:p>
          </p:txBody>
        </p:sp>
        <p:sp>
          <p:nvSpPr>
            <p:cNvPr id="45" name="object 45"/>
            <p:cNvSpPr/>
            <p:nvPr/>
          </p:nvSpPr>
          <p:spPr>
            <a:xfrm>
              <a:off x="322275" y="4069969"/>
              <a:ext cx="400758" cy="219201"/>
            </a:xfrm>
            <a:prstGeom prst="rect">
              <a:avLst/>
            </a:prstGeom>
            <a:blipFill>
              <a:blip r:embed="rId40" cstate="print"/>
              <a:stretch>
                <a:fillRect/>
              </a:stretch>
            </a:blipFill>
          </p:spPr>
          <p:txBody>
            <a:bodyPr wrap="square" lIns="0" tIns="0" rIns="0" bIns="0" rtlCol="0"/>
            <a:lstStyle/>
            <a:p>
              <a:endParaRPr/>
            </a:p>
          </p:txBody>
        </p:sp>
        <p:sp>
          <p:nvSpPr>
            <p:cNvPr id="46" name="object 46"/>
            <p:cNvSpPr/>
            <p:nvPr/>
          </p:nvSpPr>
          <p:spPr>
            <a:xfrm>
              <a:off x="837095" y="4069969"/>
              <a:ext cx="1970768" cy="540766"/>
            </a:xfrm>
            <a:prstGeom prst="rect">
              <a:avLst/>
            </a:prstGeom>
            <a:blipFill>
              <a:blip r:embed="rId41" cstate="print"/>
              <a:stretch>
                <a:fillRect/>
              </a:stretch>
            </a:blipFill>
          </p:spPr>
          <p:txBody>
            <a:bodyPr wrap="square" lIns="0" tIns="0" rIns="0" bIns="0" rtlCol="0"/>
            <a:lstStyle/>
            <a:p>
              <a:endParaRPr/>
            </a:p>
          </p:txBody>
        </p:sp>
        <p:sp>
          <p:nvSpPr>
            <p:cNvPr id="47" name="object 47"/>
            <p:cNvSpPr/>
            <p:nvPr/>
          </p:nvSpPr>
          <p:spPr>
            <a:xfrm>
              <a:off x="7637652" y="4069969"/>
              <a:ext cx="584073" cy="219201"/>
            </a:xfrm>
            <a:prstGeom prst="rect">
              <a:avLst/>
            </a:prstGeom>
            <a:blipFill>
              <a:blip r:embed="rId42" cstate="print"/>
              <a:stretch>
                <a:fillRect/>
              </a:stretch>
            </a:blipFill>
          </p:spPr>
          <p:txBody>
            <a:bodyPr wrap="square" lIns="0" tIns="0" rIns="0" bIns="0" rtlCol="0"/>
            <a:lstStyle/>
            <a:p>
              <a:endParaRPr/>
            </a:p>
          </p:txBody>
        </p:sp>
        <p:sp>
          <p:nvSpPr>
            <p:cNvPr id="48" name="object 48"/>
            <p:cNvSpPr/>
            <p:nvPr/>
          </p:nvSpPr>
          <p:spPr>
            <a:xfrm>
              <a:off x="8329422" y="4069969"/>
              <a:ext cx="764031" cy="273557"/>
            </a:xfrm>
            <a:prstGeom prst="rect">
              <a:avLst/>
            </a:prstGeom>
            <a:blipFill>
              <a:blip r:embed="rId43" cstate="print"/>
              <a:stretch>
                <a:fillRect/>
              </a:stretch>
            </a:blipFill>
          </p:spPr>
          <p:txBody>
            <a:bodyPr wrap="square" lIns="0" tIns="0" rIns="0" bIns="0" rtlCol="0"/>
            <a:lstStyle/>
            <a:p>
              <a:endParaRPr/>
            </a:p>
          </p:txBody>
        </p:sp>
        <p:sp>
          <p:nvSpPr>
            <p:cNvPr id="49" name="object 49"/>
            <p:cNvSpPr/>
            <p:nvPr/>
          </p:nvSpPr>
          <p:spPr>
            <a:xfrm>
              <a:off x="9201150" y="4069969"/>
              <a:ext cx="400705" cy="219201"/>
            </a:xfrm>
            <a:prstGeom prst="rect">
              <a:avLst/>
            </a:prstGeom>
            <a:blipFill>
              <a:blip r:embed="rId44" cstate="print"/>
              <a:stretch>
                <a:fillRect/>
              </a:stretch>
            </a:blipFill>
          </p:spPr>
          <p:txBody>
            <a:bodyPr wrap="square" lIns="0" tIns="0" rIns="0" bIns="0" rtlCol="0"/>
            <a:lstStyle/>
            <a:p>
              <a:endParaRPr/>
            </a:p>
          </p:txBody>
        </p:sp>
        <p:sp>
          <p:nvSpPr>
            <p:cNvPr id="50" name="object 50"/>
            <p:cNvSpPr/>
            <p:nvPr/>
          </p:nvSpPr>
          <p:spPr>
            <a:xfrm>
              <a:off x="9715880" y="4066286"/>
              <a:ext cx="434594" cy="222884"/>
            </a:xfrm>
            <a:prstGeom prst="rect">
              <a:avLst/>
            </a:prstGeom>
            <a:blipFill>
              <a:blip r:embed="rId45" cstate="print"/>
              <a:stretch>
                <a:fillRect/>
              </a:stretch>
            </a:blipFill>
          </p:spPr>
          <p:txBody>
            <a:bodyPr wrap="square" lIns="0" tIns="0" rIns="0" bIns="0" rtlCol="0"/>
            <a:lstStyle/>
            <a:p>
              <a:endParaRPr/>
            </a:p>
          </p:txBody>
        </p:sp>
        <p:sp>
          <p:nvSpPr>
            <p:cNvPr id="51" name="object 51"/>
            <p:cNvSpPr/>
            <p:nvPr/>
          </p:nvSpPr>
          <p:spPr>
            <a:xfrm>
              <a:off x="10252328" y="4085463"/>
              <a:ext cx="980440" cy="203707"/>
            </a:xfrm>
            <a:prstGeom prst="rect">
              <a:avLst/>
            </a:prstGeom>
            <a:blipFill>
              <a:blip r:embed="rId46" cstate="print"/>
              <a:stretch>
                <a:fillRect/>
              </a:stretch>
            </a:blipFill>
          </p:spPr>
          <p:txBody>
            <a:bodyPr wrap="square" lIns="0" tIns="0" rIns="0" bIns="0" rtlCol="0"/>
            <a:lstStyle/>
            <a:p>
              <a:endParaRPr/>
            </a:p>
          </p:txBody>
        </p:sp>
        <p:sp>
          <p:nvSpPr>
            <p:cNvPr id="52" name="object 52"/>
            <p:cNvSpPr/>
            <p:nvPr/>
          </p:nvSpPr>
          <p:spPr>
            <a:xfrm>
              <a:off x="11332337" y="4069969"/>
              <a:ext cx="740029" cy="219201"/>
            </a:xfrm>
            <a:prstGeom prst="rect">
              <a:avLst/>
            </a:prstGeom>
            <a:blipFill>
              <a:blip r:embed="rId47" cstate="print"/>
              <a:stretch>
                <a:fillRect/>
              </a:stretch>
            </a:blipFill>
          </p:spPr>
          <p:txBody>
            <a:bodyPr wrap="square" lIns="0" tIns="0" rIns="0" bIns="0" rtlCol="0"/>
            <a:lstStyle/>
            <a:p>
              <a:endParaRPr/>
            </a:p>
          </p:txBody>
        </p:sp>
        <p:sp>
          <p:nvSpPr>
            <p:cNvPr id="53" name="object 53"/>
            <p:cNvSpPr/>
            <p:nvPr/>
          </p:nvSpPr>
          <p:spPr>
            <a:xfrm>
              <a:off x="334175" y="4396358"/>
              <a:ext cx="669274" cy="148844"/>
            </a:xfrm>
            <a:prstGeom prst="rect">
              <a:avLst/>
            </a:prstGeom>
            <a:blipFill>
              <a:blip r:embed="rId48" cstate="print"/>
              <a:stretch>
                <a:fillRect/>
              </a:stretch>
            </a:blipFill>
          </p:spPr>
          <p:txBody>
            <a:bodyPr wrap="square" lIns="0" tIns="0" rIns="0" bIns="0" rtlCol="0"/>
            <a:lstStyle/>
            <a:p>
              <a:endParaRPr/>
            </a:p>
          </p:txBody>
        </p:sp>
        <p:sp>
          <p:nvSpPr>
            <p:cNvPr id="54" name="object 54"/>
            <p:cNvSpPr/>
            <p:nvPr/>
          </p:nvSpPr>
          <p:spPr>
            <a:xfrm>
              <a:off x="1093127" y="4396358"/>
              <a:ext cx="245833" cy="148844"/>
            </a:xfrm>
            <a:prstGeom prst="rect">
              <a:avLst/>
            </a:prstGeom>
            <a:blipFill>
              <a:blip r:embed="rId49" cstate="print"/>
              <a:stretch>
                <a:fillRect/>
              </a:stretch>
            </a:blipFill>
          </p:spPr>
          <p:txBody>
            <a:bodyPr wrap="square" lIns="0" tIns="0" rIns="0" bIns="0" rtlCol="0"/>
            <a:lstStyle/>
            <a:p>
              <a:endParaRPr/>
            </a:p>
          </p:txBody>
        </p:sp>
        <p:sp>
          <p:nvSpPr>
            <p:cNvPr id="55" name="object 55"/>
            <p:cNvSpPr/>
            <p:nvPr/>
          </p:nvSpPr>
          <p:spPr>
            <a:xfrm>
              <a:off x="2889377" y="4326000"/>
              <a:ext cx="527176" cy="219201"/>
            </a:xfrm>
            <a:prstGeom prst="rect">
              <a:avLst/>
            </a:prstGeom>
            <a:blipFill>
              <a:blip r:embed="rId50" cstate="print"/>
              <a:stretch>
                <a:fillRect/>
              </a:stretch>
            </a:blipFill>
          </p:spPr>
          <p:txBody>
            <a:bodyPr wrap="square" lIns="0" tIns="0" rIns="0" bIns="0" rtlCol="0"/>
            <a:lstStyle/>
            <a:p>
              <a:endParaRPr/>
            </a:p>
          </p:txBody>
        </p:sp>
        <p:sp>
          <p:nvSpPr>
            <p:cNvPr id="56" name="object 56"/>
            <p:cNvSpPr/>
            <p:nvPr/>
          </p:nvSpPr>
          <p:spPr>
            <a:xfrm>
              <a:off x="3464178" y="4512497"/>
              <a:ext cx="28277" cy="29022"/>
            </a:xfrm>
            <a:prstGeom prst="rect">
              <a:avLst/>
            </a:prstGeom>
            <a:blipFill>
              <a:blip r:embed="rId51" cstate="print"/>
              <a:stretch>
                <a:fillRect/>
              </a:stretch>
            </a:blipFill>
          </p:spPr>
          <p:txBody>
            <a:bodyPr wrap="square" lIns="0" tIns="0" rIns="0" bIns="0" rtlCol="0"/>
            <a:lstStyle/>
            <a:p>
              <a:endParaRPr/>
            </a:p>
          </p:txBody>
        </p:sp>
      </p:grpSp>
      <p:sp>
        <p:nvSpPr>
          <p:cNvPr id="57" name="object 57"/>
          <p:cNvSpPr txBox="1"/>
          <p:nvPr/>
        </p:nvSpPr>
        <p:spPr>
          <a:xfrm>
            <a:off x="4133469" y="4951857"/>
            <a:ext cx="3319779" cy="376555"/>
          </a:xfrm>
          <a:prstGeom prst="rect">
            <a:avLst/>
          </a:prstGeom>
        </p:spPr>
        <p:txBody>
          <a:bodyPr vert="horz" wrap="square" lIns="0" tIns="12700" rIns="0" bIns="0" rtlCol="0">
            <a:spAutoFit/>
          </a:bodyPr>
          <a:lstStyle/>
          <a:p>
            <a:pPr marL="12700">
              <a:lnSpc>
                <a:spcPct val="100000"/>
              </a:lnSpc>
              <a:spcBef>
                <a:spcPts val="100"/>
              </a:spcBef>
            </a:pPr>
            <a:r>
              <a:rPr sz="2300" b="1" u="heavy" spc="95" dirty="0">
                <a:solidFill>
                  <a:srgbClr val="FFFF00"/>
                </a:solidFill>
                <a:uFill>
                  <a:solidFill>
                    <a:srgbClr val="FFFF00"/>
                  </a:solidFill>
                </a:uFill>
                <a:latin typeface="Arial"/>
                <a:cs typeface="Arial"/>
              </a:rPr>
              <a:t>9.</a:t>
            </a:r>
            <a:r>
              <a:rPr sz="2300" b="1" u="heavy" spc="-110" dirty="0">
                <a:solidFill>
                  <a:srgbClr val="FFFF00"/>
                </a:solidFill>
                <a:uFill>
                  <a:solidFill>
                    <a:srgbClr val="FFFF00"/>
                  </a:solidFill>
                </a:uFill>
                <a:latin typeface="Arial"/>
                <a:cs typeface="Arial"/>
              </a:rPr>
              <a:t> </a:t>
            </a:r>
            <a:r>
              <a:rPr sz="2300" b="1" u="heavy" spc="20" dirty="0">
                <a:solidFill>
                  <a:srgbClr val="FFFF00"/>
                </a:solidFill>
                <a:uFill>
                  <a:solidFill>
                    <a:srgbClr val="FFFF00"/>
                  </a:solidFill>
                </a:uFill>
                <a:latin typeface="Arial"/>
                <a:cs typeface="Arial"/>
              </a:rPr>
              <a:t>Updations</a:t>
            </a:r>
            <a:r>
              <a:rPr sz="2300" b="1" u="heavy" spc="-145" dirty="0">
                <a:solidFill>
                  <a:srgbClr val="FFFF00"/>
                </a:solidFill>
                <a:uFill>
                  <a:solidFill>
                    <a:srgbClr val="FFFF00"/>
                  </a:solidFill>
                </a:uFill>
                <a:latin typeface="Arial"/>
                <a:cs typeface="Arial"/>
              </a:rPr>
              <a:t> </a:t>
            </a:r>
            <a:r>
              <a:rPr sz="2300" b="1" u="heavy" spc="-5" dirty="0">
                <a:solidFill>
                  <a:srgbClr val="FFFF00"/>
                </a:solidFill>
                <a:uFill>
                  <a:solidFill>
                    <a:srgbClr val="FFFF00"/>
                  </a:solidFill>
                </a:uFill>
                <a:latin typeface="Arial"/>
                <a:cs typeface="Arial"/>
              </a:rPr>
              <a:t>in</a:t>
            </a:r>
            <a:r>
              <a:rPr sz="2300" b="1" u="heavy" spc="-105" dirty="0">
                <a:solidFill>
                  <a:srgbClr val="FFFF00"/>
                </a:solidFill>
                <a:uFill>
                  <a:solidFill>
                    <a:srgbClr val="FFFF00"/>
                  </a:solidFill>
                </a:uFill>
                <a:latin typeface="Arial"/>
                <a:cs typeface="Arial"/>
              </a:rPr>
              <a:t> </a:t>
            </a:r>
            <a:r>
              <a:rPr sz="2300" b="1" u="heavy" spc="35" dirty="0">
                <a:solidFill>
                  <a:srgbClr val="FFFF00"/>
                </a:solidFill>
                <a:uFill>
                  <a:solidFill>
                    <a:srgbClr val="FFFF00"/>
                  </a:solidFill>
                </a:uFill>
                <a:latin typeface="Arial"/>
                <a:cs typeface="Arial"/>
              </a:rPr>
              <a:t>GST</a:t>
            </a:r>
            <a:r>
              <a:rPr sz="2300" b="1" u="heavy" spc="-135" dirty="0">
                <a:solidFill>
                  <a:srgbClr val="FFFF00"/>
                </a:solidFill>
                <a:uFill>
                  <a:solidFill>
                    <a:srgbClr val="FFFF00"/>
                  </a:solidFill>
                </a:uFill>
                <a:latin typeface="Arial"/>
                <a:cs typeface="Arial"/>
              </a:rPr>
              <a:t> </a:t>
            </a:r>
            <a:r>
              <a:rPr sz="2300" b="1" u="heavy" spc="15" dirty="0">
                <a:solidFill>
                  <a:srgbClr val="FFFF00"/>
                </a:solidFill>
                <a:uFill>
                  <a:solidFill>
                    <a:srgbClr val="FFFF00"/>
                  </a:solidFill>
                </a:uFill>
                <a:latin typeface="Arial"/>
                <a:cs typeface="Arial"/>
              </a:rPr>
              <a:t>RC</a:t>
            </a:r>
            <a:endParaRPr sz="2300">
              <a:latin typeface="Arial"/>
              <a:cs typeface="Arial"/>
            </a:endParaRPr>
          </a:p>
        </p:txBody>
      </p:sp>
      <p:sp>
        <p:nvSpPr>
          <p:cNvPr id="58" name="object 58"/>
          <p:cNvSpPr/>
          <p:nvPr/>
        </p:nvSpPr>
        <p:spPr>
          <a:xfrm>
            <a:off x="107661" y="5832614"/>
            <a:ext cx="75459" cy="75450"/>
          </a:xfrm>
          <a:prstGeom prst="rect">
            <a:avLst/>
          </a:prstGeom>
          <a:blipFill>
            <a:blip r:embed="rId52" cstate="print"/>
            <a:stretch>
              <a:fillRect/>
            </a:stretch>
          </a:blipFill>
        </p:spPr>
        <p:txBody>
          <a:bodyPr wrap="square" lIns="0" tIns="0" rIns="0" bIns="0" rtlCol="0"/>
          <a:lstStyle/>
          <a:p>
            <a:endParaRPr/>
          </a:p>
        </p:txBody>
      </p:sp>
      <p:grpSp>
        <p:nvGrpSpPr>
          <p:cNvPr id="59" name="object 59"/>
          <p:cNvGrpSpPr/>
          <p:nvPr/>
        </p:nvGrpSpPr>
        <p:grpSpPr>
          <a:xfrm>
            <a:off x="325996" y="5761621"/>
            <a:ext cx="11035030" cy="1056640"/>
            <a:chOff x="325996" y="5761621"/>
            <a:chExt cx="11035030" cy="1056640"/>
          </a:xfrm>
        </p:grpSpPr>
        <p:sp>
          <p:nvSpPr>
            <p:cNvPr id="60" name="object 60"/>
            <p:cNvSpPr/>
            <p:nvPr/>
          </p:nvSpPr>
          <p:spPr>
            <a:xfrm>
              <a:off x="325996" y="5777991"/>
              <a:ext cx="455625" cy="268338"/>
            </a:xfrm>
            <a:prstGeom prst="rect">
              <a:avLst/>
            </a:prstGeom>
            <a:blipFill>
              <a:blip r:embed="rId53" cstate="print"/>
              <a:stretch>
                <a:fillRect/>
              </a:stretch>
            </a:blipFill>
          </p:spPr>
          <p:txBody>
            <a:bodyPr wrap="square" lIns="0" tIns="0" rIns="0" bIns="0" rtlCol="0"/>
            <a:lstStyle/>
            <a:p>
              <a:endParaRPr/>
            </a:p>
          </p:txBody>
        </p:sp>
        <p:sp>
          <p:nvSpPr>
            <p:cNvPr id="61" name="object 61"/>
            <p:cNvSpPr/>
            <p:nvPr/>
          </p:nvSpPr>
          <p:spPr>
            <a:xfrm>
              <a:off x="1074839" y="5761621"/>
              <a:ext cx="6506806" cy="284708"/>
            </a:xfrm>
            <a:prstGeom prst="rect">
              <a:avLst/>
            </a:prstGeom>
            <a:blipFill>
              <a:blip r:embed="rId54" cstate="print"/>
              <a:stretch>
                <a:fillRect/>
              </a:stretch>
            </a:blipFill>
          </p:spPr>
          <p:txBody>
            <a:bodyPr wrap="square" lIns="0" tIns="0" rIns="0" bIns="0" rtlCol="0"/>
            <a:lstStyle/>
            <a:p>
              <a:endParaRPr/>
            </a:p>
          </p:txBody>
        </p:sp>
        <p:sp>
          <p:nvSpPr>
            <p:cNvPr id="62" name="object 62"/>
            <p:cNvSpPr/>
            <p:nvPr/>
          </p:nvSpPr>
          <p:spPr>
            <a:xfrm>
              <a:off x="870851" y="5835738"/>
              <a:ext cx="115785" cy="202857"/>
            </a:xfrm>
            <a:prstGeom prst="rect">
              <a:avLst/>
            </a:prstGeom>
            <a:blipFill>
              <a:blip r:embed="rId55" cstate="print"/>
              <a:stretch>
                <a:fillRect/>
              </a:stretch>
            </a:blipFill>
          </p:spPr>
          <p:txBody>
            <a:bodyPr wrap="square" lIns="0" tIns="0" rIns="0" bIns="0" rtlCol="0"/>
            <a:lstStyle/>
            <a:p>
              <a:endParaRPr/>
            </a:p>
          </p:txBody>
        </p:sp>
        <p:sp>
          <p:nvSpPr>
            <p:cNvPr id="63" name="object 63"/>
            <p:cNvSpPr/>
            <p:nvPr/>
          </p:nvSpPr>
          <p:spPr>
            <a:xfrm>
              <a:off x="7671434" y="5774270"/>
              <a:ext cx="405130" cy="206578"/>
            </a:xfrm>
            <a:prstGeom prst="rect">
              <a:avLst/>
            </a:prstGeom>
            <a:blipFill>
              <a:blip r:embed="rId56" cstate="print"/>
              <a:stretch>
                <a:fillRect/>
              </a:stretch>
            </a:blipFill>
          </p:spPr>
          <p:txBody>
            <a:bodyPr wrap="square" lIns="0" tIns="0" rIns="0" bIns="0" rtlCol="0"/>
            <a:lstStyle/>
            <a:p>
              <a:endParaRPr/>
            </a:p>
          </p:txBody>
        </p:sp>
        <p:sp>
          <p:nvSpPr>
            <p:cNvPr id="64" name="object 64"/>
            <p:cNvSpPr/>
            <p:nvPr/>
          </p:nvSpPr>
          <p:spPr>
            <a:xfrm>
              <a:off x="334175" y="5774270"/>
              <a:ext cx="11026376" cy="1043879"/>
            </a:xfrm>
            <a:prstGeom prst="rect">
              <a:avLst/>
            </a:prstGeom>
            <a:blipFill>
              <a:blip r:embed="rId57" cstate="print"/>
              <a:stretch>
                <a:fillRect/>
              </a:stretch>
            </a:blip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7541</Words>
  <Application>Microsoft Office PowerPoint</Application>
  <PresentationFormat>Widescreen</PresentationFormat>
  <Paragraphs>612</Paragraphs>
  <Slides>56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Black</vt:lpstr>
      <vt:lpstr>Calibri</vt:lpstr>
      <vt:lpstr>Carlito</vt:lpstr>
      <vt:lpstr>Google Sans</vt:lpstr>
      <vt:lpstr>Noto Sans Devanagari UI</vt:lpstr>
      <vt:lpstr>Tahoma</vt:lpstr>
      <vt:lpstr>Times New Roman</vt:lpstr>
      <vt:lpstr>Trebuchet MS</vt:lpstr>
      <vt:lpstr>Office Theme</vt:lpstr>
      <vt:lpstr>PowerPoint Presentation</vt:lpstr>
      <vt:lpstr>MAKING MARCH MEANINGFUL</vt:lpstr>
      <vt:lpstr>GST Year Ending Tasks for FY  2021-22-YOU MUST DO</vt:lpstr>
      <vt:lpstr>It is advisable to do the following tasks and keep the suitable documentary  evidences ready for accounting purposes, audit purposes, any assessment  purposes</vt:lpstr>
      <vt:lpstr>1. Invoicing:</vt:lpstr>
      <vt:lpstr>2. E- Invoicing:</vt:lpstr>
      <vt:lpstr>4. QR Coding</vt:lpstr>
      <vt:lpstr>6. Aggregate Turnover:</vt:lpstr>
      <vt:lpstr>PowerPoint Presentation</vt:lpstr>
      <vt:lpstr>PowerPoint Presentation</vt:lpstr>
      <vt:lpstr>11. Restricted ITC as per 36(4):</vt:lpstr>
      <vt:lpstr>12. Blocked Credit:</vt:lpstr>
      <vt:lpstr>14. Reconciliation of GSTR 1 with GSTR 3B</vt:lpstr>
      <vt:lpstr>16. GSTR 3B/GSTR 1 entries VS Accounting entries</vt:lpstr>
      <vt:lpstr>18. Reconciliation of Gst 1/3B Sales with balance sheet sales</vt:lpstr>
      <vt:lpstr>21. B2B, B2C Reconciliations</vt:lpstr>
      <vt:lpstr>22. Expense Provisioning:</vt:lpstr>
      <vt:lpstr>24. Letter Of Undertaking</vt:lpstr>
      <vt:lpstr>27. Refund for FY 2019-20–</vt:lpstr>
      <vt:lpstr>FINANCE</vt:lpstr>
      <vt:lpstr>Section 16-</vt:lpstr>
      <vt:lpstr>Section 16-</vt:lpstr>
      <vt:lpstr>Section 16- </vt:lpstr>
      <vt:lpstr>PowerPoint Presentation</vt:lpstr>
      <vt:lpstr>Section 29-</vt:lpstr>
      <vt:lpstr>Section 29-</vt:lpstr>
      <vt:lpstr>Section 34-</vt:lpstr>
      <vt:lpstr>Section 37-</vt:lpstr>
      <vt:lpstr>PowerPoint Presentation</vt:lpstr>
      <vt:lpstr>Section 37(2) -</vt:lpstr>
      <vt:lpstr>Section 37(3)</vt:lpstr>
      <vt:lpstr>Section 37-</vt:lpstr>
      <vt:lpstr>Section 38-</vt:lpstr>
      <vt:lpstr>PowerPoint Presentation</vt:lpstr>
      <vt:lpstr>Section 39(5)-</vt:lpstr>
      <vt:lpstr>Section 39(7)-</vt:lpstr>
      <vt:lpstr>Section 39(9)-</vt:lpstr>
      <vt:lpstr>Section 39(10)-</vt:lpstr>
      <vt:lpstr>Section 41-</vt:lpstr>
      <vt:lpstr>PowerPoint Presentation</vt:lpstr>
      <vt:lpstr>Section 42, 43 and 43A-</vt:lpstr>
      <vt:lpstr>Section 47-</vt:lpstr>
      <vt:lpstr>Section 48-</vt:lpstr>
      <vt:lpstr>Section 49-</vt:lpstr>
      <vt:lpstr>Section 49-</vt:lpstr>
      <vt:lpstr>Section 49-</vt:lpstr>
      <vt:lpstr>Section 49-</vt:lpstr>
      <vt:lpstr>Section 50 -</vt:lpstr>
      <vt:lpstr>Section 52 -</vt:lpstr>
      <vt:lpstr>Section 54 -</vt:lpstr>
      <vt:lpstr>Section 54 -</vt:lpstr>
      <vt:lpstr>Section 54 -</vt:lpstr>
      <vt:lpstr>Section 54 -</vt:lpstr>
      <vt:lpstr>Section168 -</vt:lpstr>
      <vt:lpstr>Part XXIV</vt:lpstr>
      <vt:lpstr>CA  PREETAM BATRA  91-9689581000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Preetam Batra</dc:creator>
  <cp:lastModifiedBy>Preetam Batra</cp:lastModifiedBy>
  <cp:revision>17</cp:revision>
  <dcterms:created xsi:type="dcterms:W3CDTF">2022-02-15T08:22:50Z</dcterms:created>
  <dcterms:modified xsi:type="dcterms:W3CDTF">2022-03-21T11:27:49Z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2022-02-15T00:00:00Z</vt:filetime>
  </property>
</Properties>
</file>