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1"/>
  </p:sldMasterIdLst>
  <p:notesMasterIdLst>
    <p:notesMasterId r:id="rId57"/>
  </p:notesMasterIdLst>
  <p:handoutMasterIdLst>
    <p:handoutMasterId r:id="rId58"/>
  </p:handoutMasterIdLst>
  <p:sldIdLst>
    <p:sldId id="373" r:id="rId2"/>
    <p:sldId id="335" r:id="rId3"/>
    <p:sldId id="336" r:id="rId4"/>
    <p:sldId id="379" r:id="rId5"/>
    <p:sldId id="381" r:id="rId6"/>
    <p:sldId id="374" r:id="rId7"/>
    <p:sldId id="375" r:id="rId8"/>
    <p:sldId id="386" r:id="rId9"/>
    <p:sldId id="377" r:id="rId10"/>
    <p:sldId id="388" r:id="rId11"/>
    <p:sldId id="337" r:id="rId12"/>
    <p:sldId id="338" r:id="rId13"/>
    <p:sldId id="340" r:id="rId14"/>
    <p:sldId id="321" r:id="rId15"/>
    <p:sldId id="347" r:id="rId16"/>
    <p:sldId id="348" r:id="rId17"/>
    <p:sldId id="351" r:id="rId18"/>
    <p:sldId id="352" r:id="rId19"/>
    <p:sldId id="353" r:id="rId20"/>
    <p:sldId id="390" r:id="rId21"/>
    <p:sldId id="262" r:id="rId22"/>
    <p:sldId id="382" r:id="rId23"/>
    <p:sldId id="263" r:id="rId24"/>
    <p:sldId id="266" r:id="rId25"/>
    <p:sldId id="394" r:id="rId26"/>
    <p:sldId id="267" r:id="rId27"/>
    <p:sldId id="268" r:id="rId28"/>
    <p:sldId id="269" r:id="rId29"/>
    <p:sldId id="327" r:id="rId30"/>
    <p:sldId id="270" r:id="rId31"/>
    <p:sldId id="328" r:id="rId32"/>
    <p:sldId id="271" r:id="rId33"/>
    <p:sldId id="329" r:id="rId34"/>
    <p:sldId id="272" r:id="rId35"/>
    <p:sldId id="354" r:id="rId36"/>
    <p:sldId id="304" r:id="rId37"/>
    <p:sldId id="305" r:id="rId38"/>
    <p:sldId id="307" r:id="rId39"/>
    <p:sldId id="391" r:id="rId40"/>
    <p:sldId id="392" r:id="rId41"/>
    <p:sldId id="393" r:id="rId42"/>
    <p:sldId id="358" r:id="rId43"/>
    <p:sldId id="359" r:id="rId44"/>
    <p:sldId id="361" r:id="rId45"/>
    <p:sldId id="362" r:id="rId46"/>
    <p:sldId id="363" r:id="rId47"/>
    <p:sldId id="370" r:id="rId48"/>
    <p:sldId id="371" r:id="rId49"/>
    <p:sldId id="372" r:id="rId50"/>
    <p:sldId id="367" r:id="rId51"/>
    <p:sldId id="368" r:id="rId52"/>
    <p:sldId id="369" r:id="rId53"/>
    <p:sldId id="308" r:id="rId54"/>
    <p:sldId id="395" r:id="rId55"/>
    <p:sldId id="396" r:id="rId56"/>
  </p:sldIdLst>
  <p:sldSz cx="9144000" cy="6858000" type="screen4x3"/>
  <p:notesSz cx="7026275" cy="9312275"/>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CCECFF"/>
    <a:srgbClr val="DDDDDD"/>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p:scale>
          <a:sx n="66" d="100"/>
          <a:sy n="66" d="100"/>
        </p:scale>
        <p:origin x="-636" y="-132"/>
      </p:cViewPr>
      <p:guideLst>
        <p:guide orient="horz" pos="2160"/>
        <p:guide pos="2880"/>
      </p:guideLst>
    </p:cSldViewPr>
  </p:slideViewPr>
  <p:outlineViewPr>
    <p:cViewPr>
      <p:scale>
        <a:sx n="33" d="100"/>
        <a:sy n="33" d="100"/>
      </p:scale>
      <p:origin x="0" y="20256"/>
    </p:cViewPr>
  </p:outlineViewPr>
  <p:notesTextViewPr>
    <p:cViewPr>
      <p:scale>
        <a:sx n="100" d="100"/>
        <a:sy n="100" d="100"/>
      </p:scale>
      <p:origin x="0" y="0"/>
    </p:cViewPr>
  </p:notesTextViewPr>
  <p:sorterViewPr>
    <p:cViewPr>
      <p:scale>
        <a:sx n="66" d="100"/>
        <a:sy n="66" d="100"/>
      </p:scale>
      <p:origin x="0" y="364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304482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charset="0"/>
              </a:defRPr>
            </a:lvl1pPr>
          </a:lstStyle>
          <a:p>
            <a:pPr>
              <a:defRPr/>
            </a:pPr>
            <a:endParaRPr lang="en-US"/>
          </a:p>
        </p:txBody>
      </p:sp>
      <p:sp>
        <p:nvSpPr>
          <p:cNvPr id="23555" name="Rectangle 3"/>
          <p:cNvSpPr>
            <a:spLocks noGrp="1" noChangeArrowheads="1"/>
          </p:cNvSpPr>
          <p:nvPr>
            <p:ph type="dt" sz="quarter" idx="1"/>
          </p:nvPr>
        </p:nvSpPr>
        <p:spPr bwMode="auto">
          <a:xfrm>
            <a:off x="3981450" y="0"/>
            <a:ext cx="304482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charset="0"/>
              </a:defRPr>
            </a:lvl1pPr>
          </a:lstStyle>
          <a:p>
            <a:pPr>
              <a:defRPr/>
            </a:pPr>
            <a:endParaRPr lang="en-US"/>
          </a:p>
        </p:txBody>
      </p:sp>
      <p:sp>
        <p:nvSpPr>
          <p:cNvPr id="23556" name="Rectangle 4"/>
          <p:cNvSpPr>
            <a:spLocks noGrp="1" noChangeArrowheads="1"/>
          </p:cNvSpPr>
          <p:nvPr>
            <p:ph type="ftr" sz="quarter" idx="2"/>
          </p:nvPr>
        </p:nvSpPr>
        <p:spPr bwMode="auto">
          <a:xfrm>
            <a:off x="0" y="8847138"/>
            <a:ext cx="3044825"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charset="0"/>
              </a:defRPr>
            </a:lvl1pPr>
          </a:lstStyle>
          <a:p>
            <a:pPr>
              <a:defRPr/>
            </a:pPr>
            <a:endParaRPr lang="en-US"/>
          </a:p>
        </p:txBody>
      </p:sp>
      <p:sp>
        <p:nvSpPr>
          <p:cNvPr id="23557" name="Rectangle 5"/>
          <p:cNvSpPr>
            <a:spLocks noGrp="1" noChangeArrowheads="1"/>
          </p:cNvSpPr>
          <p:nvPr>
            <p:ph type="sldNum" sz="quarter" idx="3"/>
          </p:nvPr>
        </p:nvSpPr>
        <p:spPr bwMode="auto">
          <a:xfrm>
            <a:off x="3981450" y="8847138"/>
            <a:ext cx="3044825"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pPr>
              <a:defRPr/>
            </a:pPr>
            <a:fld id="{6CA1BBAA-04A4-4409-809B-21B503FD7B29}"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bwMode="auto">
          <a:xfrm>
            <a:off x="0" y="0"/>
            <a:ext cx="304482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105475" name="Rectangle 3"/>
          <p:cNvSpPr>
            <a:spLocks noGrp="1" noChangeArrowheads="1"/>
          </p:cNvSpPr>
          <p:nvPr>
            <p:ph type="dt" idx="1"/>
          </p:nvPr>
        </p:nvSpPr>
        <p:spPr bwMode="auto">
          <a:xfrm>
            <a:off x="3979863" y="0"/>
            <a:ext cx="3044825"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59396" name="Rectangle 4"/>
          <p:cNvSpPr>
            <a:spLocks noGrp="1" noRot="1" noChangeAspect="1" noChangeArrowheads="1" noTextEdit="1"/>
          </p:cNvSpPr>
          <p:nvPr>
            <p:ph type="sldImg" idx="2"/>
          </p:nvPr>
        </p:nvSpPr>
        <p:spPr bwMode="auto">
          <a:xfrm>
            <a:off x="1185863" y="698500"/>
            <a:ext cx="4656137" cy="3492500"/>
          </a:xfrm>
          <a:prstGeom prst="rect">
            <a:avLst/>
          </a:prstGeom>
          <a:noFill/>
          <a:ln w="9525">
            <a:solidFill>
              <a:srgbClr val="000000"/>
            </a:solidFill>
            <a:miter lim="800000"/>
            <a:headEnd/>
            <a:tailEnd/>
          </a:ln>
        </p:spPr>
      </p:sp>
      <p:sp>
        <p:nvSpPr>
          <p:cNvPr id="105477" name="Rectangle 5"/>
          <p:cNvSpPr>
            <a:spLocks noGrp="1" noChangeArrowheads="1"/>
          </p:cNvSpPr>
          <p:nvPr>
            <p:ph type="body" sz="quarter" idx="3"/>
          </p:nvPr>
        </p:nvSpPr>
        <p:spPr bwMode="auto">
          <a:xfrm>
            <a:off x="703263" y="4424363"/>
            <a:ext cx="5619750" cy="41894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5478" name="Rectangle 6"/>
          <p:cNvSpPr>
            <a:spLocks noGrp="1" noChangeArrowheads="1"/>
          </p:cNvSpPr>
          <p:nvPr>
            <p:ph type="ftr" sz="quarter" idx="4"/>
          </p:nvPr>
        </p:nvSpPr>
        <p:spPr bwMode="auto">
          <a:xfrm>
            <a:off x="0" y="8845550"/>
            <a:ext cx="304482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105479" name="Rectangle 7"/>
          <p:cNvSpPr>
            <a:spLocks noGrp="1" noChangeArrowheads="1"/>
          </p:cNvSpPr>
          <p:nvPr>
            <p:ph type="sldNum" sz="quarter" idx="5"/>
          </p:nvPr>
        </p:nvSpPr>
        <p:spPr bwMode="auto">
          <a:xfrm>
            <a:off x="3979863" y="8845550"/>
            <a:ext cx="3044825"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7F238DE4-4BD0-402A-B26C-0BF88230408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2A0F9CE6-0C7C-4D9E-BB4C-230267BDF2A5}" type="slidenum">
              <a:rPr lang="en-US" smtClean="0"/>
              <a:pPr/>
              <a:t>1</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44FD5584-162E-4CC5-8819-2780266B7506}" type="slidenum">
              <a:rPr lang="en-US" smtClean="0"/>
              <a:pPr/>
              <a:t>17</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41D477CA-9F5E-47E2-BE7A-3CF266FA7036}" type="slidenum">
              <a:rPr lang="en-US" smtClean="0"/>
              <a:pPr/>
              <a:t>18</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83E7B7CC-CDAA-4056-9FB9-5D65E4028103}" type="slidenum">
              <a:rPr lang="en-US" smtClean="0"/>
              <a:pPr/>
              <a:t>19</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AFB33792-D6CA-4B13-B5EF-A7D83D655640}" type="slidenum">
              <a:rPr lang="en-US" smtClean="0"/>
              <a:pPr/>
              <a:t>21</a:t>
            </a:fld>
            <a:endParaRPr lang="en-US" smtClean="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747C5BAD-326D-4B4D-8DC7-0AA93FDE8F78}" type="slidenum">
              <a:rPr lang="en-US" smtClean="0"/>
              <a:pPr/>
              <a:t>22</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9F00726D-66F6-413C-B61E-0694D1E9DE8D}" type="slidenum">
              <a:rPr lang="en-US" smtClean="0"/>
              <a:pPr/>
              <a:t>23</a:t>
            </a:fld>
            <a:endParaRPr lang="en-US"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8B2E6606-22BD-4B44-95EB-2C24BD1EE349}" type="slidenum">
              <a:rPr lang="en-US" smtClean="0"/>
              <a:pPr/>
              <a:t>24</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02385790-442E-44C6-89EC-CC0379FF85A0}" type="slidenum">
              <a:rPr lang="en-US" smtClean="0"/>
              <a:pPr/>
              <a:t>26</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D4986D14-6B61-49EA-AFAD-57C5E35495B7}" type="slidenum">
              <a:rPr lang="en-US" smtClean="0"/>
              <a:pPr/>
              <a:t>27</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6C1B1799-4746-4A4F-A708-701E2F0087C3}" type="slidenum">
              <a:rPr lang="en-US" smtClean="0"/>
              <a:pPr/>
              <a:t>28</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7F867A35-9C21-4D1C-9FF0-C569C3486D6B}" type="slidenum">
              <a:rPr lang="en-US" smtClean="0"/>
              <a:pPr/>
              <a:t>2</a:t>
            </a:fld>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4DA15A50-FE7D-4A34-B05B-6635AA773886}" type="slidenum">
              <a:rPr lang="en-US" smtClean="0"/>
              <a:pPr/>
              <a:t>29</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2BF363FD-2591-441A-AB16-4F1B2C5F2781}" type="slidenum">
              <a:rPr lang="en-US" smtClean="0"/>
              <a:pPr/>
              <a:t>30</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7B99F039-6AA7-4829-8F5B-5D1E7832D38C}" type="slidenum">
              <a:rPr lang="en-US" smtClean="0"/>
              <a:pPr/>
              <a:t>31</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20D51BEB-1745-4D54-9F07-9A60E58A20E1}" type="slidenum">
              <a:rPr lang="en-US" smtClean="0"/>
              <a:pPr/>
              <a:t>32</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96CCA70C-871E-47B7-8114-C2E7231EE314}" type="slidenum">
              <a:rPr lang="en-US" smtClean="0"/>
              <a:pPr/>
              <a:t>33</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560344AE-F213-4F17-A4D9-E0F6C668D4D5}" type="slidenum">
              <a:rPr lang="en-US" smtClean="0"/>
              <a:pPr/>
              <a:t>34</a:t>
            </a:fld>
            <a:endParaRPr lang="en-U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410C0D56-655F-4C11-809D-6AB1DFC51950}" type="slidenum">
              <a:rPr lang="en-US" smtClean="0"/>
              <a:pPr/>
              <a:t>35</a:t>
            </a:fld>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96A7C44A-EEEF-419D-9026-FFE848CED547}" type="slidenum">
              <a:rPr lang="en-US" smtClean="0"/>
              <a:pPr/>
              <a:t>36</a:t>
            </a:fld>
            <a:endParaRPr lang="en-US"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E4F62739-780F-47EF-8A86-969629986850}" type="slidenum">
              <a:rPr lang="en-US" smtClean="0"/>
              <a:pPr/>
              <a:t>37</a:t>
            </a:fld>
            <a:endParaRPr lang="en-US" smtClean="0"/>
          </a:p>
        </p:txBody>
      </p:sp>
      <p:sp>
        <p:nvSpPr>
          <p:cNvPr id="88067" name="Rectangle 1026"/>
          <p:cNvSpPr>
            <a:spLocks noGrp="1" noRot="1" noChangeAspect="1" noChangeArrowheads="1" noTextEdit="1"/>
          </p:cNvSpPr>
          <p:nvPr>
            <p:ph type="sldImg"/>
          </p:nvPr>
        </p:nvSpPr>
        <p:spPr>
          <a:ln/>
        </p:spPr>
      </p:sp>
      <p:sp>
        <p:nvSpPr>
          <p:cNvPr id="88068" name="Rectangle 1027"/>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2F83B48C-E522-4C3F-89B3-DC5317507C76}" type="slidenum">
              <a:rPr lang="en-US" smtClean="0"/>
              <a:pPr/>
              <a:t>38</a:t>
            </a:fld>
            <a:endParaRPr lang="en-US"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0CA6E80C-C143-4C90-8408-266D8E2E8372}" type="slidenum">
              <a:rPr lang="en-US" smtClean="0"/>
              <a:pPr/>
              <a:t>3</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6CA4E6F7-A8CC-40DF-B326-F745B53A3057}" type="slidenum">
              <a:rPr lang="en-US" smtClean="0"/>
              <a:pPr/>
              <a:t>42</a:t>
            </a:fld>
            <a:endParaRPr lang="en-US" smtClean="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54006EE9-C7A8-4FD7-A744-9572D324D612}" type="slidenum">
              <a:rPr lang="en-US" smtClean="0"/>
              <a:pPr/>
              <a:t>43</a:t>
            </a:fld>
            <a:endParaRPr lang="en-US"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4D9A7B13-BF3F-48F6-B38F-547B6750A215}" type="slidenum">
              <a:rPr lang="en-US" smtClean="0"/>
              <a:pPr/>
              <a:t>44</a:t>
            </a:fld>
            <a:endParaRPr lang="en-US"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67951CA3-9349-4C6A-A6EF-0FF3A599A0FF}" type="slidenum">
              <a:rPr lang="en-US" smtClean="0"/>
              <a:pPr/>
              <a:t>45</a:t>
            </a:fld>
            <a:endParaRPr lang="en-US" smtClean="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1B2CCA2F-78A3-4608-8ADE-E38370D4A3FF}" type="slidenum">
              <a:rPr lang="en-US" smtClean="0"/>
              <a:pPr/>
              <a:t>46</a:t>
            </a:fld>
            <a:endParaRPr lang="en-US" smtClean="0"/>
          </a:p>
        </p:txBody>
      </p:sp>
      <p:sp>
        <p:nvSpPr>
          <p:cNvPr id="94211" name="Rectangle 2"/>
          <p:cNvSpPr>
            <a:spLocks noGrp="1" noRot="1" noChangeAspect="1"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550FD448-B469-477A-A4D3-2B9AE61B4663}" type="slidenum">
              <a:rPr lang="en-US" smtClean="0"/>
              <a:pPr/>
              <a:t>47</a:t>
            </a:fld>
            <a:endParaRPr lang="en-US"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BC15F37C-AAB7-4C12-BBA3-9BB2DE1FB845}" type="slidenum">
              <a:rPr lang="en-US" smtClean="0"/>
              <a:pPr/>
              <a:t>48</a:t>
            </a:fld>
            <a:endParaRPr lang="en-US"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9266F7C1-A6C0-47FC-8595-357F00E043D7}" type="slidenum">
              <a:rPr lang="en-US" smtClean="0"/>
              <a:pPr/>
              <a:t>49</a:t>
            </a:fld>
            <a:endParaRPr lang="en-US"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BC338F3F-8708-4F58-B1BC-803B1BAD91ED}" type="slidenum">
              <a:rPr lang="en-US" smtClean="0"/>
              <a:pPr/>
              <a:t>50</a:t>
            </a:fld>
            <a:endParaRPr lang="en-US"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FDFCF6B8-6311-4198-AF96-5AB16D654807}" type="slidenum">
              <a:rPr lang="en-US" smtClean="0"/>
              <a:pPr/>
              <a:t>51</a:t>
            </a:fld>
            <a:endParaRPr lang="en-US"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4340F68E-538B-4C8B-A11A-093E6CA322A9}" type="slidenum">
              <a:rPr lang="en-US" smtClean="0"/>
              <a:pPr/>
              <a:t>11</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73766123-3B74-4C5F-A174-56B28DF59B86}" type="slidenum">
              <a:rPr lang="en-US" smtClean="0"/>
              <a:pPr/>
              <a:t>52</a:t>
            </a:fld>
            <a:endParaRPr lang="en-US"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BDABD660-DB2D-45C5-9734-F89A675A0B97}" type="slidenum">
              <a:rPr lang="en-US" smtClean="0"/>
              <a:pPr/>
              <a:t>53</a:t>
            </a:fld>
            <a:endParaRPr lang="en-US"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8259E2B1-F414-48AD-AB66-B78CBAB76A8B}" type="slidenum">
              <a:rPr lang="en-US" smtClean="0"/>
              <a:pPr/>
              <a:t>12</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6C69310F-B7D5-4C3C-815B-435C2A094368}" type="slidenum">
              <a:rPr lang="en-US" smtClean="0"/>
              <a:pPr/>
              <a:t>13</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50CE4618-FC1D-449C-92E3-A185BA35F220}" type="slidenum">
              <a:rPr lang="en-US" smtClean="0"/>
              <a:pPr/>
              <a:t>14</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536C8995-5854-41F7-BA08-22F807F98C50}" type="slidenum">
              <a:rPr lang="en-US" smtClean="0"/>
              <a:pPr/>
              <a:t>15</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42F77248-2DF3-4347-866A-DC1BB87EF648}" type="slidenum">
              <a:rPr lang="en-US" smtClean="0"/>
              <a:pPr/>
              <a:t>16</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grpSp>
        <p:nvGrpSpPr>
          <p:cNvPr id="4" name="Group 2"/>
          <p:cNvGrpSpPr>
            <a:grpSpLocks/>
          </p:cNvGrpSpPr>
          <p:nvPr/>
        </p:nvGrpSpPr>
        <p:grpSpPr bwMode="auto">
          <a:xfrm>
            <a:off x="0" y="-19050"/>
            <a:ext cx="9144000" cy="6877050"/>
            <a:chOff x="0" y="-12"/>
            <a:chExt cx="5760" cy="4332"/>
          </a:xfrm>
        </p:grpSpPr>
        <p:sp>
          <p:nvSpPr>
            <p:cNvPr id="5" name="Rectangle 3"/>
            <p:cNvSpPr>
              <a:spLocks noChangeArrowheads="1"/>
            </p:cNvSpPr>
            <p:nvPr userDrawn="1"/>
          </p:nvSpPr>
          <p:spPr bwMode="hidden">
            <a:xfrm>
              <a:off x="1104" y="1008"/>
              <a:ext cx="4656" cy="3312"/>
            </a:xfrm>
            <a:prstGeom prst="rect">
              <a:avLst/>
            </a:prstGeom>
            <a:gradFill rotWithShape="0">
              <a:gsLst>
                <a:gs pos="0">
                  <a:schemeClr val="bg2"/>
                </a:gs>
                <a:gs pos="50000">
                  <a:schemeClr val="bg1"/>
                </a:gs>
                <a:gs pos="100000">
                  <a:schemeClr val="bg2"/>
                </a:gs>
              </a:gsLst>
              <a:lin ang="2700000" scaled="1"/>
            </a:gradFill>
            <a:ln w="9525">
              <a:noFill/>
              <a:miter lim="800000"/>
              <a:headEnd/>
              <a:tailEnd/>
            </a:ln>
            <a:effectLst/>
          </p:spPr>
          <p:txBody>
            <a:bodyPr wrap="none" anchor="ctr"/>
            <a:lstStyle/>
            <a:p>
              <a:pPr>
                <a:defRPr/>
              </a:pPr>
              <a:endParaRPr lang="en-US">
                <a:latin typeface="Times New Roman" charset="0"/>
              </a:endParaRPr>
            </a:p>
          </p:txBody>
        </p:sp>
        <p:grpSp>
          <p:nvGrpSpPr>
            <p:cNvPr id="6" name="Group 4"/>
            <p:cNvGrpSpPr>
              <a:grpSpLocks/>
            </p:cNvGrpSpPr>
            <p:nvPr userDrawn="1"/>
          </p:nvGrpSpPr>
          <p:grpSpPr bwMode="auto">
            <a:xfrm>
              <a:off x="-1261" y="-157"/>
              <a:ext cx="7021" cy="1190"/>
              <a:chOff x="-1261" y="-154"/>
              <a:chExt cx="7021" cy="1190"/>
            </a:xfrm>
          </p:grpSpPr>
          <p:sp>
            <p:nvSpPr>
              <p:cNvPr id="8" name="Freeform 5"/>
              <p:cNvSpPr>
                <a:spLocks/>
              </p:cNvSpPr>
              <p:nvPr userDrawn="1"/>
            </p:nvSpPr>
            <p:spPr bwMode="ltGray">
              <a:xfrm>
                <a:off x="0" y="4"/>
                <a:ext cx="5760" cy="1032"/>
              </a:xfrm>
              <a:custGeom>
                <a:avLst/>
                <a:gdLst/>
                <a:ahLst/>
                <a:cxnLst>
                  <a:cxn ang="0">
                    <a:pos x="4848" y="432"/>
                  </a:cxn>
                  <a:cxn ang="0">
                    <a:pos x="0" y="432"/>
                  </a:cxn>
                  <a:cxn ang="0">
                    <a:pos x="0" y="0"/>
                  </a:cxn>
                  <a:cxn ang="0">
                    <a:pos x="4848" y="0"/>
                  </a:cxn>
                  <a:cxn ang="0">
                    <a:pos x="4848" y="432"/>
                  </a:cxn>
                </a:cxnLst>
                <a:rect l="0" t="0" r="r" b="b"/>
                <a:pathLst>
                  <a:path w="4848" h="432">
                    <a:moveTo>
                      <a:pt x="4848" y="432"/>
                    </a:moveTo>
                    <a:lnTo>
                      <a:pt x="0" y="432"/>
                    </a:lnTo>
                    <a:lnTo>
                      <a:pt x="0" y="0"/>
                    </a:lnTo>
                    <a:lnTo>
                      <a:pt x="4848" y="0"/>
                    </a:lnTo>
                    <a:lnTo>
                      <a:pt x="4848" y="432"/>
                    </a:lnTo>
                    <a:close/>
                  </a:path>
                </a:pathLst>
              </a:custGeom>
              <a:solidFill>
                <a:schemeClr val="hlink"/>
              </a:solidFill>
              <a:ln w="9525">
                <a:noFill/>
                <a:round/>
                <a:headEnd/>
                <a:tailEnd/>
              </a:ln>
              <a:effectLst/>
            </p:spPr>
            <p:txBody>
              <a:bodyPr wrap="none" anchor="ctr"/>
              <a:lstStyle/>
              <a:p>
                <a:pPr>
                  <a:defRPr/>
                </a:pPr>
                <a:endParaRPr lang="en-US">
                  <a:latin typeface="Times New Roman" charset="0"/>
                </a:endParaRPr>
              </a:p>
            </p:txBody>
          </p:sp>
          <p:grpSp>
            <p:nvGrpSpPr>
              <p:cNvPr id="9" name="Group 6"/>
              <p:cNvGrpSpPr>
                <a:grpSpLocks/>
              </p:cNvGrpSpPr>
              <p:nvPr userDrawn="1"/>
            </p:nvGrpSpPr>
            <p:grpSpPr bwMode="auto">
              <a:xfrm>
                <a:off x="333" y="-9"/>
                <a:ext cx="5176" cy="1044"/>
                <a:chOff x="333" y="-9"/>
                <a:chExt cx="5176" cy="1044"/>
              </a:xfrm>
            </p:grpSpPr>
            <p:sp>
              <p:nvSpPr>
                <p:cNvPr id="38" name="Freeform 7"/>
                <p:cNvSpPr>
                  <a:spLocks/>
                </p:cNvSpPr>
                <p:nvPr userDrawn="1"/>
              </p:nvSpPr>
              <p:spPr bwMode="ltGray">
                <a:xfrm>
                  <a:off x="3230" y="949"/>
                  <a:ext cx="17" cy="20"/>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39" name="Freeform 8"/>
                <p:cNvSpPr>
                  <a:spLocks/>
                </p:cNvSpPr>
                <p:nvPr userDrawn="1"/>
              </p:nvSpPr>
              <p:spPr bwMode="ltGray">
                <a:xfrm>
                  <a:off x="3406" y="1015"/>
                  <a:ext cx="21" cy="20"/>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40" name="Freeform 9"/>
                <p:cNvSpPr>
                  <a:spLocks/>
                </p:cNvSpPr>
                <p:nvPr userDrawn="1"/>
              </p:nvSpPr>
              <p:spPr bwMode="ltGray">
                <a:xfrm>
                  <a:off x="2909" y="908"/>
                  <a:ext cx="31" cy="3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41" name="Freeform 10"/>
                <p:cNvSpPr>
                  <a:spLocks/>
                </p:cNvSpPr>
                <p:nvPr userDrawn="1"/>
              </p:nvSpPr>
              <p:spPr bwMode="ltGray">
                <a:xfrm>
                  <a:off x="2551" y="940"/>
                  <a:ext cx="25" cy="12"/>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42" name="Freeform 11"/>
                <p:cNvSpPr>
                  <a:spLocks/>
                </p:cNvSpPr>
                <p:nvPr userDrawn="1"/>
              </p:nvSpPr>
              <p:spPr bwMode="ltGray">
                <a:xfrm>
                  <a:off x="2443" y="954"/>
                  <a:ext cx="65" cy="39"/>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43" name="Freeform 12"/>
                <p:cNvSpPr>
                  <a:spLocks/>
                </p:cNvSpPr>
                <p:nvPr userDrawn="1"/>
              </p:nvSpPr>
              <p:spPr bwMode="ltGray">
                <a:xfrm>
                  <a:off x="2375" y="952"/>
                  <a:ext cx="68" cy="39"/>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44" name="Freeform 13"/>
                <p:cNvSpPr>
                  <a:spLocks/>
                </p:cNvSpPr>
                <p:nvPr userDrawn="1"/>
              </p:nvSpPr>
              <p:spPr bwMode="ltGray">
                <a:xfrm>
                  <a:off x="2007" y="739"/>
                  <a:ext cx="354" cy="228"/>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45" name="Freeform 14"/>
                <p:cNvSpPr>
                  <a:spLocks/>
                </p:cNvSpPr>
                <p:nvPr userDrawn="1"/>
              </p:nvSpPr>
              <p:spPr bwMode="ltGray">
                <a:xfrm>
                  <a:off x="2222" y="724"/>
                  <a:ext cx="157" cy="167"/>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46" name="Freeform 15"/>
                <p:cNvSpPr>
                  <a:spLocks/>
                </p:cNvSpPr>
                <p:nvPr userDrawn="1"/>
              </p:nvSpPr>
              <p:spPr bwMode="ltGray">
                <a:xfrm>
                  <a:off x="2375" y="800"/>
                  <a:ext cx="110" cy="32"/>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47" name="Freeform 16"/>
                <p:cNvSpPr>
                  <a:spLocks/>
                </p:cNvSpPr>
                <p:nvPr userDrawn="1"/>
              </p:nvSpPr>
              <p:spPr bwMode="ltGray">
                <a:xfrm>
                  <a:off x="2370" y="839"/>
                  <a:ext cx="75" cy="8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48" name="Freeform 17"/>
                <p:cNvSpPr>
                  <a:spLocks/>
                </p:cNvSpPr>
                <p:nvPr userDrawn="1"/>
              </p:nvSpPr>
              <p:spPr bwMode="ltGray">
                <a:xfrm>
                  <a:off x="2497" y="793"/>
                  <a:ext cx="37" cy="49"/>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49" name="Freeform 18"/>
                <p:cNvSpPr>
                  <a:spLocks/>
                </p:cNvSpPr>
                <p:nvPr userDrawn="1"/>
              </p:nvSpPr>
              <p:spPr bwMode="ltGray">
                <a:xfrm>
                  <a:off x="2506" y="869"/>
                  <a:ext cx="47" cy="24"/>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50" name="Freeform 19"/>
                <p:cNvSpPr>
                  <a:spLocks/>
                </p:cNvSpPr>
                <p:nvPr userDrawn="1"/>
              </p:nvSpPr>
              <p:spPr bwMode="ltGray">
                <a:xfrm>
                  <a:off x="2555" y="832"/>
                  <a:ext cx="61" cy="42"/>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51" name="Freeform 20"/>
                <p:cNvSpPr>
                  <a:spLocks/>
                </p:cNvSpPr>
                <p:nvPr userDrawn="1"/>
              </p:nvSpPr>
              <p:spPr bwMode="ltGray">
                <a:xfrm>
                  <a:off x="2572" y="852"/>
                  <a:ext cx="286" cy="149"/>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52" name="Freeform 21"/>
                <p:cNvSpPr>
                  <a:spLocks/>
                </p:cNvSpPr>
                <p:nvPr userDrawn="1"/>
              </p:nvSpPr>
              <p:spPr bwMode="ltGray">
                <a:xfrm>
                  <a:off x="2820" y="866"/>
                  <a:ext cx="78" cy="64"/>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53" name="Freeform 22"/>
                <p:cNvSpPr>
                  <a:spLocks/>
                </p:cNvSpPr>
                <p:nvPr userDrawn="1"/>
              </p:nvSpPr>
              <p:spPr bwMode="ltGray">
                <a:xfrm>
                  <a:off x="2984" y="732"/>
                  <a:ext cx="19" cy="14"/>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54" name="Freeform 23"/>
                <p:cNvSpPr>
                  <a:spLocks/>
                </p:cNvSpPr>
                <p:nvPr userDrawn="1"/>
              </p:nvSpPr>
              <p:spPr bwMode="ltGray">
                <a:xfrm>
                  <a:off x="3083" y="830"/>
                  <a:ext cx="26" cy="19"/>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55" name="Freeform 24"/>
                <p:cNvSpPr>
                  <a:spLocks/>
                </p:cNvSpPr>
                <p:nvPr userDrawn="1"/>
              </p:nvSpPr>
              <p:spPr bwMode="ltGray">
                <a:xfrm>
                  <a:off x="2766" y="610"/>
                  <a:ext cx="19" cy="12"/>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56" name="Freeform 25"/>
                <p:cNvSpPr>
                  <a:spLocks/>
                </p:cNvSpPr>
                <p:nvPr userDrawn="1"/>
              </p:nvSpPr>
              <p:spPr bwMode="ltGray">
                <a:xfrm>
                  <a:off x="2600" y="712"/>
                  <a:ext cx="19" cy="12"/>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57" name="Freeform 26"/>
                <p:cNvSpPr>
                  <a:spLocks/>
                </p:cNvSpPr>
                <p:nvPr userDrawn="1"/>
              </p:nvSpPr>
              <p:spPr bwMode="ltGray">
                <a:xfrm>
                  <a:off x="2417" y="680"/>
                  <a:ext cx="80" cy="66"/>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58" name="Freeform 27"/>
                <p:cNvSpPr>
                  <a:spLocks/>
                </p:cNvSpPr>
                <p:nvPr userDrawn="1"/>
              </p:nvSpPr>
              <p:spPr bwMode="ltGray">
                <a:xfrm>
                  <a:off x="2391" y="541"/>
                  <a:ext cx="94" cy="142"/>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59" name="Freeform 28"/>
                <p:cNvSpPr>
                  <a:spLocks/>
                </p:cNvSpPr>
                <p:nvPr userDrawn="1"/>
              </p:nvSpPr>
              <p:spPr bwMode="ltGray">
                <a:xfrm>
                  <a:off x="2415" y="644"/>
                  <a:ext cx="32" cy="41"/>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60" name="Freeform 29"/>
                <p:cNvSpPr>
                  <a:spLocks/>
                </p:cNvSpPr>
                <p:nvPr userDrawn="1"/>
              </p:nvSpPr>
              <p:spPr bwMode="ltGray">
                <a:xfrm>
                  <a:off x="2349" y="654"/>
                  <a:ext cx="45" cy="41"/>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61" name="Freeform 30"/>
                <p:cNvSpPr>
                  <a:spLocks/>
                </p:cNvSpPr>
                <p:nvPr userDrawn="1"/>
              </p:nvSpPr>
              <p:spPr bwMode="ltGray">
                <a:xfrm>
                  <a:off x="4808" y="597"/>
                  <a:ext cx="701" cy="438"/>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62" name="Freeform 31"/>
                <p:cNvSpPr>
                  <a:spLocks/>
                </p:cNvSpPr>
                <p:nvPr userDrawn="1"/>
              </p:nvSpPr>
              <p:spPr bwMode="ltGray">
                <a:xfrm>
                  <a:off x="3880" y="-7"/>
                  <a:ext cx="984" cy="692"/>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63" name="Freeform 32"/>
                <p:cNvSpPr>
                  <a:spLocks/>
                </p:cNvSpPr>
                <p:nvPr userDrawn="1"/>
              </p:nvSpPr>
              <p:spPr bwMode="ltGray">
                <a:xfrm>
                  <a:off x="3577" y="490"/>
                  <a:ext cx="36" cy="39"/>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64" name="Freeform 33"/>
                <p:cNvSpPr>
                  <a:spLocks/>
                </p:cNvSpPr>
                <p:nvPr userDrawn="1"/>
              </p:nvSpPr>
              <p:spPr bwMode="ltGray">
                <a:xfrm>
                  <a:off x="3549" y="475"/>
                  <a:ext cx="38" cy="29"/>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65" name="Freeform 34"/>
                <p:cNvSpPr>
                  <a:spLocks/>
                </p:cNvSpPr>
                <p:nvPr userDrawn="1"/>
              </p:nvSpPr>
              <p:spPr bwMode="ltGray">
                <a:xfrm>
                  <a:off x="4686" y="394"/>
                  <a:ext cx="171" cy="81"/>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66" name="Freeform 35"/>
                <p:cNvSpPr>
                  <a:spLocks/>
                </p:cNvSpPr>
                <p:nvPr userDrawn="1"/>
              </p:nvSpPr>
              <p:spPr bwMode="ltGray">
                <a:xfrm>
                  <a:off x="4867" y="460"/>
                  <a:ext cx="138" cy="37"/>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67" name="Freeform 36"/>
                <p:cNvSpPr>
                  <a:spLocks/>
                </p:cNvSpPr>
                <p:nvPr userDrawn="1"/>
              </p:nvSpPr>
              <p:spPr bwMode="ltGray">
                <a:xfrm>
                  <a:off x="4794" y="480"/>
                  <a:ext cx="56" cy="3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68" name="Freeform 37"/>
                <p:cNvSpPr>
                  <a:spLocks/>
                </p:cNvSpPr>
                <p:nvPr userDrawn="1"/>
              </p:nvSpPr>
              <p:spPr bwMode="ltGray">
                <a:xfrm>
                  <a:off x="4757" y="375"/>
                  <a:ext cx="37" cy="44"/>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69" name="Freeform 38"/>
                <p:cNvSpPr>
                  <a:spLocks/>
                </p:cNvSpPr>
                <p:nvPr userDrawn="1"/>
              </p:nvSpPr>
              <p:spPr bwMode="ltGray">
                <a:xfrm>
                  <a:off x="5054" y="507"/>
                  <a:ext cx="45" cy="66"/>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70" name="Freeform 39"/>
                <p:cNvSpPr>
                  <a:spLocks/>
                </p:cNvSpPr>
                <p:nvPr userDrawn="1"/>
              </p:nvSpPr>
              <p:spPr bwMode="ltGray">
                <a:xfrm>
                  <a:off x="4260" y="6"/>
                  <a:ext cx="480" cy="100"/>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71" name="Freeform 40"/>
                <p:cNvSpPr>
                  <a:spLocks/>
                </p:cNvSpPr>
                <p:nvPr userDrawn="1"/>
              </p:nvSpPr>
              <p:spPr bwMode="ltGray">
                <a:xfrm>
                  <a:off x="3835" y="3"/>
                  <a:ext cx="446" cy="49"/>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72" name="Freeform 41"/>
                <p:cNvSpPr>
                  <a:spLocks/>
                </p:cNvSpPr>
                <p:nvPr userDrawn="1"/>
              </p:nvSpPr>
              <p:spPr bwMode="ltGray">
                <a:xfrm>
                  <a:off x="2853" y="74"/>
                  <a:ext cx="42" cy="25"/>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73" name="Freeform 42"/>
                <p:cNvSpPr>
                  <a:spLocks/>
                </p:cNvSpPr>
                <p:nvPr userDrawn="1"/>
              </p:nvSpPr>
              <p:spPr bwMode="ltGray">
                <a:xfrm>
                  <a:off x="1704" y="3"/>
                  <a:ext cx="1022" cy="37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74" name="Freeform 43"/>
                <p:cNvSpPr>
                  <a:spLocks/>
                </p:cNvSpPr>
                <p:nvPr userDrawn="1"/>
              </p:nvSpPr>
              <p:spPr bwMode="ltGray">
                <a:xfrm>
                  <a:off x="2729" y="-9"/>
                  <a:ext cx="47" cy="134"/>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75" name="Freeform 44"/>
                <p:cNvSpPr>
                  <a:spLocks/>
                </p:cNvSpPr>
                <p:nvPr userDrawn="1"/>
              </p:nvSpPr>
              <p:spPr bwMode="ltGray">
                <a:xfrm>
                  <a:off x="2701" y="103"/>
                  <a:ext cx="138" cy="8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76" name="Freeform 45"/>
                <p:cNvSpPr>
                  <a:spLocks/>
                </p:cNvSpPr>
                <p:nvPr userDrawn="1"/>
              </p:nvSpPr>
              <p:spPr bwMode="ltGray">
                <a:xfrm>
                  <a:off x="2553" y="182"/>
                  <a:ext cx="187" cy="176"/>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77" name="Freeform 46"/>
                <p:cNvSpPr>
                  <a:spLocks/>
                </p:cNvSpPr>
                <p:nvPr userDrawn="1"/>
              </p:nvSpPr>
              <p:spPr bwMode="ltGray">
                <a:xfrm>
                  <a:off x="2677" y="233"/>
                  <a:ext cx="14" cy="10"/>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78" name="Freeform 47"/>
                <p:cNvSpPr>
                  <a:spLocks/>
                </p:cNvSpPr>
                <p:nvPr userDrawn="1"/>
              </p:nvSpPr>
              <p:spPr bwMode="ltGray">
                <a:xfrm>
                  <a:off x="1627" y="353"/>
                  <a:ext cx="813" cy="462"/>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79" name="Freeform 48"/>
                <p:cNvSpPr>
                  <a:spLocks/>
                </p:cNvSpPr>
                <p:nvPr userDrawn="1"/>
              </p:nvSpPr>
              <p:spPr bwMode="ltGray">
                <a:xfrm>
                  <a:off x="1770" y="671"/>
                  <a:ext cx="45" cy="71"/>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80" name="Freeform 49"/>
                <p:cNvSpPr>
                  <a:spLocks/>
                </p:cNvSpPr>
                <p:nvPr userDrawn="1"/>
              </p:nvSpPr>
              <p:spPr bwMode="ltGray">
                <a:xfrm>
                  <a:off x="2394" y="431"/>
                  <a:ext cx="42" cy="59"/>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81" name="Freeform 50"/>
                <p:cNvSpPr>
                  <a:spLocks/>
                </p:cNvSpPr>
                <p:nvPr userDrawn="1"/>
              </p:nvSpPr>
              <p:spPr bwMode="ltGray">
                <a:xfrm>
                  <a:off x="2513" y="402"/>
                  <a:ext cx="21" cy="24"/>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82" name="Freeform 51"/>
                <p:cNvSpPr>
                  <a:spLocks/>
                </p:cNvSpPr>
                <p:nvPr userDrawn="1"/>
              </p:nvSpPr>
              <p:spPr bwMode="ltGray">
                <a:xfrm>
                  <a:off x="333" y="169"/>
                  <a:ext cx="1015" cy="866"/>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83" name="Freeform 52"/>
                <p:cNvSpPr>
                  <a:spLocks/>
                </p:cNvSpPr>
                <p:nvPr userDrawn="1"/>
              </p:nvSpPr>
              <p:spPr bwMode="ltGray">
                <a:xfrm>
                  <a:off x="727" y="495"/>
                  <a:ext cx="382" cy="540"/>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84" name="Freeform 53"/>
                <p:cNvSpPr>
                  <a:spLocks/>
                </p:cNvSpPr>
                <p:nvPr userDrawn="1"/>
              </p:nvSpPr>
              <p:spPr bwMode="ltGray">
                <a:xfrm>
                  <a:off x="1400" y="896"/>
                  <a:ext cx="16" cy="29"/>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85" name="Freeform 54"/>
                <p:cNvSpPr>
                  <a:spLocks/>
                </p:cNvSpPr>
                <p:nvPr userDrawn="1"/>
              </p:nvSpPr>
              <p:spPr bwMode="ltGray">
                <a:xfrm>
                  <a:off x="1379" y="617"/>
                  <a:ext cx="21" cy="1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86" name="Freeform 55"/>
                <p:cNvSpPr>
                  <a:spLocks/>
                </p:cNvSpPr>
                <p:nvPr userDrawn="1"/>
              </p:nvSpPr>
              <p:spPr bwMode="ltGray">
                <a:xfrm>
                  <a:off x="453" y="275"/>
                  <a:ext cx="58" cy="24"/>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87" name="Freeform 56"/>
                <p:cNvSpPr>
                  <a:spLocks/>
                </p:cNvSpPr>
                <p:nvPr userDrawn="1"/>
              </p:nvSpPr>
              <p:spPr bwMode="ltGray">
                <a:xfrm>
                  <a:off x="1161" y="50"/>
                  <a:ext cx="691" cy="569"/>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88" name="Freeform 57"/>
                <p:cNvSpPr>
                  <a:spLocks/>
                </p:cNvSpPr>
                <p:nvPr userDrawn="1"/>
              </p:nvSpPr>
              <p:spPr bwMode="ltGray">
                <a:xfrm>
                  <a:off x="689" y="6"/>
                  <a:ext cx="1386" cy="232"/>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89" name="Freeform 58"/>
                <p:cNvSpPr>
                  <a:spLocks/>
                </p:cNvSpPr>
                <p:nvPr userDrawn="1"/>
              </p:nvSpPr>
              <p:spPr bwMode="ltGray">
                <a:xfrm>
                  <a:off x="971" y="91"/>
                  <a:ext cx="30" cy="25"/>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90" name="Freeform 59"/>
                <p:cNvSpPr>
                  <a:spLocks/>
                </p:cNvSpPr>
                <p:nvPr userDrawn="1"/>
              </p:nvSpPr>
              <p:spPr bwMode="ltGray">
                <a:xfrm>
                  <a:off x="935" y="125"/>
                  <a:ext cx="45" cy="27"/>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91" name="Freeform 60"/>
                <p:cNvSpPr>
                  <a:spLocks/>
                </p:cNvSpPr>
                <p:nvPr userDrawn="1"/>
              </p:nvSpPr>
              <p:spPr bwMode="ltGray">
                <a:xfrm>
                  <a:off x="1081" y="226"/>
                  <a:ext cx="75" cy="14"/>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92" name="Freeform 61"/>
                <p:cNvSpPr>
                  <a:spLocks/>
                </p:cNvSpPr>
                <p:nvPr userDrawn="1"/>
              </p:nvSpPr>
              <p:spPr bwMode="ltGray">
                <a:xfrm>
                  <a:off x="1210" y="223"/>
                  <a:ext cx="42" cy="37"/>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93" name="Freeform 62"/>
                <p:cNvSpPr>
                  <a:spLocks/>
                </p:cNvSpPr>
                <p:nvPr userDrawn="1"/>
              </p:nvSpPr>
              <p:spPr bwMode="ltGray">
                <a:xfrm>
                  <a:off x="865" y="123"/>
                  <a:ext cx="33" cy="24"/>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grpSp>
          <p:grpSp>
            <p:nvGrpSpPr>
              <p:cNvPr id="10" name="Group 63"/>
              <p:cNvGrpSpPr>
                <a:grpSpLocks/>
              </p:cNvGrpSpPr>
              <p:nvPr userDrawn="1"/>
            </p:nvGrpSpPr>
            <p:grpSpPr bwMode="auto">
              <a:xfrm>
                <a:off x="7" y="-154"/>
                <a:ext cx="5739" cy="418"/>
                <a:chOff x="1056" y="111"/>
                <a:chExt cx="2448" cy="418"/>
              </a:xfrm>
            </p:grpSpPr>
            <p:sp>
              <p:nvSpPr>
                <p:cNvPr id="27" name="Line 64"/>
                <p:cNvSpPr>
                  <a:spLocks noChangeShapeType="1"/>
                </p:cNvSpPr>
                <p:nvPr/>
              </p:nvSpPr>
              <p:spPr bwMode="white">
                <a:xfrm>
                  <a:off x="1056" y="332"/>
                  <a:ext cx="2448" cy="0"/>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8" name="Line 65"/>
                <p:cNvSpPr>
                  <a:spLocks noChangeShapeType="1"/>
                </p:cNvSpPr>
                <p:nvPr/>
              </p:nvSpPr>
              <p:spPr bwMode="white">
                <a:xfrm>
                  <a:off x="1254" y="111"/>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 name="Line 66"/>
                <p:cNvSpPr>
                  <a:spLocks noChangeShapeType="1"/>
                </p:cNvSpPr>
                <p:nvPr/>
              </p:nvSpPr>
              <p:spPr bwMode="white">
                <a:xfrm>
                  <a:off x="1482" y="111"/>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30" name="Line 67"/>
                <p:cNvSpPr>
                  <a:spLocks noChangeShapeType="1"/>
                </p:cNvSpPr>
                <p:nvPr/>
              </p:nvSpPr>
              <p:spPr bwMode="white">
                <a:xfrm>
                  <a:off x="1710" y="111"/>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31" name="Line 68"/>
                <p:cNvSpPr>
                  <a:spLocks noChangeShapeType="1"/>
                </p:cNvSpPr>
                <p:nvPr/>
              </p:nvSpPr>
              <p:spPr bwMode="white">
                <a:xfrm>
                  <a:off x="1938" y="111"/>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32" name="Line 69"/>
                <p:cNvSpPr>
                  <a:spLocks noChangeShapeType="1"/>
                </p:cNvSpPr>
                <p:nvPr/>
              </p:nvSpPr>
              <p:spPr bwMode="white">
                <a:xfrm>
                  <a:off x="2166" y="111"/>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33" name="Line 70"/>
                <p:cNvSpPr>
                  <a:spLocks noChangeShapeType="1"/>
                </p:cNvSpPr>
                <p:nvPr/>
              </p:nvSpPr>
              <p:spPr bwMode="white">
                <a:xfrm>
                  <a:off x="2394" y="111"/>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34" name="Line 71"/>
                <p:cNvSpPr>
                  <a:spLocks noChangeShapeType="1"/>
                </p:cNvSpPr>
                <p:nvPr/>
              </p:nvSpPr>
              <p:spPr bwMode="white">
                <a:xfrm>
                  <a:off x="2622" y="111"/>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35" name="Line 72"/>
                <p:cNvSpPr>
                  <a:spLocks noChangeShapeType="1"/>
                </p:cNvSpPr>
                <p:nvPr/>
              </p:nvSpPr>
              <p:spPr bwMode="white">
                <a:xfrm>
                  <a:off x="2850" y="111"/>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36" name="Line 73"/>
                <p:cNvSpPr>
                  <a:spLocks noChangeShapeType="1"/>
                </p:cNvSpPr>
                <p:nvPr/>
              </p:nvSpPr>
              <p:spPr bwMode="white">
                <a:xfrm>
                  <a:off x="3078" y="111"/>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37" name="Line 74"/>
                <p:cNvSpPr>
                  <a:spLocks noChangeShapeType="1"/>
                </p:cNvSpPr>
                <p:nvPr/>
              </p:nvSpPr>
              <p:spPr bwMode="white">
                <a:xfrm>
                  <a:off x="3306" y="111"/>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grpSp>
          <p:grpSp>
            <p:nvGrpSpPr>
              <p:cNvPr id="11" name="Group 75"/>
              <p:cNvGrpSpPr>
                <a:grpSpLocks/>
              </p:cNvGrpSpPr>
              <p:nvPr userDrawn="1"/>
            </p:nvGrpSpPr>
            <p:grpSpPr bwMode="auto">
              <a:xfrm>
                <a:off x="-1261" y="-1"/>
                <a:ext cx="2098" cy="1030"/>
                <a:chOff x="1208" y="109"/>
                <a:chExt cx="2098" cy="423"/>
              </a:xfrm>
            </p:grpSpPr>
            <p:sp>
              <p:nvSpPr>
                <p:cNvPr id="12" name="Line 76"/>
                <p:cNvSpPr>
                  <a:spLocks noChangeShapeType="1"/>
                </p:cNvSpPr>
                <p:nvPr/>
              </p:nvSpPr>
              <p:spPr bwMode="ltGray">
                <a:xfrm>
                  <a:off x="2850" y="110"/>
                  <a:ext cx="0" cy="142"/>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13" name="Line 77"/>
                <p:cNvSpPr>
                  <a:spLocks noChangeShapeType="1"/>
                </p:cNvSpPr>
                <p:nvPr/>
              </p:nvSpPr>
              <p:spPr bwMode="ltGray">
                <a:xfrm>
                  <a:off x="2972" y="332"/>
                  <a:ext cx="70"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14" name="Line 78"/>
                <p:cNvSpPr>
                  <a:spLocks noChangeShapeType="1"/>
                </p:cNvSpPr>
                <p:nvPr/>
              </p:nvSpPr>
              <p:spPr bwMode="ltGray">
                <a:xfrm>
                  <a:off x="3078" y="350"/>
                  <a:ext cx="0" cy="28"/>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15" name="Line 79"/>
                <p:cNvSpPr>
                  <a:spLocks noChangeShapeType="1"/>
                </p:cNvSpPr>
                <p:nvPr/>
              </p:nvSpPr>
              <p:spPr bwMode="ltGray">
                <a:xfrm>
                  <a:off x="3306" y="450"/>
                  <a:ext cx="0" cy="79"/>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16" name="Line 80"/>
                <p:cNvSpPr>
                  <a:spLocks noChangeShapeType="1"/>
                </p:cNvSpPr>
                <p:nvPr/>
              </p:nvSpPr>
              <p:spPr bwMode="ltGray">
                <a:xfrm>
                  <a:off x="2166" y="114"/>
                  <a:ext cx="0" cy="62"/>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17" name="Line 81"/>
                <p:cNvSpPr>
                  <a:spLocks noChangeShapeType="1"/>
                </p:cNvSpPr>
                <p:nvPr/>
              </p:nvSpPr>
              <p:spPr bwMode="ltGray">
                <a:xfrm>
                  <a:off x="1938" y="111"/>
                  <a:ext cx="0" cy="337"/>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18" name="Line 82"/>
                <p:cNvSpPr>
                  <a:spLocks noChangeShapeType="1"/>
                </p:cNvSpPr>
                <p:nvPr/>
              </p:nvSpPr>
              <p:spPr bwMode="ltGray">
                <a:xfrm flipH="1">
                  <a:off x="1912" y="332"/>
                  <a:ext cx="68"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19" name="Line 83"/>
                <p:cNvSpPr>
                  <a:spLocks noChangeShapeType="1"/>
                </p:cNvSpPr>
                <p:nvPr/>
              </p:nvSpPr>
              <p:spPr bwMode="ltGray">
                <a:xfrm>
                  <a:off x="1778" y="332"/>
                  <a:ext cx="60"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0" name="Line 84"/>
                <p:cNvSpPr>
                  <a:spLocks noChangeShapeType="1"/>
                </p:cNvSpPr>
                <p:nvPr/>
              </p:nvSpPr>
              <p:spPr bwMode="ltGray">
                <a:xfrm flipH="1">
                  <a:off x="1578" y="332"/>
                  <a:ext cx="82"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1" name="Line 85"/>
                <p:cNvSpPr>
                  <a:spLocks noChangeShapeType="1"/>
                </p:cNvSpPr>
                <p:nvPr/>
              </p:nvSpPr>
              <p:spPr bwMode="ltGray">
                <a:xfrm>
                  <a:off x="1208" y="332"/>
                  <a:ext cx="348"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2" name="Line 86"/>
                <p:cNvSpPr>
                  <a:spLocks noChangeShapeType="1"/>
                </p:cNvSpPr>
                <p:nvPr/>
              </p:nvSpPr>
              <p:spPr bwMode="ltGray">
                <a:xfrm>
                  <a:off x="1480" y="234"/>
                  <a:ext cx="0" cy="298"/>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3" name="Line 87"/>
                <p:cNvSpPr>
                  <a:spLocks noChangeShapeType="1"/>
                </p:cNvSpPr>
                <p:nvPr/>
              </p:nvSpPr>
              <p:spPr bwMode="ltGray">
                <a:xfrm>
                  <a:off x="1254" y="252"/>
                  <a:ext cx="0" cy="156"/>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4" name="Line 88"/>
                <p:cNvSpPr>
                  <a:spLocks noChangeShapeType="1"/>
                </p:cNvSpPr>
                <p:nvPr/>
              </p:nvSpPr>
              <p:spPr bwMode="ltGray">
                <a:xfrm flipH="1" flipV="1">
                  <a:off x="1482" y="109"/>
                  <a:ext cx="0" cy="27"/>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5" name="Line 89"/>
                <p:cNvSpPr>
                  <a:spLocks noChangeShapeType="1"/>
                </p:cNvSpPr>
                <p:nvPr/>
              </p:nvSpPr>
              <p:spPr bwMode="ltGray">
                <a:xfrm>
                  <a:off x="1710" y="180"/>
                  <a:ext cx="0" cy="96"/>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6" name="Line 90"/>
                <p:cNvSpPr>
                  <a:spLocks noChangeShapeType="1"/>
                </p:cNvSpPr>
                <p:nvPr/>
              </p:nvSpPr>
              <p:spPr bwMode="ltGray">
                <a:xfrm flipV="1">
                  <a:off x="1710" y="111"/>
                  <a:ext cx="0" cy="22"/>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grpSp>
        </p:grpSp>
        <p:pic>
          <p:nvPicPr>
            <p:cNvPr id="7" name="Picture 91" descr="C:\My Documents\bits\earth.GIF"/>
            <p:cNvPicPr>
              <a:picLocks noChangeAspect="1" noChangeArrowheads="1"/>
            </p:cNvPicPr>
            <p:nvPr userDrawn="1"/>
          </p:nvPicPr>
          <p:blipFill>
            <a:blip r:embed="rId2">
              <a:clrChange>
                <a:clrFrom>
                  <a:srgbClr val="000000"/>
                </a:clrFrom>
                <a:clrTo>
                  <a:srgbClr val="000000">
                    <a:alpha val="0"/>
                  </a:srgbClr>
                </a:clrTo>
              </a:clrChange>
            </a:blip>
            <a:srcRect/>
            <a:stretch>
              <a:fillRect/>
            </a:stretch>
          </p:blipFill>
          <p:spPr bwMode="gray">
            <a:xfrm>
              <a:off x="336" y="1566"/>
              <a:ext cx="690" cy="642"/>
            </a:xfrm>
            <a:prstGeom prst="rect">
              <a:avLst/>
            </a:prstGeom>
            <a:noFill/>
            <a:ln w="9525">
              <a:noFill/>
              <a:miter lim="800000"/>
              <a:headEnd/>
              <a:tailEnd/>
            </a:ln>
          </p:spPr>
        </p:pic>
      </p:grpSp>
      <p:sp>
        <p:nvSpPr>
          <p:cNvPr id="300124" name="Rectangle 92"/>
          <p:cNvSpPr>
            <a:spLocks noGrp="1" noChangeArrowheads="1"/>
          </p:cNvSpPr>
          <p:nvPr>
            <p:ph type="ctrTitle"/>
          </p:nvPr>
        </p:nvSpPr>
        <p:spPr>
          <a:xfrm>
            <a:off x="1828800" y="1828800"/>
            <a:ext cx="6934200" cy="2362200"/>
          </a:xfrm>
        </p:spPr>
        <p:txBody>
          <a:bodyPr/>
          <a:lstStyle>
            <a:lvl1pPr>
              <a:defRPr/>
            </a:lvl1pPr>
          </a:lstStyle>
          <a:p>
            <a:r>
              <a:rPr lang="en-US"/>
              <a:t>Click to edit Master title style</a:t>
            </a:r>
          </a:p>
        </p:txBody>
      </p:sp>
      <p:sp>
        <p:nvSpPr>
          <p:cNvPr id="300125" name="Rectangle 93"/>
          <p:cNvSpPr>
            <a:spLocks noGrp="1" noChangeArrowheads="1"/>
          </p:cNvSpPr>
          <p:nvPr>
            <p:ph type="subTitle" idx="1"/>
          </p:nvPr>
        </p:nvSpPr>
        <p:spPr>
          <a:xfrm>
            <a:off x="1828800" y="4572000"/>
            <a:ext cx="6934200" cy="1295400"/>
          </a:xfrm>
        </p:spPr>
        <p:txBody>
          <a:bodyPr/>
          <a:lstStyle>
            <a:lvl1pPr marL="0" indent="0">
              <a:buFontTx/>
              <a:buNone/>
              <a:defRPr/>
            </a:lvl1pPr>
          </a:lstStyle>
          <a:p>
            <a:r>
              <a:rPr lang="en-US"/>
              <a:t>Click to edit Master subtitle style</a:t>
            </a:r>
          </a:p>
        </p:txBody>
      </p:sp>
      <p:sp>
        <p:nvSpPr>
          <p:cNvPr id="94" name="Rectangle 94"/>
          <p:cNvSpPr>
            <a:spLocks noGrp="1" noChangeArrowheads="1"/>
          </p:cNvSpPr>
          <p:nvPr>
            <p:ph type="dt" sz="half" idx="10"/>
          </p:nvPr>
        </p:nvSpPr>
        <p:spPr>
          <a:xfrm>
            <a:off x="533400" y="6324600"/>
            <a:ext cx="1905000" cy="457200"/>
          </a:xfrm>
        </p:spPr>
        <p:txBody>
          <a:bodyPr/>
          <a:lstStyle>
            <a:lvl1pPr>
              <a:defRPr/>
            </a:lvl1pPr>
          </a:lstStyle>
          <a:p>
            <a:pPr>
              <a:defRPr/>
            </a:pPr>
            <a:endParaRPr lang="en-US"/>
          </a:p>
        </p:txBody>
      </p:sp>
      <p:sp>
        <p:nvSpPr>
          <p:cNvPr id="95" name="Rectangle 95"/>
          <p:cNvSpPr>
            <a:spLocks noGrp="1" noChangeArrowheads="1"/>
          </p:cNvSpPr>
          <p:nvPr>
            <p:ph type="ftr" sz="quarter" idx="11"/>
          </p:nvPr>
        </p:nvSpPr>
        <p:spPr>
          <a:xfrm>
            <a:off x="3200400" y="6324600"/>
            <a:ext cx="2895600" cy="457200"/>
          </a:xfrm>
        </p:spPr>
        <p:txBody>
          <a:bodyPr/>
          <a:lstStyle>
            <a:lvl1pPr>
              <a:defRPr/>
            </a:lvl1pPr>
          </a:lstStyle>
          <a:p>
            <a:pPr>
              <a:defRPr/>
            </a:pPr>
            <a:endParaRPr lang="en-US"/>
          </a:p>
        </p:txBody>
      </p:sp>
      <p:sp>
        <p:nvSpPr>
          <p:cNvPr id="96" name="Rectangle 96"/>
          <p:cNvSpPr>
            <a:spLocks noGrp="1" noChangeArrowheads="1"/>
          </p:cNvSpPr>
          <p:nvPr>
            <p:ph type="sldNum" sz="quarter" idx="12"/>
          </p:nvPr>
        </p:nvSpPr>
        <p:spPr>
          <a:xfrm>
            <a:off x="6858000" y="6324600"/>
            <a:ext cx="1905000" cy="457200"/>
          </a:xfrm>
        </p:spPr>
        <p:txBody>
          <a:bodyPr/>
          <a:lstStyle>
            <a:lvl1pPr>
              <a:defRPr/>
            </a:lvl1pPr>
          </a:lstStyle>
          <a:p>
            <a:pPr>
              <a:defRPr/>
            </a:pPr>
            <a:fld id="{E955131E-28C6-4815-AA01-96759FEC8F0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9B676A8-9165-46C7-8C89-58DC04F7A5E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05563" y="930275"/>
            <a:ext cx="2052637" cy="53324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063" y="930275"/>
            <a:ext cx="6007100" cy="53324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9A66AEC-769E-4311-822E-C0CCB9DCBFE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246063" y="930275"/>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2147888"/>
            <a:ext cx="3810000" cy="4114800"/>
          </a:xfrm>
        </p:spPr>
        <p:txBody>
          <a:bodyPr/>
          <a:lstStyle/>
          <a:p>
            <a:pPr lvl="0"/>
            <a:endParaRPr lang="en-US" noProof="0" smtClean="0"/>
          </a:p>
        </p:txBody>
      </p:sp>
      <p:sp>
        <p:nvSpPr>
          <p:cNvPr id="4" name="Text Placeholder 3"/>
          <p:cNvSpPr>
            <a:spLocks noGrp="1"/>
          </p:cNvSpPr>
          <p:nvPr>
            <p:ph type="body" sz="half" idx="2"/>
          </p:nvPr>
        </p:nvSpPr>
        <p:spPr>
          <a:xfrm>
            <a:off x="4648200" y="2147888"/>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7519C25-FDF1-4BE9-8FAA-E7691B9010E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6063" y="930275"/>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2147888"/>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47888"/>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0F9662E-6881-4D49-BC6E-D67912D77F84}"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46063" y="930275"/>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2147888"/>
            <a:ext cx="7772400" cy="41148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8F19CA7-1FF6-464E-B954-4F27F98EAB8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B5192DB-0B92-42AA-A4C0-80E0630B832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4FF05D5-150F-4224-8485-8D25595BA06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47888"/>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099287C-7AEC-46E0-BFD6-1AFFBDDC985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5BA6865-A958-4517-BAAE-6A808F19ED7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0DDFB9C-D290-42B4-99C4-4754CC71813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CD13D9B-4D71-42CC-97FD-28C040D472D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4974F64-BA3A-4879-B12B-23721D479BC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9E3EE5D-F130-40FB-821B-A008D9DBEBE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27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246063" y="930275"/>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685800" y="2147888"/>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9012" name="Rectangle 4"/>
          <p:cNvSpPr>
            <a:spLocks noGrp="1" noChangeArrowheads="1"/>
          </p:cNvSpPr>
          <p:nvPr>
            <p:ph type="dt" sz="half" idx="2"/>
          </p:nvPr>
        </p:nvSpPr>
        <p:spPr bwMode="auto">
          <a:xfrm>
            <a:off x="685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atin typeface="Times New Roman" charset="0"/>
              </a:defRPr>
            </a:lvl1pPr>
          </a:lstStyle>
          <a:p>
            <a:pPr>
              <a:defRPr/>
            </a:pPr>
            <a:endParaRPr lang="en-US"/>
          </a:p>
        </p:txBody>
      </p:sp>
      <p:sp>
        <p:nvSpPr>
          <p:cNvPr id="299013" name="Rectangle 5"/>
          <p:cNvSpPr>
            <a:spLocks noGrp="1" noChangeArrowheads="1"/>
          </p:cNvSpPr>
          <p:nvPr>
            <p:ph type="ftr" sz="quarter" idx="3"/>
          </p:nvPr>
        </p:nvSpPr>
        <p:spPr bwMode="auto">
          <a:xfrm>
            <a:off x="31242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Times New Roman" charset="0"/>
              </a:defRPr>
            </a:lvl1pPr>
          </a:lstStyle>
          <a:p>
            <a:pPr>
              <a:defRPr/>
            </a:pPr>
            <a:endParaRPr lang="en-US"/>
          </a:p>
        </p:txBody>
      </p:sp>
      <p:sp>
        <p:nvSpPr>
          <p:cNvPr id="299014" name="Rectangle 6"/>
          <p:cNvSpPr>
            <a:spLocks noGrp="1" noChangeArrowheads="1"/>
          </p:cNvSpPr>
          <p:nvPr>
            <p:ph type="sldNum" sz="quarter" idx="4"/>
          </p:nvPr>
        </p:nvSpPr>
        <p:spPr bwMode="auto">
          <a:xfrm>
            <a:off x="65532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Times New Roman" charset="0"/>
              </a:defRPr>
            </a:lvl1pPr>
          </a:lstStyle>
          <a:p>
            <a:pPr>
              <a:defRPr/>
            </a:pPr>
            <a:fld id="{75CEC121-0532-464A-AF26-BC8C3310ABF7}" type="slidenum">
              <a:rPr lang="en-US"/>
              <a:pPr>
                <a:defRPr/>
              </a:pPr>
              <a:t>‹#›</a:t>
            </a:fld>
            <a:endParaRPr lang="en-US"/>
          </a:p>
        </p:txBody>
      </p:sp>
      <p:grpSp>
        <p:nvGrpSpPr>
          <p:cNvPr id="2055" name="Group 7"/>
          <p:cNvGrpSpPr>
            <a:grpSpLocks/>
          </p:cNvGrpSpPr>
          <p:nvPr/>
        </p:nvGrpSpPr>
        <p:grpSpPr bwMode="auto">
          <a:xfrm>
            <a:off x="261938" y="87313"/>
            <a:ext cx="8488362" cy="831850"/>
            <a:chOff x="165" y="55"/>
            <a:chExt cx="5347" cy="524"/>
          </a:xfrm>
        </p:grpSpPr>
        <p:grpSp>
          <p:nvGrpSpPr>
            <p:cNvPr id="2056" name="Group 8"/>
            <p:cNvGrpSpPr>
              <a:grpSpLocks/>
            </p:cNvGrpSpPr>
            <p:nvPr userDrawn="1"/>
          </p:nvGrpSpPr>
          <p:grpSpPr bwMode="auto">
            <a:xfrm>
              <a:off x="664" y="104"/>
              <a:ext cx="4848" cy="432"/>
              <a:chOff x="664" y="104"/>
              <a:chExt cx="4848" cy="432"/>
            </a:xfrm>
          </p:grpSpPr>
          <p:sp>
            <p:nvSpPr>
              <p:cNvPr id="299017" name="Freeform 9"/>
              <p:cNvSpPr>
                <a:spLocks/>
              </p:cNvSpPr>
              <p:nvPr/>
            </p:nvSpPr>
            <p:spPr bwMode="ltGray">
              <a:xfrm>
                <a:off x="664" y="104"/>
                <a:ext cx="4848" cy="432"/>
              </a:xfrm>
              <a:custGeom>
                <a:avLst/>
                <a:gdLst/>
                <a:ahLst/>
                <a:cxnLst>
                  <a:cxn ang="0">
                    <a:pos x="4848" y="48"/>
                  </a:cxn>
                  <a:cxn ang="0">
                    <a:pos x="4848" y="432"/>
                  </a:cxn>
                  <a:cxn ang="0">
                    <a:pos x="0" y="432"/>
                  </a:cxn>
                  <a:cxn ang="0">
                    <a:pos x="0" y="0"/>
                  </a:cxn>
                  <a:cxn ang="0">
                    <a:pos x="4848" y="0"/>
                  </a:cxn>
                  <a:cxn ang="0">
                    <a:pos x="4848" y="48"/>
                  </a:cxn>
                </a:cxnLst>
                <a:rect l="0" t="0" r="r" b="b"/>
                <a:pathLst>
                  <a:path w="4848" h="432">
                    <a:moveTo>
                      <a:pt x="4848" y="48"/>
                    </a:moveTo>
                    <a:lnTo>
                      <a:pt x="4848" y="432"/>
                    </a:lnTo>
                    <a:cubicBezTo>
                      <a:pt x="4848" y="432"/>
                      <a:pt x="2424" y="432"/>
                      <a:pt x="0" y="432"/>
                    </a:cubicBezTo>
                    <a:cubicBezTo>
                      <a:pt x="161" y="345"/>
                      <a:pt x="169" y="61"/>
                      <a:pt x="0" y="0"/>
                    </a:cubicBezTo>
                    <a:cubicBezTo>
                      <a:pt x="2424" y="0"/>
                      <a:pt x="4848" y="0"/>
                      <a:pt x="4848" y="0"/>
                    </a:cubicBezTo>
                    <a:lnTo>
                      <a:pt x="4848" y="48"/>
                    </a:lnTo>
                    <a:close/>
                  </a:path>
                </a:pathLst>
              </a:custGeom>
              <a:solidFill>
                <a:schemeClr val="hlink"/>
              </a:solidFill>
              <a:ln w="9525">
                <a:solidFill>
                  <a:schemeClr val="bg2"/>
                </a:solidFill>
                <a:round/>
                <a:headEnd/>
                <a:tailEnd/>
              </a:ln>
              <a:effectLst/>
            </p:spPr>
            <p:txBody>
              <a:bodyPr wrap="none" anchor="ctr"/>
              <a:lstStyle/>
              <a:p>
                <a:pPr>
                  <a:defRPr/>
                </a:pPr>
                <a:endParaRPr lang="en-US">
                  <a:latin typeface="Times New Roman" charset="0"/>
                </a:endParaRPr>
              </a:p>
            </p:txBody>
          </p:sp>
          <p:grpSp>
            <p:nvGrpSpPr>
              <p:cNvPr id="2059" name="Group 10"/>
              <p:cNvGrpSpPr>
                <a:grpSpLocks/>
              </p:cNvGrpSpPr>
              <p:nvPr/>
            </p:nvGrpSpPr>
            <p:grpSpPr bwMode="auto">
              <a:xfrm>
                <a:off x="1195" y="104"/>
                <a:ext cx="3827" cy="429"/>
                <a:chOff x="1021" y="240"/>
                <a:chExt cx="3827" cy="429"/>
              </a:xfrm>
            </p:grpSpPr>
            <p:grpSp>
              <p:nvGrpSpPr>
                <p:cNvPr id="2108" name="Group 11"/>
                <p:cNvGrpSpPr>
                  <a:grpSpLocks/>
                </p:cNvGrpSpPr>
                <p:nvPr/>
              </p:nvGrpSpPr>
              <p:grpSpPr bwMode="auto">
                <a:xfrm>
                  <a:off x="1021" y="241"/>
                  <a:ext cx="2208" cy="427"/>
                  <a:chOff x="1021" y="241"/>
                  <a:chExt cx="2208" cy="427"/>
                </a:xfrm>
              </p:grpSpPr>
              <p:sp>
                <p:nvSpPr>
                  <p:cNvPr id="299020" name="Freeform 12"/>
                  <p:cNvSpPr>
                    <a:spLocks/>
                  </p:cNvSpPr>
                  <p:nvPr/>
                </p:nvSpPr>
                <p:spPr bwMode="ltGray">
                  <a:xfrm>
                    <a:off x="2257" y="633"/>
                    <a:ext cx="7" cy="8"/>
                  </a:xfrm>
                  <a:custGeom>
                    <a:avLst/>
                    <a:gdLst/>
                    <a:ahLst/>
                    <a:cxnLst>
                      <a:cxn ang="0">
                        <a:pos x="5" y="11"/>
                      </a:cxn>
                      <a:cxn ang="0">
                        <a:pos x="15" y="5"/>
                      </a:cxn>
                      <a:cxn ang="0">
                        <a:pos x="13" y="17"/>
                      </a:cxn>
                      <a:cxn ang="0">
                        <a:pos x="5" y="11"/>
                      </a:cxn>
                    </a:cxnLst>
                    <a:rect l="0" t="0" r="r" b="b"/>
                    <a:pathLst>
                      <a:path w="15" h="23">
                        <a:moveTo>
                          <a:pt x="5" y="11"/>
                        </a:moveTo>
                        <a:cubicBezTo>
                          <a:pt x="2" y="1"/>
                          <a:pt x="7" y="0"/>
                          <a:pt x="15" y="5"/>
                        </a:cubicBezTo>
                        <a:cubicBezTo>
                          <a:pt x="14" y="9"/>
                          <a:pt x="15" y="13"/>
                          <a:pt x="13" y="17"/>
                        </a:cubicBezTo>
                        <a:cubicBezTo>
                          <a:pt x="9" y="23"/>
                          <a:pt x="0" y="16"/>
                          <a:pt x="5" y="1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21" name="Freeform 13"/>
                  <p:cNvSpPr>
                    <a:spLocks/>
                  </p:cNvSpPr>
                  <p:nvPr/>
                </p:nvSpPr>
                <p:spPr bwMode="ltGray">
                  <a:xfrm>
                    <a:off x="2332" y="660"/>
                    <a:ext cx="9" cy="8"/>
                  </a:xfrm>
                  <a:custGeom>
                    <a:avLst/>
                    <a:gdLst/>
                    <a:ahLst/>
                    <a:cxnLst>
                      <a:cxn ang="0">
                        <a:pos x="3" y="13"/>
                      </a:cxn>
                      <a:cxn ang="0">
                        <a:pos x="11" y="3"/>
                      </a:cxn>
                      <a:cxn ang="0">
                        <a:pos x="7" y="19"/>
                      </a:cxn>
                      <a:cxn ang="0">
                        <a:pos x="3" y="13"/>
                      </a:cxn>
                    </a:cxnLst>
                    <a:rect l="0" t="0" r="r" b="b"/>
                    <a:pathLst>
                      <a:path w="20" h="23">
                        <a:moveTo>
                          <a:pt x="3" y="13"/>
                        </a:moveTo>
                        <a:cubicBezTo>
                          <a:pt x="0" y="5"/>
                          <a:pt x="2" y="0"/>
                          <a:pt x="11" y="3"/>
                        </a:cubicBezTo>
                        <a:cubicBezTo>
                          <a:pt x="16" y="10"/>
                          <a:pt x="20" y="23"/>
                          <a:pt x="7" y="19"/>
                        </a:cubicBezTo>
                        <a:cubicBezTo>
                          <a:pt x="6" y="17"/>
                          <a:pt x="3" y="13"/>
                          <a:pt x="3" y="13"/>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22" name="Freeform 14"/>
                  <p:cNvSpPr>
                    <a:spLocks/>
                  </p:cNvSpPr>
                  <p:nvPr/>
                </p:nvSpPr>
                <p:spPr bwMode="ltGray">
                  <a:xfrm>
                    <a:off x="2120"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23" name="Freeform 15"/>
                  <p:cNvSpPr>
                    <a:spLocks/>
                  </p:cNvSpPr>
                  <p:nvPr/>
                </p:nvSpPr>
                <p:spPr bwMode="ltGray">
                  <a:xfrm>
                    <a:off x="1967" y="629"/>
                    <a:ext cx="11" cy="5"/>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24" name="Freeform 16"/>
                  <p:cNvSpPr>
                    <a:spLocks/>
                  </p:cNvSpPr>
                  <p:nvPr/>
                </p:nvSpPr>
                <p:spPr bwMode="ltGray">
                  <a:xfrm>
                    <a:off x="1921"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25" name="Freeform 17"/>
                  <p:cNvSpPr>
                    <a:spLocks/>
                  </p:cNvSpPr>
                  <p:nvPr/>
                </p:nvSpPr>
                <p:spPr bwMode="ltGray">
                  <a:xfrm>
                    <a:off x="1892" y="634"/>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26" name="Freeform 18"/>
                  <p:cNvSpPr>
                    <a:spLocks/>
                  </p:cNvSpPr>
                  <p:nvPr/>
                </p:nvSpPr>
                <p:spPr bwMode="ltGray">
                  <a:xfrm>
                    <a:off x="1735"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27" name="Freeform 19"/>
                  <p:cNvSpPr>
                    <a:spLocks/>
                  </p:cNvSpPr>
                  <p:nvPr/>
                </p:nvSpPr>
                <p:spPr bwMode="ltGray">
                  <a:xfrm>
                    <a:off x="1827" y="541"/>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28" name="Freeform 20"/>
                  <p:cNvSpPr>
                    <a:spLocks/>
                  </p:cNvSpPr>
                  <p:nvPr/>
                </p:nvSpPr>
                <p:spPr bwMode="ltGray">
                  <a:xfrm>
                    <a:off x="1892"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29" name="Freeform 21"/>
                  <p:cNvSpPr>
                    <a:spLocks/>
                  </p:cNvSpPr>
                  <p:nvPr/>
                </p:nvSpPr>
                <p:spPr bwMode="ltGray">
                  <a:xfrm>
                    <a:off x="1890"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30" name="Freeform 22"/>
                  <p:cNvSpPr>
                    <a:spLocks/>
                  </p:cNvSpPr>
                  <p:nvPr/>
                </p:nvSpPr>
                <p:spPr bwMode="ltGray">
                  <a:xfrm>
                    <a:off x="1944" y="569"/>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31" name="Freeform 23"/>
                  <p:cNvSpPr>
                    <a:spLocks/>
                  </p:cNvSpPr>
                  <p:nvPr/>
                </p:nvSpPr>
                <p:spPr bwMode="ltGray">
                  <a:xfrm>
                    <a:off x="1948"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32" name="Freeform 24"/>
                  <p:cNvSpPr>
                    <a:spLocks/>
                  </p:cNvSpPr>
                  <p:nvPr/>
                </p:nvSpPr>
                <p:spPr bwMode="ltGray">
                  <a:xfrm>
                    <a:off x="1969" y="585"/>
                    <a:ext cx="26" cy="17"/>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33" name="Freeform 25"/>
                  <p:cNvSpPr>
                    <a:spLocks/>
                  </p:cNvSpPr>
                  <p:nvPr/>
                </p:nvSpPr>
                <p:spPr bwMode="ltGray">
                  <a:xfrm>
                    <a:off x="1976" y="593"/>
                    <a:ext cx="122" cy="61"/>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34" name="Freeform 26"/>
                  <p:cNvSpPr>
                    <a:spLocks/>
                  </p:cNvSpPr>
                  <p:nvPr/>
                </p:nvSpPr>
                <p:spPr bwMode="ltGray">
                  <a:xfrm>
                    <a:off x="2082"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35" name="Freeform 27"/>
                  <p:cNvSpPr>
                    <a:spLocks/>
                  </p:cNvSpPr>
                  <p:nvPr/>
                </p:nvSpPr>
                <p:spPr bwMode="ltGray">
                  <a:xfrm>
                    <a:off x="2152"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36" name="Freeform 28"/>
                  <p:cNvSpPr>
                    <a:spLocks/>
                  </p:cNvSpPr>
                  <p:nvPr/>
                </p:nvSpPr>
                <p:spPr bwMode="ltGray">
                  <a:xfrm>
                    <a:off x="2194" y="584"/>
                    <a:ext cx="11" cy="8"/>
                  </a:xfrm>
                  <a:custGeom>
                    <a:avLst/>
                    <a:gdLst/>
                    <a:ahLst/>
                    <a:cxnLst>
                      <a:cxn ang="0">
                        <a:pos x="8" y="14"/>
                      </a:cxn>
                      <a:cxn ang="0">
                        <a:pos x="14" y="0"/>
                      </a:cxn>
                      <a:cxn ang="0">
                        <a:pos x="14" y="22"/>
                      </a:cxn>
                      <a:cxn ang="0">
                        <a:pos x="8" y="14"/>
                      </a:cxn>
                    </a:cxnLst>
                    <a:rect l="0" t="0" r="r" b="b"/>
                    <a:pathLst>
                      <a:path w="26" h="22">
                        <a:moveTo>
                          <a:pt x="8" y="14"/>
                        </a:moveTo>
                        <a:cubicBezTo>
                          <a:pt x="5" y="6"/>
                          <a:pt x="5" y="3"/>
                          <a:pt x="14" y="0"/>
                        </a:cubicBezTo>
                        <a:cubicBezTo>
                          <a:pt x="26" y="4"/>
                          <a:pt x="23" y="16"/>
                          <a:pt x="14" y="22"/>
                        </a:cubicBezTo>
                        <a:cubicBezTo>
                          <a:pt x="0" y="17"/>
                          <a:pt x="13" y="3"/>
                          <a:pt x="8" y="1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37" name="Freeform 29"/>
                  <p:cNvSpPr>
                    <a:spLocks/>
                  </p:cNvSpPr>
                  <p:nvPr/>
                </p:nvSpPr>
                <p:spPr bwMode="ltGray">
                  <a:xfrm>
                    <a:off x="2059"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38" name="Freeform 30"/>
                  <p:cNvSpPr>
                    <a:spLocks/>
                  </p:cNvSpPr>
                  <p:nvPr/>
                </p:nvSpPr>
                <p:spPr bwMode="ltGray">
                  <a:xfrm>
                    <a:off x="1988"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39" name="Freeform 31"/>
                  <p:cNvSpPr>
                    <a:spLocks/>
                  </p:cNvSpPr>
                  <p:nvPr/>
                </p:nvSpPr>
                <p:spPr bwMode="ltGray">
                  <a:xfrm>
                    <a:off x="1910"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40" name="Freeform 32"/>
                  <p:cNvSpPr>
                    <a:spLocks/>
                  </p:cNvSpPr>
                  <p:nvPr/>
                </p:nvSpPr>
                <p:spPr bwMode="ltGray">
                  <a:xfrm>
                    <a:off x="1899"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41" name="Freeform 33"/>
                  <p:cNvSpPr>
                    <a:spLocks/>
                  </p:cNvSpPr>
                  <p:nvPr/>
                </p:nvSpPr>
                <p:spPr bwMode="ltGray">
                  <a:xfrm>
                    <a:off x="1909" y="508"/>
                    <a:ext cx="14" cy="17"/>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42" name="Freeform 34"/>
                  <p:cNvSpPr>
                    <a:spLocks/>
                  </p:cNvSpPr>
                  <p:nvPr/>
                </p:nvSpPr>
                <p:spPr bwMode="ltGray">
                  <a:xfrm>
                    <a:off x="1881" y="512"/>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43" name="Freeform 35"/>
                  <p:cNvSpPr>
                    <a:spLocks/>
                  </p:cNvSpPr>
                  <p:nvPr/>
                </p:nvSpPr>
                <p:spPr bwMode="ltGray">
                  <a:xfrm>
                    <a:off x="2930" y="489"/>
                    <a:ext cx="299" cy="179"/>
                  </a:xfrm>
                  <a:custGeom>
                    <a:avLst/>
                    <a:gdLst/>
                    <a:ahLst/>
                    <a:cxnLst>
                      <a:cxn ang="0">
                        <a:pos x="21" y="280"/>
                      </a:cxn>
                      <a:cxn ang="0">
                        <a:pos x="24" y="250"/>
                      </a:cxn>
                      <a:cxn ang="0">
                        <a:pos x="22" y="245"/>
                      </a:cxn>
                      <a:cxn ang="0">
                        <a:pos x="16" y="218"/>
                      </a:cxn>
                      <a:cxn ang="0">
                        <a:pos x="4" y="215"/>
                      </a:cxn>
                      <a:cxn ang="0">
                        <a:pos x="0" y="191"/>
                      </a:cxn>
                      <a:cxn ang="0">
                        <a:pos x="12" y="180"/>
                      </a:cxn>
                      <a:cxn ang="0">
                        <a:pos x="6" y="165"/>
                      </a:cxn>
                      <a:cxn ang="0">
                        <a:pos x="2" y="160"/>
                      </a:cxn>
                      <a:cxn ang="0">
                        <a:pos x="28" y="120"/>
                      </a:cxn>
                      <a:cxn ang="0">
                        <a:pos x="44" y="96"/>
                      </a:cxn>
                      <a:cxn ang="0">
                        <a:pos x="42" y="70"/>
                      </a:cxn>
                      <a:cxn ang="0">
                        <a:pos x="24" y="43"/>
                      </a:cxn>
                      <a:cxn ang="0">
                        <a:pos x="20" y="32"/>
                      </a:cxn>
                      <a:cxn ang="0">
                        <a:pos x="26" y="36"/>
                      </a:cxn>
                      <a:cxn ang="0">
                        <a:pos x="48" y="35"/>
                      </a:cxn>
                      <a:cxn ang="0">
                        <a:pos x="64" y="11"/>
                      </a:cxn>
                      <a:cxn ang="0">
                        <a:pos x="82" y="0"/>
                      </a:cxn>
                      <a:cxn ang="0">
                        <a:pos x="88" y="2"/>
                      </a:cxn>
                      <a:cxn ang="0">
                        <a:pos x="92" y="9"/>
                      </a:cxn>
                      <a:cxn ang="0">
                        <a:pos x="98" y="5"/>
                      </a:cxn>
                      <a:cxn ang="0">
                        <a:pos x="110" y="8"/>
                      </a:cxn>
                      <a:cxn ang="0">
                        <a:pos x="116" y="9"/>
                      </a:cxn>
                      <a:cxn ang="0">
                        <a:pos x="141" y="14"/>
                      </a:cxn>
                      <a:cxn ang="0">
                        <a:pos x="155" y="24"/>
                      </a:cxn>
                      <a:cxn ang="0">
                        <a:pos x="167" y="17"/>
                      </a:cxn>
                      <a:cxn ang="0">
                        <a:pos x="173" y="14"/>
                      </a:cxn>
                      <a:cxn ang="0">
                        <a:pos x="195" y="14"/>
                      </a:cxn>
                      <a:cxn ang="0">
                        <a:pos x="211" y="32"/>
                      </a:cxn>
                      <a:cxn ang="0">
                        <a:pos x="231" y="59"/>
                      </a:cxn>
                      <a:cxn ang="0">
                        <a:pos x="245" y="70"/>
                      </a:cxn>
                      <a:cxn ang="0">
                        <a:pos x="257" y="68"/>
                      </a:cxn>
                      <a:cxn ang="0">
                        <a:pos x="270" y="65"/>
                      </a:cxn>
                      <a:cxn ang="0">
                        <a:pos x="290" y="71"/>
                      </a:cxn>
                      <a:cxn ang="0">
                        <a:pos x="300" y="81"/>
                      </a:cxn>
                      <a:cxn ang="0">
                        <a:pos x="308" y="90"/>
                      </a:cxn>
                      <a:cxn ang="0">
                        <a:pos x="318" y="111"/>
                      </a:cxn>
                      <a:cxn ang="0">
                        <a:pos x="322" y="120"/>
                      </a:cxn>
                      <a:cxn ang="0">
                        <a:pos x="324" y="125"/>
                      </a:cxn>
                      <a:cxn ang="0">
                        <a:pos x="310" y="142"/>
                      </a:cxn>
                      <a:cxn ang="0">
                        <a:pos x="322" y="141"/>
                      </a:cxn>
                      <a:cxn ang="0">
                        <a:pos x="342" y="155"/>
                      </a:cxn>
                      <a:cxn ang="0">
                        <a:pos x="364" y="157"/>
                      </a:cxn>
                      <a:cxn ang="0">
                        <a:pos x="380" y="168"/>
                      </a:cxn>
                      <a:cxn ang="0">
                        <a:pos x="382" y="172"/>
                      </a:cxn>
                      <a:cxn ang="0">
                        <a:pos x="382" y="176"/>
                      </a:cxn>
                      <a:cxn ang="0">
                        <a:pos x="394" y="172"/>
                      </a:cxn>
                      <a:cxn ang="0">
                        <a:pos x="400" y="171"/>
                      </a:cxn>
                      <a:cxn ang="0">
                        <a:pos x="439" y="185"/>
                      </a:cxn>
                      <a:cxn ang="0">
                        <a:pos x="447" y="199"/>
                      </a:cxn>
                      <a:cxn ang="0">
                        <a:pos x="465" y="201"/>
                      </a:cxn>
                      <a:cxn ang="0">
                        <a:pos x="471" y="215"/>
                      </a:cxn>
                      <a:cxn ang="0">
                        <a:pos x="451" y="258"/>
                      </a:cxn>
                      <a:cxn ang="0">
                        <a:pos x="435" y="281"/>
                      </a:cxn>
                    </a:cxnLst>
                    <a:rect l="0" t="0" r="r" b="b"/>
                    <a:pathLst>
                      <a:path w="471" h="281">
                        <a:moveTo>
                          <a:pt x="21" y="280"/>
                        </a:moveTo>
                        <a:cubicBezTo>
                          <a:pt x="32" y="281"/>
                          <a:pt x="25" y="253"/>
                          <a:pt x="24" y="250"/>
                        </a:cubicBezTo>
                        <a:cubicBezTo>
                          <a:pt x="23" y="248"/>
                          <a:pt x="22" y="245"/>
                          <a:pt x="22" y="245"/>
                        </a:cubicBezTo>
                        <a:cubicBezTo>
                          <a:pt x="21" y="243"/>
                          <a:pt x="20" y="221"/>
                          <a:pt x="16" y="218"/>
                        </a:cubicBezTo>
                        <a:cubicBezTo>
                          <a:pt x="13" y="216"/>
                          <a:pt x="4" y="215"/>
                          <a:pt x="4" y="215"/>
                        </a:cubicBezTo>
                        <a:cubicBezTo>
                          <a:pt x="0" y="207"/>
                          <a:pt x="3" y="200"/>
                          <a:pt x="0" y="191"/>
                        </a:cubicBezTo>
                        <a:cubicBezTo>
                          <a:pt x="2" y="185"/>
                          <a:pt x="7" y="186"/>
                          <a:pt x="12" y="180"/>
                        </a:cubicBezTo>
                        <a:cubicBezTo>
                          <a:pt x="14" y="172"/>
                          <a:pt x="14" y="169"/>
                          <a:pt x="6" y="165"/>
                        </a:cubicBezTo>
                        <a:cubicBezTo>
                          <a:pt x="4" y="163"/>
                          <a:pt x="2" y="162"/>
                          <a:pt x="2" y="160"/>
                        </a:cubicBezTo>
                        <a:cubicBezTo>
                          <a:pt x="2" y="150"/>
                          <a:pt x="16" y="123"/>
                          <a:pt x="28" y="120"/>
                        </a:cubicBezTo>
                        <a:cubicBezTo>
                          <a:pt x="32" y="111"/>
                          <a:pt x="40" y="105"/>
                          <a:pt x="44" y="96"/>
                        </a:cubicBezTo>
                        <a:cubicBezTo>
                          <a:pt x="39" y="83"/>
                          <a:pt x="38" y="85"/>
                          <a:pt x="42" y="70"/>
                        </a:cubicBezTo>
                        <a:cubicBezTo>
                          <a:pt x="38" y="60"/>
                          <a:pt x="34" y="48"/>
                          <a:pt x="24" y="43"/>
                        </a:cubicBezTo>
                        <a:cubicBezTo>
                          <a:pt x="18" y="36"/>
                          <a:pt x="10" y="37"/>
                          <a:pt x="20" y="32"/>
                        </a:cubicBezTo>
                        <a:cubicBezTo>
                          <a:pt x="27" y="34"/>
                          <a:pt x="26" y="32"/>
                          <a:pt x="26" y="36"/>
                        </a:cubicBezTo>
                        <a:cubicBezTo>
                          <a:pt x="34" y="41"/>
                          <a:pt x="39" y="39"/>
                          <a:pt x="48" y="35"/>
                        </a:cubicBezTo>
                        <a:cubicBezTo>
                          <a:pt x="45" y="22"/>
                          <a:pt x="48" y="14"/>
                          <a:pt x="64" y="11"/>
                        </a:cubicBezTo>
                        <a:cubicBezTo>
                          <a:pt x="71" y="8"/>
                          <a:pt x="75" y="3"/>
                          <a:pt x="82" y="0"/>
                        </a:cubicBezTo>
                        <a:cubicBezTo>
                          <a:pt x="84" y="1"/>
                          <a:pt x="88" y="0"/>
                          <a:pt x="88" y="2"/>
                        </a:cubicBezTo>
                        <a:cubicBezTo>
                          <a:pt x="90" y="12"/>
                          <a:pt x="75" y="13"/>
                          <a:pt x="92" y="9"/>
                        </a:cubicBezTo>
                        <a:cubicBezTo>
                          <a:pt x="94" y="8"/>
                          <a:pt x="96" y="5"/>
                          <a:pt x="98" y="5"/>
                        </a:cubicBezTo>
                        <a:cubicBezTo>
                          <a:pt x="102" y="4"/>
                          <a:pt x="106" y="7"/>
                          <a:pt x="110" y="8"/>
                        </a:cubicBezTo>
                        <a:cubicBezTo>
                          <a:pt x="112" y="8"/>
                          <a:pt x="116" y="9"/>
                          <a:pt x="116" y="9"/>
                        </a:cubicBezTo>
                        <a:cubicBezTo>
                          <a:pt x="122" y="16"/>
                          <a:pt x="129" y="13"/>
                          <a:pt x="141" y="14"/>
                        </a:cubicBezTo>
                        <a:cubicBezTo>
                          <a:pt x="143" y="21"/>
                          <a:pt x="147" y="22"/>
                          <a:pt x="155" y="24"/>
                        </a:cubicBezTo>
                        <a:cubicBezTo>
                          <a:pt x="159" y="22"/>
                          <a:pt x="163" y="20"/>
                          <a:pt x="167" y="17"/>
                        </a:cubicBezTo>
                        <a:cubicBezTo>
                          <a:pt x="169" y="16"/>
                          <a:pt x="173" y="14"/>
                          <a:pt x="173" y="14"/>
                        </a:cubicBezTo>
                        <a:cubicBezTo>
                          <a:pt x="195" y="26"/>
                          <a:pt x="175" y="20"/>
                          <a:pt x="195" y="14"/>
                        </a:cubicBezTo>
                        <a:cubicBezTo>
                          <a:pt x="207" y="17"/>
                          <a:pt x="201" y="26"/>
                          <a:pt x="211" y="32"/>
                        </a:cubicBezTo>
                        <a:cubicBezTo>
                          <a:pt x="214" y="38"/>
                          <a:pt x="224" y="55"/>
                          <a:pt x="231" y="59"/>
                        </a:cubicBezTo>
                        <a:cubicBezTo>
                          <a:pt x="241" y="70"/>
                          <a:pt x="235" y="67"/>
                          <a:pt x="245" y="70"/>
                        </a:cubicBezTo>
                        <a:cubicBezTo>
                          <a:pt x="249" y="69"/>
                          <a:pt x="253" y="69"/>
                          <a:pt x="257" y="68"/>
                        </a:cubicBezTo>
                        <a:cubicBezTo>
                          <a:pt x="261" y="67"/>
                          <a:pt x="270" y="65"/>
                          <a:pt x="270" y="65"/>
                        </a:cubicBezTo>
                        <a:cubicBezTo>
                          <a:pt x="278" y="66"/>
                          <a:pt x="283" y="67"/>
                          <a:pt x="290" y="71"/>
                        </a:cubicBezTo>
                        <a:cubicBezTo>
                          <a:pt x="304" y="88"/>
                          <a:pt x="282" y="62"/>
                          <a:pt x="300" y="81"/>
                        </a:cubicBezTo>
                        <a:cubicBezTo>
                          <a:pt x="302" y="84"/>
                          <a:pt x="308" y="90"/>
                          <a:pt x="308" y="90"/>
                        </a:cubicBezTo>
                        <a:cubicBezTo>
                          <a:pt x="311" y="98"/>
                          <a:pt x="315" y="103"/>
                          <a:pt x="318" y="111"/>
                        </a:cubicBezTo>
                        <a:cubicBezTo>
                          <a:pt x="319" y="114"/>
                          <a:pt x="321" y="117"/>
                          <a:pt x="322" y="120"/>
                        </a:cubicBezTo>
                        <a:cubicBezTo>
                          <a:pt x="323" y="122"/>
                          <a:pt x="324" y="125"/>
                          <a:pt x="324" y="125"/>
                        </a:cubicBezTo>
                        <a:cubicBezTo>
                          <a:pt x="321" y="132"/>
                          <a:pt x="313" y="134"/>
                          <a:pt x="310" y="142"/>
                        </a:cubicBezTo>
                        <a:cubicBezTo>
                          <a:pt x="313" y="151"/>
                          <a:pt x="317" y="146"/>
                          <a:pt x="322" y="141"/>
                        </a:cubicBezTo>
                        <a:cubicBezTo>
                          <a:pt x="341" y="143"/>
                          <a:pt x="339" y="142"/>
                          <a:pt x="342" y="155"/>
                        </a:cubicBezTo>
                        <a:cubicBezTo>
                          <a:pt x="351" y="150"/>
                          <a:pt x="355" y="152"/>
                          <a:pt x="364" y="157"/>
                        </a:cubicBezTo>
                        <a:cubicBezTo>
                          <a:pt x="369" y="162"/>
                          <a:pt x="372" y="166"/>
                          <a:pt x="380" y="168"/>
                        </a:cubicBezTo>
                        <a:cubicBezTo>
                          <a:pt x="381" y="169"/>
                          <a:pt x="383" y="171"/>
                          <a:pt x="382" y="172"/>
                        </a:cubicBezTo>
                        <a:cubicBezTo>
                          <a:pt x="380" y="176"/>
                          <a:pt x="368" y="172"/>
                          <a:pt x="382" y="176"/>
                        </a:cubicBezTo>
                        <a:cubicBezTo>
                          <a:pt x="386" y="175"/>
                          <a:pt x="390" y="173"/>
                          <a:pt x="394" y="172"/>
                        </a:cubicBezTo>
                        <a:cubicBezTo>
                          <a:pt x="396" y="172"/>
                          <a:pt x="400" y="171"/>
                          <a:pt x="400" y="171"/>
                        </a:cubicBezTo>
                        <a:cubicBezTo>
                          <a:pt x="413" y="177"/>
                          <a:pt x="427" y="179"/>
                          <a:pt x="439" y="185"/>
                        </a:cubicBezTo>
                        <a:cubicBezTo>
                          <a:pt x="441" y="190"/>
                          <a:pt x="445" y="194"/>
                          <a:pt x="447" y="199"/>
                        </a:cubicBezTo>
                        <a:cubicBezTo>
                          <a:pt x="453" y="198"/>
                          <a:pt x="460" y="195"/>
                          <a:pt x="465" y="201"/>
                        </a:cubicBezTo>
                        <a:cubicBezTo>
                          <a:pt x="468" y="205"/>
                          <a:pt x="471" y="215"/>
                          <a:pt x="471" y="215"/>
                        </a:cubicBezTo>
                        <a:cubicBezTo>
                          <a:pt x="468" y="231"/>
                          <a:pt x="469" y="248"/>
                          <a:pt x="451" y="258"/>
                        </a:cubicBezTo>
                        <a:cubicBezTo>
                          <a:pt x="447" y="262"/>
                          <a:pt x="437" y="275"/>
                          <a:pt x="435" y="281"/>
                        </a:cubicBezTo>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44" name="Freeform 36"/>
                  <p:cNvSpPr>
                    <a:spLocks/>
                  </p:cNvSpPr>
                  <p:nvPr/>
                </p:nvSpPr>
                <p:spPr bwMode="ltGray">
                  <a:xfrm>
                    <a:off x="2534" y="242"/>
                    <a:ext cx="420" cy="283"/>
                  </a:xfrm>
                  <a:custGeom>
                    <a:avLst/>
                    <a:gdLst/>
                    <a:ahLst/>
                    <a:cxnLst>
                      <a:cxn ang="0">
                        <a:pos x="406" y="6"/>
                      </a:cxn>
                      <a:cxn ang="0">
                        <a:pos x="502" y="34"/>
                      </a:cxn>
                      <a:cxn ang="0">
                        <a:pos x="550" y="38"/>
                      </a:cxn>
                      <a:cxn ang="0">
                        <a:pos x="578" y="130"/>
                      </a:cxn>
                      <a:cxn ang="0">
                        <a:pos x="586" y="90"/>
                      </a:cxn>
                      <a:cxn ang="0">
                        <a:pos x="606" y="70"/>
                      </a:cxn>
                      <a:cxn ang="0">
                        <a:pos x="642" y="126"/>
                      </a:cxn>
                      <a:cxn ang="0">
                        <a:pos x="682" y="98"/>
                      </a:cxn>
                      <a:cxn ang="0">
                        <a:pos x="706" y="86"/>
                      </a:cxn>
                      <a:cxn ang="0">
                        <a:pos x="762" y="2"/>
                      </a:cxn>
                      <a:cxn ang="0">
                        <a:pos x="798" y="70"/>
                      </a:cxn>
                      <a:cxn ang="0">
                        <a:pos x="798" y="130"/>
                      </a:cxn>
                      <a:cxn ang="0">
                        <a:pos x="790" y="158"/>
                      </a:cxn>
                      <a:cxn ang="0">
                        <a:pos x="766" y="162"/>
                      </a:cxn>
                      <a:cxn ang="0">
                        <a:pos x="762" y="186"/>
                      </a:cxn>
                      <a:cxn ang="0">
                        <a:pos x="802" y="226"/>
                      </a:cxn>
                      <a:cxn ang="0">
                        <a:pos x="786" y="322"/>
                      </a:cxn>
                      <a:cxn ang="0">
                        <a:pos x="830" y="414"/>
                      </a:cxn>
                      <a:cxn ang="0">
                        <a:pos x="854" y="450"/>
                      </a:cxn>
                      <a:cxn ang="0">
                        <a:pos x="830" y="450"/>
                      </a:cxn>
                      <a:cxn ang="0">
                        <a:pos x="746" y="378"/>
                      </a:cxn>
                      <a:cxn ang="0">
                        <a:pos x="678" y="402"/>
                      </a:cxn>
                      <a:cxn ang="0">
                        <a:pos x="590" y="442"/>
                      </a:cxn>
                      <a:cxn ang="0">
                        <a:pos x="642" y="578"/>
                      </a:cxn>
                      <a:cxn ang="0">
                        <a:pos x="710" y="610"/>
                      </a:cxn>
                      <a:cxn ang="0">
                        <a:pos x="738" y="550"/>
                      </a:cxn>
                      <a:cxn ang="0">
                        <a:pos x="774" y="570"/>
                      </a:cxn>
                      <a:cxn ang="0">
                        <a:pos x="766" y="630"/>
                      </a:cxn>
                      <a:cxn ang="0">
                        <a:pos x="802" y="670"/>
                      </a:cxn>
                      <a:cxn ang="0">
                        <a:pos x="838" y="658"/>
                      </a:cxn>
                      <a:cxn ang="0">
                        <a:pos x="922" y="806"/>
                      </a:cxn>
                      <a:cxn ang="0">
                        <a:pos x="942" y="826"/>
                      </a:cxn>
                      <a:cxn ang="0">
                        <a:pos x="874" y="810"/>
                      </a:cxn>
                      <a:cxn ang="0">
                        <a:pos x="830" y="758"/>
                      </a:cxn>
                      <a:cxn ang="0">
                        <a:pos x="778" y="710"/>
                      </a:cxn>
                      <a:cxn ang="0">
                        <a:pos x="702" y="662"/>
                      </a:cxn>
                      <a:cxn ang="0">
                        <a:pos x="614" y="646"/>
                      </a:cxn>
                      <a:cxn ang="0">
                        <a:pos x="506" y="594"/>
                      </a:cxn>
                      <a:cxn ang="0">
                        <a:pos x="462" y="506"/>
                      </a:cxn>
                      <a:cxn ang="0">
                        <a:pos x="430" y="462"/>
                      </a:cxn>
                      <a:cxn ang="0">
                        <a:pos x="382" y="430"/>
                      </a:cxn>
                      <a:cxn ang="0">
                        <a:pos x="342" y="370"/>
                      </a:cxn>
                      <a:cxn ang="0">
                        <a:pos x="354" y="414"/>
                      </a:cxn>
                      <a:cxn ang="0">
                        <a:pos x="418" y="494"/>
                      </a:cxn>
                      <a:cxn ang="0">
                        <a:pos x="422" y="526"/>
                      </a:cxn>
                      <a:cxn ang="0">
                        <a:pos x="394" y="498"/>
                      </a:cxn>
                      <a:cxn ang="0">
                        <a:pos x="354" y="466"/>
                      </a:cxn>
                      <a:cxn ang="0">
                        <a:pos x="314" y="402"/>
                      </a:cxn>
                      <a:cxn ang="0">
                        <a:pos x="266" y="346"/>
                      </a:cxn>
                      <a:cxn ang="0">
                        <a:pos x="210" y="314"/>
                      </a:cxn>
                      <a:cxn ang="0">
                        <a:pos x="154" y="238"/>
                      </a:cxn>
                      <a:cxn ang="0">
                        <a:pos x="66" y="66"/>
                      </a:cxn>
                      <a:cxn ang="0">
                        <a:pos x="34" y="38"/>
                      </a:cxn>
                      <a:cxn ang="0">
                        <a:pos x="46" y="22"/>
                      </a:cxn>
                      <a:cxn ang="0">
                        <a:pos x="102" y="70"/>
                      </a:cxn>
                    </a:cxnLst>
                    <a:rect l="0" t="0" r="r" b="b"/>
                    <a:pathLst>
                      <a:path w="984" h="844">
                        <a:moveTo>
                          <a:pt x="82" y="38"/>
                        </a:moveTo>
                        <a:lnTo>
                          <a:pt x="406" y="6"/>
                        </a:lnTo>
                        <a:cubicBezTo>
                          <a:pt x="497" y="22"/>
                          <a:pt x="465" y="0"/>
                          <a:pt x="474" y="54"/>
                        </a:cubicBezTo>
                        <a:cubicBezTo>
                          <a:pt x="492" y="48"/>
                          <a:pt x="484" y="40"/>
                          <a:pt x="502" y="34"/>
                        </a:cubicBezTo>
                        <a:cubicBezTo>
                          <a:pt x="510" y="37"/>
                          <a:pt x="517" y="46"/>
                          <a:pt x="526" y="46"/>
                        </a:cubicBezTo>
                        <a:cubicBezTo>
                          <a:pt x="534" y="46"/>
                          <a:pt x="550" y="38"/>
                          <a:pt x="550" y="38"/>
                        </a:cubicBezTo>
                        <a:cubicBezTo>
                          <a:pt x="556" y="55"/>
                          <a:pt x="552" y="60"/>
                          <a:pt x="542" y="74"/>
                        </a:cubicBezTo>
                        <a:cubicBezTo>
                          <a:pt x="555" y="114"/>
                          <a:pt x="550" y="102"/>
                          <a:pt x="578" y="130"/>
                        </a:cubicBezTo>
                        <a:cubicBezTo>
                          <a:pt x="584" y="148"/>
                          <a:pt x="590" y="148"/>
                          <a:pt x="606" y="138"/>
                        </a:cubicBezTo>
                        <a:cubicBezTo>
                          <a:pt x="600" y="119"/>
                          <a:pt x="594" y="107"/>
                          <a:pt x="586" y="90"/>
                        </a:cubicBezTo>
                        <a:cubicBezTo>
                          <a:pt x="583" y="82"/>
                          <a:pt x="578" y="66"/>
                          <a:pt x="578" y="66"/>
                        </a:cubicBezTo>
                        <a:cubicBezTo>
                          <a:pt x="585" y="44"/>
                          <a:pt x="597" y="56"/>
                          <a:pt x="606" y="70"/>
                        </a:cubicBezTo>
                        <a:cubicBezTo>
                          <a:pt x="609" y="86"/>
                          <a:pt x="608" y="117"/>
                          <a:pt x="626" y="90"/>
                        </a:cubicBezTo>
                        <a:cubicBezTo>
                          <a:pt x="648" y="97"/>
                          <a:pt x="646" y="104"/>
                          <a:pt x="642" y="126"/>
                        </a:cubicBezTo>
                        <a:cubicBezTo>
                          <a:pt x="650" y="150"/>
                          <a:pt x="665" y="141"/>
                          <a:pt x="682" y="130"/>
                        </a:cubicBezTo>
                        <a:cubicBezTo>
                          <a:pt x="689" y="108"/>
                          <a:pt x="673" y="124"/>
                          <a:pt x="682" y="98"/>
                        </a:cubicBezTo>
                        <a:cubicBezTo>
                          <a:pt x="683" y="94"/>
                          <a:pt x="690" y="96"/>
                          <a:pt x="694" y="94"/>
                        </a:cubicBezTo>
                        <a:cubicBezTo>
                          <a:pt x="698" y="92"/>
                          <a:pt x="702" y="89"/>
                          <a:pt x="706" y="86"/>
                        </a:cubicBezTo>
                        <a:cubicBezTo>
                          <a:pt x="717" y="54"/>
                          <a:pt x="688" y="54"/>
                          <a:pt x="742" y="46"/>
                        </a:cubicBezTo>
                        <a:cubicBezTo>
                          <a:pt x="748" y="27"/>
                          <a:pt x="741" y="9"/>
                          <a:pt x="762" y="2"/>
                        </a:cubicBezTo>
                        <a:cubicBezTo>
                          <a:pt x="788" y="11"/>
                          <a:pt x="777" y="38"/>
                          <a:pt x="802" y="46"/>
                        </a:cubicBezTo>
                        <a:cubicBezTo>
                          <a:pt x="831" y="36"/>
                          <a:pt x="805" y="63"/>
                          <a:pt x="798" y="70"/>
                        </a:cubicBezTo>
                        <a:cubicBezTo>
                          <a:pt x="789" y="96"/>
                          <a:pt x="787" y="96"/>
                          <a:pt x="802" y="118"/>
                        </a:cubicBezTo>
                        <a:cubicBezTo>
                          <a:pt x="801" y="122"/>
                          <a:pt x="801" y="127"/>
                          <a:pt x="798" y="130"/>
                        </a:cubicBezTo>
                        <a:cubicBezTo>
                          <a:pt x="794" y="133"/>
                          <a:pt x="784" y="129"/>
                          <a:pt x="782" y="134"/>
                        </a:cubicBezTo>
                        <a:cubicBezTo>
                          <a:pt x="780" y="142"/>
                          <a:pt x="790" y="158"/>
                          <a:pt x="790" y="158"/>
                        </a:cubicBezTo>
                        <a:cubicBezTo>
                          <a:pt x="786" y="161"/>
                          <a:pt x="783" y="165"/>
                          <a:pt x="778" y="166"/>
                        </a:cubicBezTo>
                        <a:cubicBezTo>
                          <a:pt x="774" y="167"/>
                          <a:pt x="769" y="159"/>
                          <a:pt x="766" y="162"/>
                        </a:cubicBezTo>
                        <a:cubicBezTo>
                          <a:pt x="758" y="170"/>
                          <a:pt x="794" y="182"/>
                          <a:pt x="794" y="182"/>
                        </a:cubicBezTo>
                        <a:cubicBezTo>
                          <a:pt x="804" y="211"/>
                          <a:pt x="775" y="190"/>
                          <a:pt x="762" y="186"/>
                        </a:cubicBezTo>
                        <a:cubicBezTo>
                          <a:pt x="767" y="194"/>
                          <a:pt x="773" y="202"/>
                          <a:pt x="778" y="210"/>
                        </a:cubicBezTo>
                        <a:cubicBezTo>
                          <a:pt x="783" y="218"/>
                          <a:pt x="802" y="226"/>
                          <a:pt x="802" y="226"/>
                        </a:cubicBezTo>
                        <a:cubicBezTo>
                          <a:pt x="813" y="242"/>
                          <a:pt x="804" y="245"/>
                          <a:pt x="810" y="262"/>
                        </a:cubicBezTo>
                        <a:cubicBezTo>
                          <a:pt x="803" y="282"/>
                          <a:pt x="793" y="301"/>
                          <a:pt x="786" y="322"/>
                        </a:cubicBezTo>
                        <a:cubicBezTo>
                          <a:pt x="783" y="330"/>
                          <a:pt x="778" y="346"/>
                          <a:pt x="778" y="346"/>
                        </a:cubicBezTo>
                        <a:cubicBezTo>
                          <a:pt x="785" y="366"/>
                          <a:pt x="817" y="394"/>
                          <a:pt x="830" y="414"/>
                        </a:cubicBezTo>
                        <a:cubicBezTo>
                          <a:pt x="835" y="422"/>
                          <a:pt x="841" y="430"/>
                          <a:pt x="846" y="438"/>
                        </a:cubicBezTo>
                        <a:cubicBezTo>
                          <a:pt x="849" y="442"/>
                          <a:pt x="854" y="450"/>
                          <a:pt x="854" y="450"/>
                        </a:cubicBezTo>
                        <a:cubicBezTo>
                          <a:pt x="853" y="457"/>
                          <a:pt x="855" y="466"/>
                          <a:pt x="850" y="470"/>
                        </a:cubicBezTo>
                        <a:cubicBezTo>
                          <a:pt x="844" y="475"/>
                          <a:pt x="831" y="451"/>
                          <a:pt x="830" y="450"/>
                        </a:cubicBezTo>
                        <a:cubicBezTo>
                          <a:pt x="811" y="431"/>
                          <a:pt x="789" y="421"/>
                          <a:pt x="774" y="398"/>
                        </a:cubicBezTo>
                        <a:cubicBezTo>
                          <a:pt x="769" y="379"/>
                          <a:pt x="766" y="371"/>
                          <a:pt x="746" y="378"/>
                        </a:cubicBezTo>
                        <a:cubicBezTo>
                          <a:pt x="717" y="368"/>
                          <a:pt x="730" y="368"/>
                          <a:pt x="706" y="374"/>
                        </a:cubicBezTo>
                        <a:cubicBezTo>
                          <a:pt x="688" y="402"/>
                          <a:pt x="699" y="395"/>
                          <a:pt x="678" y="402"/>
                        </a:cubicBezTo>
                        <a:cubicBezTo>
                          <a:pt x="654" y="386"/>
                          <a:pt x="650" y="390"/>
                          <a:pt x="618" y="394"/>
                        </a:cubicBezTo>
                        <a:cubicBezTo>
                          <a:pt x="607" y="411"/>
                          <a:pt x="601" y="426"/>
                          <a:pt x="590" y="442"/>
                        </a:cubicBezTo>
                        <a:cubicBezTo>
                          <a:pt x="600" y="471"/>
                          <a:pt x="593" y="459"/>
                          <a:pt x="606" y="478"/>
                        </a:cubicBezTo>
                        <a:cubicBezTo>
                          <a:pt x="593" y="518"/>
                          <a:pt x="622" y="548"/>
                          <a:pt x="642" y="578"/>
                        </a:cubicBezTo>
                        <a:cubicBezTo>
                          <a:pt x="651" y="591"/>
                          <a:pt x="651" y="601"/>
                          <a:pt x="666" y="606"/>
                        </a:cubicBezTo>
                        <a:cubicBezTo>
                          <a:pt x="680" y="627"/>
                          <a:pt x="691" y="623"/>
                          <a:pt x="710" y="610"/>
                        </a:cubicBezTo>
                        <a:cubicBezTo>
                          <a:pt x="729" y="616"/>
                          <a:pt x="729" y="606"/>
                          <a:pt x="734" y="590"/>
                        </a:cubicBezTo>
                        <a:cubicBezTo>
                          <a:pt x="735" y="577"/>
                          <a:pt x="731" y="562"/>
                          <a:pt x="738" y="550"/>
                        </a:cubicBezTo>
                        <a:cubicBezTo>
                          <a:pt x="742" y="543"/>
                          <a:pt x="762" y="542"/>
                          <a:pt x="762" y="542"/>
                        </a:cubicBezTo>
                        <a:cubicBezTo>
                          <a:pt x="783" y="547"/>
                          <a:pt x="786" y="552"/>
                          <a:pt x="774" y="570"/>
                        </a:cubicBezTo>
                        <a:cubicBezTo>
                          <a:pt x="779" y="590"/>
                          <a:pt x="790" y="605"/>
                          <a:pt x="770" y="618"/>
                        </a:cubicBezTo>
                        <a:cubicBezTo>
                          <a:pt x="769" y="622"/>
                          <a:pt x="764" y="626"/>
                          <a:pt x="766" y="630"/>
                        </a:cubicBezTo>
                        <a:cubicBezTo>
                          <a:pt x="768" y="634"/>
                          <a:pt x="775" y="634"/>
                          <a:pt x="778" y="638"/>
                        </a:cubicBezTo>
                        <a:cubicBezTo>
                          <a:pt x="788" y="651"/>
                          <a:pt x="786" y="660"/>
                          <a:pt x="802" y="670"/>
                        </a:cubicBezTo>
                        <a:cubicBezTo>
                          <a:pt x="810" y="667"/>
                          <a:pt x="818" y="665"/>
                          <a:pt x="826" y="662"/>
                        </a:cubicBezTo>
                        <a:cubicBezTo>
                          <a:pt x="830" y="661"/>
                          <a:pt x="838" y="658"/>
                          <a:pt x="838" y="658"/>
                        </a:cubicBezTo>
                        <a:cubicBezTo>
                          <a:pt x="857" y="664"/>
                          <a:pt x="864" y="680"/>
                          <a:pt x="870" y="698"/>
                        </a:cubicBezTo>
                        <a:cubicBezTo>
                          <a:pt x="859" y="731"/>
                          <a:pt x="887" y="794"/>
                          <a:pt x="922" y="806"/>
                        </a:cubicBezTo>
                        <a:cubicBezTo>
                          <a:pt x="938" y="801"/>
                          <a:pt x="941" y="792"/>
                          <a:pt x="958" y="798"/>
                        </a:cubicBezTo>
                        <a:cubicBezTo>
                          <a:pt x="984" y="837"/>
                          <a:pt x="928" y="784"/>
                          <a:pt x="942" y="826"/>
                        </a:cubicBezTo>
                        <a:cubicBezTo>
                          <a:pt x="936" y="844"/>
                          <a:pt x="930" y="844"/>
                          <a:pt x="914" y="834"/>
                        </a:cubicBezTo>
                        <a:cubicBezTo>
                          <a:pt x="903" y="817"/>
                          <a:pt x="890" y="821"/>
                          <a:pt x="874" y="810"/>
                        </a:cubicBezTo>
                        <a:cubicBezTo>
                          <a:pt x="851" y="776"/>
                          <a:pt x="882" y="816"/>
                          <a:pt x="854" y="794"/>
                        </a:cubicBezTo>
                        <a:cubicBezTo>
                          <a:pt x="843" y="785"/>
                          <a:pt x="840" y="768"/>
                          <a:pt x="830" y="758"/>
                        </a:cubicBezTo>
                        <a:cubicBezTo>
                          <a:pt x="824" y="739"/>
                          <a:pt x="817" y="724"/>
                          <a:pt x="798" y="718"/>
                        </a:cubicBezTo>
                        <a:cubicBezTo>
                          <a:pt x="791" y="696"/>
                          <a:pt x="800" y="712"/>
                          <a:pt x="778" y="710"/>
                        </a:cubicBezTo>
                        <a:cubicBezTo>
                          <a:pt x="767" y="709"/>
                          <a:pt x="746" y="702"/>
                          <a:pt x="746" y="702"/>
                        </a:cubicBezTo>
                        <a:cubicBezTo>
                          <a:pt x="729" y="691"/>
                          <a:pt x="720" y="674"/>
                          <a:pt x="702" y="662"/>
                        </a:cubicBezTo>
                        <a:cubicBezTo>
                          <a:pt x="694" y="665"/>
                          <a:pt x="687" y="673"/>
                          <a:pt x="678" y="674"/>
                        </a:cubicBezTo>
                        <a:cubicBezTo>
                          <a:pt x="657" y="677"/>
                          <a:pt x="630" y="657"/>
                          <a:pt x="614" y="646"/>
                        </a:cubicBezTo>
                        <a:cubicBezTo>
                          <a:pt x="600" y="637"/>
                          <a:pt x="580" y="639"/>
                          <a:pt x="566" y="630"/>
                        </a:cubicBezTo>
                        <a:cubicBezTo>
                          <a:pt x="546" y="617"/>
                          <a:pt x="525" y="607"/>
                          <a:pt x="506" y="594"/>
                        </a:cubicBezTo>
                        <a:cubicBezTo>
                          <a:pt x="513" y="572"/>
                          <a:pt x="509" y="551"/>
                          <a:pt x="490" y="538"/>
                        </a:cubicBezTo>
                        <a:cubicBezTo>
                          <a:pt x="485" y="522"/>
                          <a:pt x="476" y="515"/>
                          <a:pt x="462" y="506"/>
                        </a:cubicBezTo>
                        <a:cubicBezTo>
                          <a:pt x="441" y="474"/>
                          <a:pt x="469" y="513"/>
                          <a:pt x="442" y="486"/>
                        </a:cubicBezTo>
                        <a:cubicBezTo>
                          <a:pt x="436" y="480"/>
                          <a:pt x="436" y="468"/>
                          <a:pt x="430" y="462"/>
                        </a:cubicBezTo>
                        <a:cubicBezTo>
                          <a:pt x="427" y="459"/>
                          <a:pt x="422" y="459"/>
                          <a:pt x="418" y="458"/>
                        </a:cubicBezTo>
                        <a:cubicBezTo>
                          <a:pt x="407" y="447"/>
                          <a:pt x="382" y="430"/>
                          <a:pt x="382" y="430"/>
                        </a:cubicBezTo>
                        <a:cubicBezTo>
                          <a:pt x="371" y="413"/>
                          <a:pt x="358" y="399"/>
                          <a:pt x="346" y="382"/>
                        </a:cubicBezTo>
                        <a:cubicBezTo>
                          <a:pt x="344" y="378"/>
                          <a:pt x="345" y="373"/>
                          <a:pt x="342" y="370"/>
                        </a:cubicBezTo>
                        <a:cubicBezTo>
                          <a:pt x="339" y="367"/>
                          <a:pt x="334" y="367"/>
                          <a:pt x="330" y="366"/>
                        </a:cubicBezTo>
                        <a:cubicBezTo>
                          <a:pt x="322" y="390"/>
                          <a:pt x="342" y="398"/>
                          <a:pt x="354" y="414"/>
                        </a:cubicBezTo>
                        <a:cubicBezTo>
                          <a:pt x="368" y="432"/>
                          <a:pt x="372" y="446"/>
                          <a:pt x="390" y="458"/>
                        </a:cubicBezTo>
                        <a:cubicBezTo>
                          <a:pt x="409" y="487"/>
                          <a:pt x="399" y="475"/>
                          <a:pt x="418" y="494"/>
                        </a:cubicBezTo>
                        <a:cubicBezTo>
                          <a:pt x="423" y="510"/>
                          <a:pt x="428" y="517"/>
                          <a:pt x="442" y="526"/>
                        </a:cubicBezTo>
                        <a:cubicBezTo>
                          <a:pt x="450" y="550"/>
                          <a:pt x="432" y="533"/>
                          <a:pt x="422" y="526"/>
                        </a:cubicBezTo>
                        <a:cubicBezTo>
                          <a:pt x="399" y="492"/>
                          <a:pt x="430" y="532"/>
                          <a:pt x="402" y="510"/>
                        </a:cubicBezTo>
                        <a:cubicBezTo>
                          <a:pt x="398" y="507"/>
                          <a:pt x="397" y="501"/>
                          <a:pt x="394" y="498"/>
                        </a:cubicBezTo>
                        <a:cubicBezTo>
                          <a:pt x="391" y="495"/>
                          <a:pt x="386" y="493"/>
                          <a:pt x="382" y="490"/>
                        </a:cubicBezTo>
                        <a:cubicBezTo>
                          <a:pt x="377" y="474"/>
                          <a:pt x="370" y="471"/>
                          <a:pt x="354" y="466"/>
                        </a:cubicBezTo>
                        <a:cubicBezTo>
                          <a:pt x="344" y="452"/>
                          <a:pt x="340" y="447"/>
                          <a:pt x="346" y="430"/>
                        </a:cubicBezTo>
                        <a:cubicBezTo>
                          <a:pt x="338" y="418"/>
                          <a:pt x="314" y="402"/>
                          <a:pt x="314" y="402"/>
                        </a:cubicBezTo>
                        <a:cubicBezTo>
                          <a:pt x="306" y="390"/>
                          <a:pt x="298" y="378"/>
                          <a:pt x="290" y="366"/>
                        </a:cubicBezTo>
                        <a:cubicBezTo>
                          <a:pt x="284" y="357"/>
                          <a:pt x="273" y="354"/>
                          <a:pt x="266" y="346"/>
                        </a:cubicBezTo>
                        <a:cubicBezTo>
                          <a:pt x="263" y="342"/>
                          <a:pt x="262" y="337"/>
                          <a:pt x="258" y="334"/>
                        </a:cubicBezTo>
                        <a:cubicBezTo>
                          <a:pt x="243" y="324"/>
                          <a:pt x="225" y="324"/>
                          <a:pt x="210" y="314"/>
                        </a:cubicBezTo>
                        <a:cubicBezTo>
                          <a:pt x="201" y="300"/>
                          <a:pt x="194" y="291"/>
                          <a:pt x="178" y="286"/>
                        </a:cubicBezTo>
                        <a:cubicBezTo>
                          <a:pt x="160" y="260"/>
                          <a:pt x="192" y="247"/>
                          <a:pt x="154" y="238"/>
                        </a:cubicBezTo>
                        <a:cubicBezTo>
                          <a:pt x="111" y="209"/>
                          <a:pt x="106" y="149"/>
                          <a:pt x="90" y="102"/>
                        </a:cubicBezTo>
                        <a:cubicBezTo>
                          <a:pt x="86" y="90"/>
                          <a:pt x="76" y="73"/>
                          <a:pt x="66" y="66"/>
                        </a:cubicBezTo>
                        <a:cubicBezTo>
                          <a:pt x="58" y="60"/>
                          <a:pt x="42" y="50"/>
                          <a:pt x="42" y="50"/>
                        </a:cubicBezTo>
                        <a:cubicBezTo>
                          <a:pt x="39" y="46"/>
                          <a:pt x="38" y="41"/>
                          <a:pt x="34" y="38"/>
                        </a:cubicBezTo>
                        <a:cubicBezTo>
                          <a:pt x="27" y="34"/>
                          <a:pt x="10" y="30"/>
                          <a:pt x="10" y="30"/>
                        </a:cubicBezTo>
                        <a:cubicBezTo>
                          <a:pt x="0" y="1"/>
                          <a:pt x="31" y="17"/>
                          <a:pt x="46" y="22"/>
                        </a:cubicBezTo>
                        <a:cubicBezTo>
                          <a:pt x="65" y="51"/>
                          <a:pt x="61" y="41"/>
                          <a:pt x="86" y="58"/>
                        </a:cubicBezTo>
                        <a:cubicBezTo>
                          <a:pt x="94" y="70"/>
                          <a:pt x="94" y="93"/>
                          <a:pt x="102" y="70"/>
                        </a:cubicBezTo>
                        <a:cubicBezTo>
                          <a:pt x="95" y="49"/>
                          <a:pt x="82" y="62"/>
                          <a:pt x="82" y="3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45" name="Freeform 37"/>
                  <p:cNvSpPr>
                    <a:spLocks/>
                  </p:cNvSpPr>
                  <p:nvPr/>
                </p:nvSpPr>
                <p:spPr bwMode="ltGray">
                  <a:xfrm>
                    <a:off x="2405" y="445"/>
                    <a:ext cx="15" cy="16"/>
                  </a:xfrm>
                  <a:custGeom>
                    <a:avLst/>
                    <a:gdLst/>
                    <a:ahLst/>
                    <a:cxnLst>
                      <a:cxn ang="0">
                        <a:pos x="6" y="28"/>
                      </a:cxn>
                      <a:cxn ang="0">
                        <a:pos x="10" y="48"/>
                      </a:cxn>
                      <a:cxn ang="0">
                        <a:pos x="6" y="28"/>
                      </a:cxn>
                    </a:cxnLst>
                    <a:rect l="0" t="0" r="r" b="b"/>
                    <a:pathLst>
                      <a:path w="36" h="48">
                        <a:moveTo>
                          <a:pt x="6" y="28"/>
                        </a:moveTo>
                        <a:cubicBezTo>
                          <a:pt x="25" y="0"/>
                          <a:pt x="36" y="31"/>
                          <a:pt x="10" y="48"/>
                        </a:cubicBezTo>
                        <a:cubicBezTo>
                          <a:pt x="0" y="34"/>
                          <a:pt x="0" y="40"/>
                          <a:pt x="6"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46" name="Freeform 38"/>
                  <p:cNvSpPr>
                    <a:spLocks/>
                  </p:cNvSpPr>
                  <p:nvPr/>
                </p:nvSpPr>
                <p:spPr bwMode="ltGray">
                  <a:xfrm>
                    <a:off x="2393" y="439"/>
                    <a:ext cx="16" cy="12"/>
                  </a:xfrm>
                  <a:custGeom>
                    <a:avLst/>
                    <a:gdLst/>
                    <a:ahLst/>
                    <a:cxnLst>
                      <a:cxn ang="0">
                        <a:pos x="0" y="5"/>
                      </a:cxn>
                      <a:cxn ang="0">
                        <a:pos x="12" y="1"/>
                      </a:cxn>
                      <a:cxn ang="0">
                        <a:pos x="36" y="17"/>
                      </a:cxn>
                      <a:cxn ang="0">
                        <a:pos x="8" y="17"/>
                      </a:cxn>
                      <a:cxn ang="0">
                        <a:pos x="0" y="5"/>
                      </a:cxn>
                    </a:cxnLst>
                    <a:rect l="0" t="0" r="r" b="b"/>
                    <a:pathLst>
                      <a:path w="36" h="37">
                        <a:moveTo>
                          <a:pt x="0" y="5"/>
                        </a:moveTo>
                        <a:cubicBezTo>
                          <a:pt x="4" y="4"/>
                          <a:pt x="8" y="0"/>
                          <a:pt x="12" y="1"/>
                        </a:cubicBezTo>
                        <a:cubicBezTo>
                          <a:pt x="21" y="4"/>
                          <a:pt x="36" y="17"/>
                          <a:pt x="36" y="17"/>
                        </a:cubicBezTo>
                        <a:cubicBezTo>
                          <a:pt x="29" y="37"/>
                          <a:pt x="22" y="26"/>
                          <a:pt x="8" y="17"/>
                        </a:cubicBezTo>
                        <a:cubicBezTo>
                          <a:pt x="5" y="13"/>
                          <a:pt x="0" y="5"/>
                          <a:pt x="0" y="5"/>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47" name="Freeform 39"/>
                  <p:cNvSpPr>
                    <a:spLocks/>
                  </p:cNvSpPr>
                  <p:nvPr/>
                </p:nvSpPr>
                <p:spPr bwMode="ltGray">
                  <a:xfrm>
                    <a:off x="2878" y="406"/>
                    <a:ext cx="73" cy="33"/>
                  </a:xfrm>
                  <a:custGeom>
                    <a:avLst/>
                    <a:gdLst/>
                    <a:ahLst/>
                    <a:cxnLst>
                      <a:cxn ang="0">
                        <a:pos x="0" y="49"/>
                      </a:cxn>
                      <a:cxn ang="0">
                        <a:pos x="28" y="25"/>
                      </a:cxn>
                      <a:cxn ang="0">
                        <a:pos x="56" y="21"/>
                      </a:cxn>
                      <a:cxn ang="0">
                        <a:pos x="80" y="9"/>
                      </a:cxn>
                      <a:cxn ang="0">
                        <a:pos x="64" y="25"/>
                      </a:cxn>
                      <a:cxn ang="0">
                        <a:pos x="124" y="49"/>
                      </a:cxn>
                      <a:cxn ang="0">
                        <a:pos x="160" y="65"/>
                      </a:cxn>
                      <a:cxn ang="0">
                        <a:pos x="116" y="77"/>
                      </a:cxn>
                      <a:cxn ang="0">
                        <a:pos x="88" y="57"/>
                      </a:cxn>
                      <a:cxn ang="0">
                        <a:pos x="76" y="53"/>
                      </a:cxn>
                      <a:cxn ang="0">
                        <a:pos x="24" y="41"/>
                      </a:cxn>
                      <a:cxn ang="0">
                        <a:pos x="0" y="49"/>
                      </a:cxn>
                    </a:cxnLst>
                    <a:rect l="0" t="0" r="r" b="b"/>
                    <a:pathLst>
                      <a:path w="170" h="96">
                        <a:moveTo>
                          <a:pt x="0" y="49"/>
                        </a:moveTo>
                        <a:cubicBezTo>
                          <a:pt x="5" y="33"/>
                          <a:pt x="12" y="30"/>
                          <a:pt x="28" y="25"/>
                        </a:cubicBezTo>
                        <a:cubicBezTo>
                          <a:pt x="20" y="0"/>
                          <a:pt x="42" y="16"/>
                          <a:pt x="56" y="21"/>
                        </a:cubicBezTo>
                        <a:cubicBezTo>
                          <a:pt x="56" y="21"/>
                          <a:pt x="77" y="6"/>
                          <a:pt x="80" y="9"/>
                        </a:cubicBezTo>
                        <a:cubicBezTo>
                          <a:pt x="85" y="14"/>
                          <a:pt x="71" y="23"/>
                          <a:pt x="64" y="25"/>
                        </a:cubicBezTo>
                        <a:cubicBezTo>
                          <a:pt x="82" y="37"/>
                          <a:pt x="103" y="42"/>
                          <a:pt x="124" y="49"/>
                        </a:cubicBezTo>
                        <a:cubicBezTo>
                          <a:pt x="136" y="53"/>
                          <a:pt x="160" y="65"/>
                          <a:pt x="160" y="65"/>
                        </a:cubicBezTo>
                        <a:cubicBezTo>
                          <a:pt x="170" y="96"/>
                          <a:pt x="134" y="83"/>
                          <a:pt x="116" y="77"/>
                        </a:cubicBezTo>
                        <a:cubicBezTo>
                          <a:pt x="109" y="57"/>
                          <a:pt x="116" y="66"/>
                          <a:pt x="88" y="57"/>
                        </a:cubicBezTo>
                        <a:cubicBezTo>
                          <a:pt x="84" y="56"/>
                          <a:pt x="76" y="53"/>
                          <a:pt x="76" y="53"/>
                        </a:cubicBezTo>
                        <a:cubicBezTo>
                          <a:pt x="57" y="34"/>
                          <a:pt x="53" y="37"/>
                          <a:pt x="24" y="41"/>
                        </a:cubicBezTo>
                        <a:cubicBezTo>
                          <a:pt x="9" y="51"/>
                          <a:pt x="17" y="49"/>
                          <a:pt x="0" y="49"/>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48" name="Freeform 40"/>
                  <p:cNvSpPr>
                    <a:spLocks/>
                  </p:cNvSpPr>
                  <p:nvPr/>
                </p:nvSpPr>
                <p:spPr bwMode="ltGray">
                  <a:xfrm>
                    <a:off x="2955" y="433"/>
                    <a:ext cx="59" cy="15"/>
                  </a:xfrm>
                  <a:custGeom>
                    <a:avLst/>
                    <a:gdLst/>
                    <a:ahLst/>
                    <a:cxnLst>
                      <a:cxn ang="0">
                        <a:pos x="0" y="0"/>
                      </a:cxn>
                      <a:cxn ang="0">
                        <a:pos x="52" y="4"/>
                      </a:cxn>
                      <a:cxn ang="0">
                        <a:pos x="88" y="24"/>
                      </a:cxn>
                      <a:cxn ang="0">
                        <a:pos x="112" y="20"/>
                      </a:cxn>
                      <a:cxn ang="0">
                        <a:pos x="108" y="44"/>
                      </a:cxn>
                      <a:cxn ang="0">
                        <a:pos x="64" y="40"/>
                      </a:cxn>
                      <a:cxn ang="0">
                        <a:pos x="0" y="36"/>
                      </a:cxn>
                      <a:cxn ang="0">
                        <a:pos x="28" y="20"/>
                      </a:cxn>
                      <a:cxn ang="0">
                        <a:pos x="0" y="0"/>
                      </a:cxn>
                    </a:cxnLst>
                    <a:rect l="0" t="0" r="r" b="b"/>
                    <a:pathLst>
                      <a:path w="138" h="44">
                        <a:moveTo>
                          <a:pt x="0" y="0"/>
                        </a:moveTo>
                        <a:cubicBezTo>
                          <a:pt x="19" y="3"/>
                          <a:pt x="35" y="10"/>
                          <a:pt x="52" y="4"/>
                        </a:cubicBezTo>
                        <a:cubicBezTo>
                          <a:pt x="87" y="11"/>
                          <a:pt x="61" y="15"/>
                          <a:pt x="88" y="24"/>
                        </a:cubicBezTo>
                        <a:cubicBezTo>
                          <a:pt x="96" y="23"/>
                          <a:pt x="104" y="19"/>
                          <a:pt x="112" y="20"/>
                        </a:cubicBezTo>
                        <a:cubicBezTo>
                          <a:pt x="138" y="23"/>
                          <a:pt x="118" y="41"/>
                          <a:pt x="108" y="44"/>
                        </a:cubicBezTo>
                        <a:cubicBezTo>
                          <a:pt x="78" y="34"/>
                          <a:pt x="92" y="34"/>
                          <a:pt x="64" y="40"/>
                        </a:cubicBezTo>
                        <a:cubicBezTo>
                          <a:pt x="41" y="37"/>
                          <a:pt x="22" y="41"/>
                          <a:pt x="0" y="36"/>
                        </a:cubicBezTo>
                        <a:cubicBezTo>
                          <a:pt x="6" y="11"/>
                          <a:pt x="7" y="27"/>
                          <a:pt x="28" y="20"/>
                        </a:cubicBezTo>
                        <a:cubicBezTo>
                          <a:pt x="17" y="13"/>
                          <a:pt x="0" y="13"/>
                          <a:pt x="0" y="0"/>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49" name="Freeform 41"/>
                  <p:cNvSpPr>
                    <a:spLocks/>
                  </p:cNvSpPr>
                  <p:nvPr/>
                </p:nvSpPr>
                <p:spPr bwMode="ltGray">
                  <a:xfrm>
                    <a:off x="2924" y="441"/>
                    <a:ext cx="24" cy="14"/>
                  </a:xfrm>
                  <a:custGeom>
                    <a:avLst/>
                    <a:gdLst/>
                    <a:ahLst/>
                    <a:cxnLst>
                      <a:cxn ang="0">
                        <a:pos x="17" y="25"/>
                      </a:cxn>
                      <a:cxn ang="0">
                        <a:pos x="37" y="13"/>
                      </a:cxn>
                      <a:cxn ang="0">
                        <a:pos x="17" y="25"/>
                      </a:cxn>
                    </a:cxnLst>
                    <a:rect l="0" t="0" r="r" b="b"/>
                    <a:pathLst>
                      <a:path w="57" h="42">
                        <a:moveTo>
                          <a:pt x="17" y="25"/>
                        </a:moveTo>
                        <a:cubicBezTo>
                          <a:pt x="0" y="0"/>
                          <a:pt x="21" y="9"/>
                          <a:pt x="37" y="13"/>
                        </a:cubicBezTo>
                        <a:cubicBezTo>
                          <a:pt x="57" y="42"/>
                          <a:pt x="30" y="25"/>
                          <a:pt x="17" y="25"/>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50" name="Freeform 42"/>
                  <p:cNvSpPr>
                    <a:spLocks/>
                  </p:cNvSpPr>
                  <p:nvPr/>
                </p:nvSpPr>
                <p:spPr bwMode="ltGray">
                  <a:xfrm>
                    <a:off x="2908" y="398"/>
                    <a:ext cx="16" cy="18"/>
                  </a:xfrm>
                  <a:custGeom>
                    <a:avLst/>
                    <a:gdLst/>
                    <a:ahLst/>
                    <a:cxnLst>
                      <a:cxn ang="0">
                        <a:pos x="19" y="32"/>
                      </a:cxn>
                      <a:cxn ang="0">
                        <a:pos x="19" y="0"/>
                      </a:cxn>
                      <a:cxn ang="0">
                        <a:pos x="19" y="32"/>
                      </a:cxn>
                    </a:cxnLst>
                    <a:rect l="0" t="0" r="r" b="b"/>
                    <a:pathLst>
                      <a:path w="39" h="52">
                        <a:moveTo>
                          <a:pt x="19" y="32"/>
                        </a:moveTo>
                        <a:cubicBezTo>
                          <a:pt x="13" y="14"/>
                          <a:pt x="0" y="13"/>
                          <a:pt x="19" y="0"/>
                        </a:cubicBezTo>
                        <a:cubicBezTo>
                          <a:pt x="23" y="5"/>
                          <a:pt x="39" y="52"/>
                          <a:pt x="19" y="3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51" name="Freeform 43"/>
                  <p:cNvSpPr>
                    <a:spLocks/>
                  </p:cNvSpPr>
                  <p:nvPr/>
                </p:nvSpPr>
                <p:spPr bwMode="ltGray">
                  <a:xfrm>
                    <a:off x="3035" y="452"/>
                    <a:ext cx="19" cy="27"/>
                  </a:xfrm>
                  <a:custGeom>
                    <a:avLst/>
                    <a:gdLst/>
                    <a:ahLst/>
                    <a:cxnLst>
                      <a:cxn ang="0">
                        <a:pos x="4" y="9"/>
                      </a:cxn>
                      <a:cxn ang="0">
                        <a:pos x="20" y="33"/>
                      </a:cxn>
                      <a:cxn ang="0">
                        <a:pos x="24" y="49"/>
                      </a:cxn>
                      <a:cxn ang="0">
                        <a:pos x="36" y="53"/>
                      </a:cxn>
                      <a:cxn ang="0">
                        <a:pos x="24" y="73"/>
                      </a:cxn>
                      <a:cxn ang="0">
                        <a:pos x="0" y="21"/>
                      </a:cxn>
                      <a:cxn ang="0">
                        <a:pos x="4" y="9"/>
                      </a:cxn>
                    </a:cxnLst>
                    <a:rect l="0" t="0" r="r" b="b"/>
                    <a:pathLst>
                      <a:path w="44" h="80">
                        <a:moveTo>
                          <a:pt x="4" y="9"/>
                        </a:moveTo>
                        <a:cubicBezTo>
                          <a:pt x="9" y="17"/>
                          <a:pt x="18" y="24"/>
                          <a:pt x="20" y="33"/>
                        </a:cubicBezTo>
                        <a:cubicBezTo>
                          <a:pt x="21" y="38"/>
                          <a:pt x="21" y="45"/>
                          <a:pt x="24" y="49"/>
                        </a:cubicBezTo>
                        <a:cubicBezTo>
                          <a:pt x="27" y="52"/>
                          <a:pt x="32" y="52"/>
                          <a:pt x="36" y="53"/>
                        </a:cubicBezTo>
                        <a:cubicBezTo>
                          <a:pt x="41" y="68"/>
                          <a:pt x="44" y="80"/>
                          <a:pt x="24" y="73"/>
                        </a:cubicBezTo>
                        <a:cubicBezTo>
                          <a:pt x="19" y="55"/>
                          <a:pt x="11" y="37"/>
                          <a:pt x="0" y="21"/>
                        </a:cubicBezTo>
                        <a:cubicBezTo>
                          <a:pt x="4" y="4"/>
                          <a:pt x="4" y="0"/>
                          <a:pt x="4" y="9"/>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52" name="Freeform 44"/>
                  <p:cNvSpPr>
                    <a:spLocks/>
                  </p:cNvSpPr>
                  <p:nvPr/>
                </p:nvSpPr>
                <p:spPr bwMode="ltGray">
                  <a:xfrm>
                    <a:off x="2696" y="247"/>
                    <a:ext cx="205" cy="41"/>
                  </a:xfrm>
                  <a:custGeom>
                    <a:avLst/>
                    <a:gdLst/>
                    <a:ahLst/>
                    <a:cxnLst>
                      <a:cxn ang="0">
                        <a:pos x="220" y="1"/>
                      </a:cxn>
                      <a:cxn ang="0">
                        <a:pos x="231" y="8"/>
                      </a:cxn>
                      <a:cxn ang="0">
                        <a:pos x="235" y="0"/>
                      </a:cxn>
                      <a:cxn ang="0">
                        <a:pos x="265" y="0"/>
                      </a:cxn>
                      <a:cxn ang="0">
                        <a:pos x="287" y="17"/>
                      </a:cxn>
                      <a:cxn ang="0">
                        <a:pos x="319" y="10"/>
                      </a:cxn>
                      <a:cxn ang="0">
                        <a:pos x="314" y="29"/>
                      </a:cxn>
                      <a:cxn ang="0">
                        <a:pos x="298" y="46"/>
                      </a:cxn>
                      <a:cxn ang="0">
                        <a:pos x="295" y="29"/>
                      </a:cxn>
                      <a:cxn ang="0">
                        <a:pos x="287" y="31"/>
                      </a:cxn>
                      <a:cxn ang="0">
                        <a:pos x="279" y="29"/>
                      </a:cxn>
                      <a:cxn ang="0">
                        <a:pos x="263" y="21"/>
                      </a:cxn>
                      <a:cxn ang="0">
                        <a:pos x="228" y="38"/>
                      </a:cxn>
                      <a:cxn ang="0">
                        <a:pos x="201" y="44"/>
                      </a:cxn>
                      <a:cxn ang="0">
                        <a:pos x="212" y="57"/>
                      </a:cxn>
                      <a:cxn ang="0">
                        <a:pos x="188" y="63"/>
                      </a:cxn>
                      <a:cxn ang="0">
                        <a:pos x="169" y="61"/>
                      </a:cxn>
                      <a:cxn ang="0">
                        <a:pos x="177" y="57"/>
                      </a:cxn>
                      <a:cxn ang="0">
                        <a:pos x="171" y="40"/>
                      </a:cxn>
                      <a:cxn ang="0">
                        <a:pos x="169" y="31"/>
                      </a:cxn>
                      <a:cxn ang="0">
                        <a:pos x="158" y="23"/>
                      </a:cxn>
                      <a:cxn ang="0">
                        <a:pos x="142" y="27"/>
                      </a:cxn>
                      <a:cxn ang="0">
                        <a:pos x="134" y="27"/>
                      </a:cxn>
                      <a:cxn ang="0">
                        <a:pos x="123" y="25"/>
                      </a:cxn>
                      <a:cxn ang="0">
                        <a:pos x="83" y="2"/>
                      </a:cxn>
                      <a:cxn ang="0">
                        <a:pos x="59" y="14"/>
                      </a:cxn>
                      <a:cxn ang="0">
                        <a:pos x="1" y="0"/>
                      </a:cxn>
                      <a:cxn ang="0">
                        <a:pos x="220" y="1"/>
                      </a:cxn>
                    </a:cxnLst>
                    <a:rect l="0" t="0" r="r" b="b"/>
                    <a:pathLst>
                      <a:path w="323" h="64">
                        <a:moveTo>
                          <a:pt x="220" y="1"/>
                        </a:moveTo>
                        <a:cubicBezTo>
                          <a:pt x="215" y="12"/>
                          <a:pt x="225" y="17"/>
                          <a:pt x="231" y="8"/>
                        </a:cubicBezTo>
                        <a:cubicBezTo>
                          <a:pt x="235" y="0"/>
                          <a:pt x="229" y="7"/>
                          <a:pt x="235" y="0"/>
                        </a:cubicBezTo>
                        <a:lnTo>
                          <a:pt x="265" y="0"/>
                        </a:lnTo>
                        <a:cubicBezTo>
                          <a:pt x="277" y="6"/>
                          <a:pt x="276" y="11"/>
                          <a:pt x="287" y="17"/>
                        </a:cubicBezTo>
                        <a:cubicBezTo>
                          <a:pt x="308" y="11"/>
                          <a:pt x="293" y="7"/>
                          <a:pt x="319" y="10"/>
                        </a:cubicBezTo>
                        <a:cubicBezTo>
                          <a:pt x="323" y="19"/>
                          <a:pt x="321" y="22"/>
                          <a:pt x="314" y="29"/>
                        </a:cubicBezTo>
                        <a:cubicBezTo>
                          <a:pt x="312" y="39"/>
                          <a:pt x="313" y="50"/>
                          <a:pt x="298" y="46"/>
                        </a:cubicBezTo>
                        <a:cubicBezTo>
                          <a:pt x="297" y="40"/>
                          <a:pt x="298" y="34"/>
                          <a:pt x="295" y="29"/>
                        </a:cubicBezTo>
                        <a:cubicBezTo>
                          <a:pt x="294" y="27"/>
                          <a:pt x="290" y="31"/>
                          <a:pt x="287" y="31"/>
                        </a:cubicBezTo>
                        <a:cubicBezTo>
                          <a:pt x="284" y="31"/>
                          <a:pt x="282" y="30"/>
                          <a:pt x="279" y="29"/>
                        </a:cubicBezTo>
                        <a:cubicBezTo>
                          <a:pt x="274" y="27"/>
                          <a:pt x="263" y="21"/>
                          <a:pt x="263" y="21"/>
                        </a:cubicBezTo>
                        <a:cubicBezTo>
                          <a:pt x="249" y="23"/>
                          <a:pt x="241" y="31"/>
                          <a:pt x="228" y="38"/>
                        </a:cubicBezTo>
                        <a:cubicBezTo>
                          <a:pt x="220" y="41"/>
                          <a:pt x="209" y="42"/>
                          <a:pt x="201" y="44"/>
                        </a:cubicBezTo>
                        <a:cubicBezTo>
                          <a:pt x="193" y="54"/>
                          <a:pt x="200" y="53"/>
                          <a:pt x="212" y="57"/>
                        </a:cubicBezTo>
                        <a:cubicBezTo>
                          <a:pt x="200" y="62"/>
                          <a:pt x="199" y="57"/>
                          <a:pt x="188" y="63"/>
                        </a:cubicBezTo>
                        <a:cubicBezTo>
                          <a:pt x="181" y="62"/>
                          <a:pt x="174" y="64"/>
                          <a:pt x="169" y="61"/>
                        </a:cubicBezTo>
                        <a:cubicBezTo>
                          <a:pt x="166" y="59"/>
                          <a:pt x="175" y="59"/>
                          <a:pt x="177" y="57"/>
                        </a:cubicBezTo>
                        <a:cubicBezTo>
                          <a:pt x="181" y="48"/>
                          <a:pt x="149" y="28"/>
                          <a:pt x="171" y="40"/>
                        </a:cubicBezTo>
                        <a:cubicBezTo>
                          <a:pt x="184" y="55"/>
                          <a:pt x="184" y="36"/>
                          <a:pt x="169" y="31"/>
                        </a:cubicBezTo>
                        <a:cubicBezTo>
                          <a:pt x="167" y="27"/>
                          <a:pt x="167" y="22"/>
                          <a:pt x="158" y="23"/>
                        </a:cubicBezTo>
                        <a:cubicBezTo>
                          <a:pt x="153" y="23"/>
                          <a:pt x="142" y="27"/>
                          <a:pt x="142" y="27"/>
                        </a:cubicBezTo>
                        <a:cubicBezTo>
                          <a:pt x="136" y="39"/>
                          <a:pt x="143" y="31"/>
                          <a:pt x="134" y="27"/>
                        </a:cubicBezTo>
                        <a:cubicBezTo>
                          <a:pt x="130" y="25"/>
                          <a:pt x="126" y="25"/>
                          <a:pt x="123" y="25"/>
                        </a:cubicBezTo>
                        <a:cubicBezTo>
                          <a:pt x="117" y="11"/>
                          <a:pt x="100" y="6"/>
                          <a:pt x="83" y="2"/>
                        </a:cubicBezTo>
                        <a:cubicBezTo>
                          <a:pt x="70" y="4"/>
                          <a:pt x="69" y="9"/>
                          <a:pt x="59" y="14"/>
                        </a:cubicBezTo>
                        <a:cubicBezTo>
                          <a:pt x="45" y="14"/>
                          <a:pt x="0" y="12"/>
                          <a:pt x="1" y="0"/>
                        </a:cubicBezTo>
                        <a:lnTo>
                          <a:pt x="220" y="1"/>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53" name="Freeform 45"/>
                  <p:cNvSpPr>
                    <a:spLocks/>
                  </p:cNvSpPr>
                  <p:nvPr/>
                </p:nvSpPr>
                <p:spPr bwMode="ltGray">
                  <a:xfrm>
                    <a:off x="2515" y="246"/>
                    <a:ext cx="190" cy="20"/>
                  </a:xfrm>
                  <a:custGeom>
                    <a:avLst/>
                    <a:gdLst/>
                    <a:ahLst/>
                    <a:cxnLst>
                      <a:cxn ang="0">
                        <a:pos x="105" y="31"/>
                      </a:cxn>
                      <a:cxn ang="0">
                        <a:pos x="30" y="1"/>
                      </a:cxn>
                      <a:cxn ang="0">
                        <a:pos x="285" y="0"/>
                      </a:cxn>
                      <a:cxn ang="0">
                        <a:pos x="296" y="14"/>
                      </a:cxn>
                      <a:cxn ang="0">
                        <a:pos x="264" y="16"/>
                      </a:cxn>
                      <a:cxn ang="0">
                        <a:pos x="105" y="31"/>
                      </a:cxn>
                    </a:cxnLst>
                    <a:rect l="0" t="0" r="r" b="b"/>
                    <a:pathLst>
                      <a:path w="300" h="31">
                        <a:moveTo>
                          <a:pt x="105" y="31"/>
                        </a:moveTo>
                        <a:cubicBezTo>
                          <a:pt x="83" y="19"/>
                          <a:pt x="0" y="6"/>
                          <a:pt x="30" y="1"/>
                        </a:cubicBezTo>
                        <a:lnTo>
                          <a:pt x="285" y="0"/>
                        </a:lnTo>
                        <a:cubicBezTo>
                          <a:pt x="296" y="4"/>
                          <a:pt x="300" y="5"/>
                          <a:pt x="296" y="14"/>
                        </a:cubicBezTo>
                        <a:cubicBezTo>
                          <a:pt x="285" y="11"/>
                          <a:pt x="276" y="16"/>
                          <a:pt x="264" y="16"/>
                        </a:cubicBezTo>
                        <a:lnTo>
                          <a:pt x="105" y="31"/>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54" name="Freeform 46"/>
                  <p:cNvSpPr>
                    <a:spLocks/>
                  </p:cNvSpPr>
                  <p:nvPr/>
                </p:nvSpPr>
                <p:spPr bwMode="ltGray">
                  <a:xfrm>
                    <a:off x="2096" y="275"/>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55" name="Freeform 47"/>
                  <p:cNvSpPr>
                    <a:spLocks/>
                  </p:cNvSpPr>
                  <p:nvPr/>
                </p:nvSpPr>
                <p:spPr bwMode="ltGray">
                  <a:xfrm>
                    <a:off x="1606" y="246"/>
                    <a:ext cx="436" cy="152"/>
                  </a:xfrm>
                  <a:custGeom>
                    <a:avLst/>
                    <a:gdLst/>
                    <a:ahLst/>
                    <a:cxnLst>
                      <a:cxn ang="0">
                        <a:pos x="73" y="1"/>
                      </a:cxn>
                      <a:cxn ang="0">
                        <a:pos x="436"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6" h="152">
                        <a:moveTo>
                          <a:pt x="73" y="1"/>
                        </a:moveTo>
                        <a:lnTo>
                          <a:pt x="436" y="0"/>
                        </a:lnTo>
                        <a:cubicBezTo>
                          <a:pt x="430"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56" name="Freeform 48"/>
                  <p:cNvSpPr>
                    <a:spLocks/>
                  </p:cNvSpPr>
                  <p:nvPr/>
                </p:nvSpPr>
                <p:spPr bwMode="ltGray">
                  <a:xfrm>
                    <a:off x="2043" y="241"/>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57" name="Freeform 49"/>
                  <p:cNvSpPr>
                    <a:spLocks/>
                  </p:cNvSpPr>
                  <p:nvPr/>
                </p:nvSpPr>
                <p:spPr bwMode="ltGray">
                  <a:xfrm>
                    <a:off x="2031" y="287"/>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58" name="Freeform 50"/>
                  <p:cNvSpPr>
                    <a:spLocks/>
                  </p:cNvSpPr>
                  <p:nvPr/>
                </p:nvSpPr>
                <p:spPr bwMode="ltGray">
                  <a:xfrm>
                    <a:off x="1968" y="319"/>
                    <a:ext cx="80" cy="72"/>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59" name="Freeform 51"/>
                  <p:cNvSpPr>
                    <a:spLocks/>
                  </p:cNvSpPr>
                  <p:nvPr/>
                </p:nvSpPr>
                <p:spPr bwMode="ltGray">
                  <a:xfrm>
                    <a:off x="2021"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60" name="Freeform 52"/>
                  <p:cNvSpPr>
                    <a:spLocks/>
                  </p:cNvSpPr>
                  <p:nvPr/>
                </p:nvSpPr>
                <p:spPr bwMode="ltGray">
                  <a:xfrm>
                    <a:off x="1573"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61" name="Freeform 53"/>
                  <p:cNvSpPr>
                    <a:spLocks/>
                  </p:cNvSpPr>
                  <p:nvPr/>
                </p:nvSpPr>
                <p:spPr bwMode="ltGray">
                  <a:xfrm>
                    <a:off x="1634"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62" name="Freeform 54"/>
                  <p:cNvSpPr>
                    <a:spLocks/>
                  </p:cNvSpPr>
                  <p:nvPr/>
                </p:nvSpPr>
                <p:spPr bwMode="ltGray">
                  <a:xfrm>
                    <a:off x="1900"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63" name="Freeform 55"/>
                  <p:cNvSpPr>
                    <a:spLocks/>
                  </p:cNvSpPr>
                  <p:nvPr/>
                </p:nvSpPr>
                <p:spPr bwMode="ltGray">
                  <a:xfrm>
                    <a:off x="1951"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64" name="Freeform 56"/>
                  <p:cNvSpPr>
                    <a:spLocks/>
                  </p:cNvSpPr>
                  <p:nvPr/>
                </p:nvSpPr>
                <p:spPr bwMode="ltGray">
                  <a:xfrm>
                    <a:off x="1021" y="314"/>
                    <a:ext cx="433" cy="354"/>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65" name="Freeform 57"/>
                  <p:cNvSpPr>
                    <a:spLocks/>
                  </p:cNvSpPr>
                  <p:nvPr/>
                </p:nvSpPr>
                <p:spPr bwMode="ltGray">
                  <a:xfrm>
                    <a:off x="1189" y="447"/>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66" name="Freeform 58"/>
                  <p:cNvSpPr>
                    <a:spLocks/>
                  </p:cNvSpPr>
                  <p:nvPr/>
                </p:nvSpPr>
                <p:spPr bwMode="ltGray">
                  <a:xfrm>
                    <a:off x="1476"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67" name="Freeform 59"/>
                  <p:cNvSpPr>
                    <a:spLocks/>
                  </p:cNvSpPr>
                  <p:nvPr/>
                </p:nvSpPr>
                <p:spPr bwMode="ltGray">
                  <a:xfrm>
                    <a:off x="1467" y="497"/>
                    <a:ext cx="9" cy="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68" name="Freeform 60"/>
                  <p:cNvSpPr>
                    <a:spLocks/>
                  </p:cNvSpPr>
                  <p:nvPr/>
                </p:nvSpPr>
                <p:spPr bwMode="ltGray">
                  <a:xfrm>
                    <a:off x="1072"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69" name="Freeform 61"/>
                  <p:cNvSpPr>
                    <a:spLocks/>
                  </p:cNvSpPr>
                  <p:nvPr/>
                </p:nvSpPr>
                <p:spPr bwMode="ltGray">
                  <a:xfrm>
                    <a:off x="1374"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70" name="Freeform 62"/>
                  <p:cNvSpPr>
                    <a:spLocks/>
                  </p:cNvSpPr>
                  <p:nvPr/>
                </p:nvSpPr>
                <p:spPr bwMode="ltGray">
                  <a:xfrm>
                    <a:off x="1173" y="247"/>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71" name="Freeform 63"/>
                  <p:cNvSpPr>
                    <a:spLocks/>
                  </p:cNvSpPr>
                  <p:nvPr/>
                </p:nvSpPr>
                <p:spPr bwMode="ltGray">
                  <a:xfrm>
                    <a:off x="1293"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72" name="Freeform 64"/>
                  <p:cNvSpPr>
                    <a:spLocks/>
                  </p:cNvSpPr>
                  <p:nvPr/>
                </p:nvSpPr>
                <p:spPr bwMode="ltGray">
                  <a:xfrm>
                    <a:off x="1278" y="296"/>
                    <a:ext cx="19" cy="11"/>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73" name="Freeform 65"/>
                  <p:cNvSpPr>
                    <a:spLocks/>
                  </p:cNvSpPr>
                  <p:nvPr/>
                </p:nvSpPr>
                <p:spPr bwMode="ltGray">
                  <a:xfrm>
                    <a:off x="1340"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74" name="Freeform 66"/>
                  <p:cNvSpPr>
                    <a:spLocks/>
                  </p:cNvSpPr>
                  <p:nvPr/>
                </p:nvSpPr>
                <p:spPr bwMode="ltGray">
                  <a:xfrm>
                    <a:off x="1395" y="336"/>
                    <a:ext cx="18" cy="15"/>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75" name="Freeform 67"/>
                  <p:cNvSpPr>
                    <a:spLocks/>
                  </p:cNvSpPr>
                  <p:nvPr/>
                </p:nvSpPr>
                <p:spPr bwMode="ltGray">
                  <a:xfrm>
                    <a:off x="1248" y="295"/>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grpSp>
            <p:grpSp>
              <p:nvGrpSpPr>
                <p:cNvPr id="2109" name="Group 68"/>
                <p:cNvGrpSpPr>
                  <a:grpSpLocks/>
                </p:cNvGrpSpPr>
                <p:nvPr/>
              </p:nvGrpSpPr>
              <p:grpSpPr bwMode="auto">
                <a:xfrm>
                  <a:off x="3709" y="240"/>
                  <a:ext cx="1139" cy="429"/>
                  <a:chOff x="3709" y="240"/>
                  <a:chExt cx="1139" cy="429"/>
                </a:xfrm>
              </p:grpSpPr>
              <p:sp>
                <p:nvSpPr>
                  <p:cNvPr id="299077" name="Freeform 69"/>
                  <p:cNvSpPr>
                    <a:spLocks/>
                  </p:cNvSpPr>
                  <p:nvPr/>
                </p:nvSpPr>
                <p:spPr bwMode="ltGray">
                  <a:xfrm>
                    <a:off x="4808" y="616"/>
                    <a:ext cx="13" cy="14"/>
                  </a:xfrm>
                  <a:custGeom>
                    <a:avLst/>
                    <a:gdLst/>
                    <a:ahLst/>
                    <a:cxnLst>
                      <a:cxn ang="0">
                        <a:pos x="16" y="33"/>
                      </a:cxn>
                      <a:cxn ang="0">
                        <a:pos x="8" y="21"/>
                      </a:cxn>
                      <a:cxn ang="0">
                        <a:pos x="0" y="9"/>
                      </a:cxn>
                      <a:cxn ang="0">
                        <a:pos x="16" y="3"/>
                      </a:cxn>
                      <a:cxn ang="0">
                        <a:pos x="30" y="23"/>
                      </a:cxn>
                      <a:cxn ang="0">
                        <a:pos x="28" y="31"/>
                      </a:cxn>
                      <a:cxn ang="0">
                        <a:pos x="16" y="33"/>
                      </a:cxn>
                    </a:cxnLst>
                    <a:rect l="0" t="0" r="r" b="b"/>
                    <a:pathLst>
                      <a:path w="30" h="42">
                        <a:moveTo>
                          <a:pt x="16" y="33"/>
                        </a:moveTo>
                        <a:cubicBezTo>
                          <a:pt x="3" y="20"/>
                          <a:pt x="15" y="34"/>
                          <a:pt x="8" y="21"/>
                        </a:cubicBezTo>
                        <a:cubicBezTo>
                          <a:pt x="6" y="17"/>
                          <a:pt x="0" y="9"/>
                          <a:pt x="0" y="9"/>
                        </a:cubicBezTo>
                        <a:cubicBezTo>
                          <a:pt x="5" y="1"/>
                          <a:pt x="7" y="0"/>
                          <a:pt x="16" y="3"/>
                        </a:cubicBezTo>
                        <a:cubicBezTo>
                          <a:pt x="25" y="16"/>
                          <a:pt x="10" y="16"/>
                          <a:pt x="30" y="23"/>
                        </a:cubicBezTo>
                        <a:cubicBezTo>
                          <a:pt x="29" y="26"/>
                          <a:pt x="30" y="29"/>
                          <a:pt x="28" y="31"/>
                        </a:cubicBezTo>
                        <a:cubicBezTo>
                          <a:pt x="15" y="42"/>
                          <a:pt x="16" y="38"/>
                          <a:pt x="16" y="33"/>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78" name="Freeform 70"/>
                  <p:cNvSpPr>
                    <a:spLocks/>
                  </p:cNvSpPr>
                  <p:nvPr/>
                </p:nvSpPr>
                <p:spPr bwMode="ltGray">
                  <a:xfrm>
                    <a:off x="4655" y="629"/>
                    <a:ext cx="11" cy="5"/>
                  </a:xfrm>
                  <a:custGeom>
                    <a:avLst/>
                    <a:gdLst/>
                    <a:ahLst/>
                    <a:cxnLst>
                      <a:cxn ang="0">
                        <a:pos x="15" y="16"/>
                      </a:cxn>
                      <a:cxn ang="0">
                        <a:pos x="3" y="8"/>
                      </a:cxn>
                      <a:cxn ang="0">
                        <a:pos x="15" y="0"/>
                      </a:cxn>
                      <a:cxn ang="0">
                        <a:pos x="15" y="16"/>
                      </a:cxn>
                    </a:cxnLst>
                    <a:rect l="0" t="0" r="r" b="b"/>
                    <a:pathLst>
                      <a:path w="25" h="16">
                        <a:moveTo>
                          <a:pt x="15" y="16"/>
                        </a:moveTo>
                        <a:cubicBezTo>
                          <a:pt x="10" y="15"/>
                          <a:pt x="0" y="12"/>
                          <a:pt x="3" y="8"/>
                        </a:cubicBezTo>
                        <a:cubicBezTo>
                          <a:pt x="6" y="4"/>
                          <a:pt x="15" y="0"/>
                          <a:pt x="15" y="0"/>
                        </a:cubicBezTo>
                        <a:cubicBezTo>
                          <a:pt x="17" y="3"/>
                          <a:pt x="25" y="16"/>
                          <a:pt x="15" y="1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79" name="Freeform 71"/>
                  <p:cNvSpPr>
                    <a:spLocks/>
                  </p:cNvSpPr>
                  <p:nvPr/>
                </p:nvSpPr>
                <p:spPr bwMode="ltGray">
                  <a:xfrm>
                    <a:off x="4609" y="635"/>
                    <a:ext cx="28" cy="16"/>
                  </a:xfrm>
                  <a:custGeom>
                    <a:avLst/>
                    <a:gdLst/>
                    <a:ahLst/>
                    <a:cxnLst>
                      <a:cxn ang="0">
                        <a:pos x="14" y="24"/>
                      </a:cxn>
                      <a:cxn ang="0">
                        <a:pos x="30" y="4"/>
                      </a:cxn>
                      <a:cxn ang="0">
                        <a:pos x="42" y="0"/>
                      </a:cxn>
                      <a:cxn ang="0">
                        <a:pos x="58" y="12"/>
                      </a:cxn>
                      <a:cxn ang="0">
                        <a:pos x="32" y="26"/>
                      </a:cxn>
                      <a:cxn ang="0">
                        <a:pos x="12" y="46"/>
                      </a:cxn>
                      <a:cxn ang="0">
                        <a:pos x="8" y="20"/>
                      </a:cxn>
                      <a:cxn ang="0">
                        <a:pos x="12" y="14"/>
                      </a:cxn>
                      <a:cxn ang="0">
                        <a:pos x="14" y="24"/>
                      </a:cxn>
                    </a:cxnLst>
                    <a:rect l="0" t="0" r="r" b="b"/>
                    <a:pathLst>
                      <a:path w="65" h="46">
                        <a:moveTo>
                          <a:pt x="14" y="24"/>
                        </a:moveTo>
                        <a:cubicBezTo>
                          <a:pt x="18" y="13"/>
                          <a:pt x="16" y="9"/>
                          <a:pt x="30" y="4"/>
                        </a:cubicBezTo>
                        <a:cubicBezTo>
                          <a:pt x="34" y="3"/>
                          <a:pt x="42" y="0"/>
                          <a:pt x="42" y="0"/>
                        </a:cubicBezTo>
                        <a:cubicBezTo>
                          <a:pt x="50" y="1"/>
                          <a:pt x="65" y="0"/>
                          <a:pt x="58" y="12"/>
                        </a:cubicBezTo>
                        <a:cubicBezTo>
                          <a:pt x="53" y="21"/>
                          <a:pt x="40" y="21"/>
                          <a:pt x="32" y="26"/>
                        </a:cubicBezTo>
                        <a:cubicBezTo>
                          <a:pt x="26" y="35"/>
                          <a:pt x="23" y="42"/>
                          <a:pt x="12" y="46"/>
                        </a:cubicBezTo>
                        <a:cubicBezTo>
                          <a:pt x="0" y="42"/>
                          <a:pt x="5" y="30"/>
                          <a:pt x="8" y="20"/>
                        </a:cubicBezTo>
                        <a:cubicBezTo>
                          <a:pt x="9" y="18"/>
                          <a:pt x="10" y="13"/>
                          <a:pt x="12" y="14"/>
                        </a:cubicBezTo>
                        <a:cubicBezTo>
                          <a:pt x="15" y="16"/>
                          <a:pt x="13" y="21"/>
                          <a:pt x="14" y="2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80" name="Freeform 72"/>
                  <p:cNvSpPr>
                    <a:spLocks/>
                  </p:cNvSpPr>
                  <p:nvPr/>
                </p:nvSpPr>
                <p:spPr bwMode="ltGray">
                  <a:xfrm>
                    <a:off x="4580" y="634"/>
                    <a:ext cx="29" cy="16"/>
                  </a:xfrm>
                  <a:custGeom>
                    <a:avLst/>
                    <a:gdLst/>
                    <a:ahLst/>
                    <a:cxnLst>
                      <a:cxn ang="0">
                        <a:pos x="0" y="31"/>
                      </a:cxn>
                      <a:cxn ang="0">
                        <a:pos x="18" y="25"/>
                      </a:cxn>
                      <a:cxn ang="0">
                        <a:pos x="52" y="1"/>
                      </a:cxn>
                      <a:cxn ang="0">
                        <a:pos x="64" y="3"/>
                      </a:cxn>
                      <a:cxn ang="0">
                        <a:pos x="50" y="19"/>
                      </a:cxn>
                      <a:cxn ang="0">
                        <a:pos x="28" y="33"/>
                      </a:cxn>
                      <a:cxn ang="0">
                        <a:pos x="22" y="47"/>
                      </a:cxn>
                      <a:cxn ang="0">
                        <a:pos x="16" y="45"/>
                      </a:cxn>
                      <a:cxn ang="0">
                        <a:pos x="12" y="39"/>
                      </a:cxn>
                      <a:cxn ang="0">
                        <a:pos x="0" y="35"/>
                      </a:cxn>
                      <a:cxn ang="0">
                        <a:pos x="0" y="31"/>
                      </a:cxn>
                    </a:cxnLst>
                    <a:rect l="0" t="0" r="r" b="b"/>
                    <a:pathLst>
                      <a:path w="69" h="47">
                        <a:moveTo>
                          <a:pt x="0" y="31"/>
                        </a:moveTo>
                        <a:cubicBezTo>
                          <a:pt x="7" y="24"/>
                          <a:pt x="9" y="22"/>
                          <a:pt x="18" y="25"/>
                        </a:cubicBezTo>
                        <a:cubicBezTo>
                          <a:pt x="25" y="4"/>
                          <a:pt x="36" y="12"/>
                          <a:pt x="52" y="1"/>
                        </a:cubicBezTo>
                        <a:cubicBezTo>
                          <a:pt x="56" y="2"/>
                          <a:pt x="61" y="0"/>
                          <a:pt x="64" y="3"/>
                        </a:cubicBezTo>
                        <a:cubicBezTo>
                          <a:pt x="69" y="8"/>
                          <a:pt x="50" y="19"/>
                          <a:pt x="50" y="19"/>
                        </a:cubicBezTo>
                        <a:cubicBezTo>
                          <a:pt x="46" y="31"/>
                          <a:pt x="35" y="22"/>
                          <a:pt x="28" y="33"/>
                        </a:cubicBezTo>
                        <a:cubicBezTo>
                          <a:pt x="31" y="41"/>
                          <a:pt x="31" y="44"/>
                          <a:pt x="22" y="47"/>
                        </a:cubicBezTo>
                        <a:cubicBezTo>
                          <a:pt x="20" y="46"/>
                          <a:pt x="18" y="46"/>
                          <a:pt x="16" y="45"/>
                        </a:cubicBezTo>
                        <a:cubicBezTo>
                          <a:pt x="14" y="43"/>
                          <a:pt x="14" y="40"/>
                          <a:pt x="12" y="39"/>
                        </a:cubicBezTo>
                        <a:cubicBezTo>
                          <a:pt x="8" y="37"/>
                          <a:pt x="0" y="35"/>
                          <a:pt x="0" y="35"/>
                        </a:cubicBezTo>
                        <a:cubicBezTo>
                          <a:pt x="2" y="26"/>
                          <a:pt x="3" y="25"/>
                          <a:pt x="0" y="3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81" name="Freeform 73"/>
                  <p:cNvSpPr>
                    <a:spLocks/>
                  </p:cNvSpPr>
                  <p:nvPr/>
                </p:nvSpPr>
                <p:spPr bwMode="ltGray">
                  <a:xfrm>
                    <a:off x="4423" y="547"/>
                    <a:ext cx="151" cy="93"/>
                  </a:xfrm>
                  <a:custGeom>
                    <a:avLst/>
                    <a:gdLst/>
                    <a:ahLst/>
                    <a:cxnLst>
                      <a:cxn ang="0">
                        <a:pos x="10" y="4"/>
                      </a:cxn>
                      <a:cxn ang="0">
                        <a:pos x="36" y="18"/>
                      </a:cxn>
                      <a:cxn ang="0">
                        <a:pos x="46" y="30"/>
                      </a:cxn>
                      <a:cxn ang="0">
                        <a:pos x="76" y="52"/>
                      </a:cxn>
                      <a:cxn ang="0">
                        <a:pos x="92" y="66"/>
                      </a:cxn>
                      <a:cxn ang="0">
                        <a:pos x="122" y="98"/>
                      </a:cxn>
                      <a:cxn ang="0">
                        <a:pos x="136" y="128"/>
                      </a:cxn>
                      <a:cxn ang="0">
                        <a:pos x="148" y="132"/>
                      </a:cxn>
                      <a:cxn ang="0">
                        <a:pos x="154" y="150"/>
                      </a:cxn>
                      <a:cxn ang="0">
                        <a:pos x="176" y="152"/>
                      </a:cxn>
                      <a:cxn ang="0">
                        <a:pos x="170" y="196"/>
                      </a:cxn>
                      <a:cxn ang="0">
                        <a:pos x="180" y="224"/>
                      </a:cxn>
                      <a:cxn ang="0">
                        <a:pos x="198" y="232"/>
                      </a:cxn>
                      <a:cxn ang="0">
                        <a:pos x="216" y="234"/>
                      </a:cxn>
                      <a:cxn ang="0">
                        <a:pos x="236" y="242"/>
                      </a:cxn>
                      <a:cxn ang="0">
                        <a:pos x="254" y="236"/>
                      </a:cxn>
                      <a:cxn ang="0">
                        <a:pos x="272" y="248"/>
                      </a:cxn>
                      <a:cxn ang="0">
                        <a:pos x="296" y="256"/>
                      </a:cxn>
                      <a:cxn ang="0">
                        <a:pos x="314" y="264"/>
                      </a:cxn>
                      <a:cxn ang="0">
                        <a:pos x="352" y="266"/>
                      </a:cxn>
                      <a:cxn ang="0">
                        <a:pos x="342" y="274"/>
                      </a:cxn>
                      <a:cxn ang="0">
                        <a:pos x="322" y="272"/>
                      </a:cxn>
                      <a:cxn ang="0">
                        <a:pos x="300" y="270"/>
                      </a:cxn>
                      <a:cxn ang="0">
                        <a:pos x="288" y="266"/>
                      </a:cxn>
                      <a:cxn ang="0">
                        <a:pos x="252" y="264"/>
                      </a:cxn>
                      <a:cxn ang="0">
                        <a:pos x="234" y="260"/>
                      </a:cxn>
                      <a:cxn ang="0">
                        <a:pos x="172" y="242"/>
                      </a:cxn>
                      <a:cxn ang="0">
                        <a:pos x="160" y="216"/>
                      </a:cxn>
                      <a:cxn ang="0">
                        <a:pos x="126" y="200"/>
                      </a:cxn>
                      <a:cxn ang="0">
                        <a:pos x="108" y="186"/>
                      </a:cxn>
                      <a:cxn ang="0">
                        <a:pos x="94" y="158"/>
                      </a:cxn>
                      <a:cxn ang="0">
                        <a:pos x="68" y="108"/>
                      </a:cxn>
                      <a:cxn ang="0">
                        <a:pos x="64" y="102"/>
                      </a:cxn>
                      <a:cxn ang="0">
                        <a:pos x="58" y="100"/>
                      </a:cxn>
                      <a:cxn ang="0">
                        <a:pos x="54" y="88"/>
                      </a:cxn>
                      <a:cxn ang="0">
                        <a:pos x="38" y="58"/>
                      </a:cxn>
                      <a:cxn ang="0">
                        <a:pos x="20" y="40"/>
                      </a:cxn>
                      <a:cxn ang="0">
                        <a:pos x="4" y="22"/>
                      </a:cxn>
                      <a:cxn ang="0">
                        <a:pos x="10" y="2"/>
                      </a:cxn>
                      <a:cxn ang="0">
                        <a:pos x="10" y="4"/>
                      </a:cxn>
                    </a:cxnLst>
                    <a:rect l="0" t="0" r="r" b="b"/>
                    <a:pathLst>
                      <a:path w="355" h="277">
                        <a:moveTo>
                          <a:pt x="10" y="4"/>
                        </a:moveTo>
                        <a:cubicBezTo>
                          <a:pt x="22" y="0"/>
                          <a:pt x="24" y="14"/>
                          <a:pt x="36" y="18"/>
                        </a:cubicBezTo>
                        <a:cubicBezTo>
                          <a:pt x="37" y="19"/>
                          <a:pt x="45" y="29"/>
                          <a:pt x="46" y="30"/>
                        </a:cubicBezTo>
                        <a:cubicBezTo>
                          <a:pt x="56" y="40"/>
                          <a:pt x="67" y="38"/>
                          <a:pt x="76" y="52"/>
                        </a:cubicBezTo>
                        <a:cubicBezTo>
                          <a:pt x="80" y="58"/>
                          <a:pt x="92" y="66"/>
                          <a:pt x="92" y="66"/>
                        </a:cubicBezTo>
                        <a:cubicBezTo>
                          <a:pt x="96" y="79"/>
                          <a:pt x="112" y="88"/>
                          <a:pt x="122" y="98"/>
                        </a:cubicBezTo>
                        <a:cubicBezTo>
                          <a:pt x="124" y="105"/>
                          <a:pt x="130" y="124"/>
                          <a:pt x="136" y="128"/>
                        </a:cubicBezTo>
                        <a:cubicBezTo>
                          <a:pt x="140" y="130"/>
                          <a:pt x="148" y="132"/>
                          <a:pt x="148" y="132"/>
                        </a:cubicBezTo>
                        <a:cubicBezTo>
                          <a:pt x="150" y="138"/>
                          <a:pt x="154" y="150"/>
                          <a:pt x="154" y="150"/>
                        </a:cubicBezTo>
                        <a:cubicBezTo>
                          <a:pt x="161" y="139"/>
                          <a:pt x="168" y="144"/>
                          <a:pt x="176" y="152"/>
                        </a:cubicBezTo>
                        <a:cubicBezTo>
                          <a:pt x="174" y="167"/>
                          <a:pt x="173" y="181"/>
                          <a:pt x="170" y="196"/>
                        </a:cubicBezTo>
                        <a:cubicBezTo>
                          <a:pt x="171" y="202"/>
                          <a:pt x="174" y="220"/>
                          <a:pt x="180" y="224"/>
                        </a:cubicBezTo>
                        <a:cubicBezTo>
                          <a:pt x="185" y="228"/>
                          <a:pt x="193" y="228"/>
                          <a:pt x="198" y="232"/>
                        </a:cubicBezTo>
                        <a:cubicBezTo>
                          <a:pt x="204" y="230"/>
                          <a:pt x="216" y="234"/>
                          <a:pt x="216" y="234"/>
                        </a:cubicBezTo>
                        <a:cubicBezTo>
                          <a:pt x="223" y="241"/>
                          <a:pt x="225" y="245"/>
                          <a:pt x="236" y="242"/>
                        </a:cubicBezTo>
                        <a:cubicBezTo>
                          <a:pt x="242" y="240"/>
                          <a:pt x="254" y="236"/>
                          <a:pt x="254" y="236"/>
                        </a:cubicBezTo>
                        <a:cubicBezTo>
                          <a:pt x="260" y="240"/>
                          <a:pt x="265" y="246"/>
                          <a:pt x="272" y="248"/>
                        </a:cubicBezTo>
                        <a:cubicBezTo>
                          <a:pt x="277" y="250"/>
                          <a:pt x="291" y="252"/>
                          <a:pt x="296" y="256"/>
                        </a:cubicBezTo>
                        <a:cubicBezTo>
                          <a:pt x="301" y="260"/>
                          <a:pt x="314" y="264"/>
                          <a:pt x="314" y="264"/>
                        </a:cubicBezTo>
                        <a:cubicBezTo>
                          <a:pt x="330" y="263"/>
                          <a:pt x="338" y="261"/>
                          <a:pt x="352" y="266"/>
                        </a:cubicBezTo>
                        <a:cubicBezTo>
                          <a:pt x="355" y="275"/>
                          <a:pt x="350" y="277"/>
                          <a:pt x="342" y="274"/>
                        </a:cubicBezTo>
                        <a:cubicBezTo>
                          <a:pt x="336" y="276"/>
                          <a:pt x="322" y="272"/>
                          <a:pt x="322" y="272"/>
                        </a:cubicBezTo>
                        <a:cubicBezTo>
                          <a:pt x="314" y="275"/>
                          <a:pt x="308" y="272"/>
                          <a:pt x="300" y="270"/>
                        </a:cubicBezTo>
                        <a:cubicBezTo>
                          <a:pt x="296" y="269"/>
                          <a:pt x="288" y="266"/>
                          <a:pt x="288" y="266"/>
                        </a:cubicBezTo>
                        <a:cubicBezTo>
                          <a:pt x="276" y="270"/>
                          <a:pt x="264" y="266"/>
                          <a:pt x="252" y="264"/>
                        </a:cubicBezTo>
                        <a:cubicBezTo>
                          <a:pt x="245" y="259"/>
                          <a:pt x="242" y="257"/>
                          <a:pt x="234" y="260"/>
                        </a:cubicBezTo>
                        <a:cubicBezTo>
                          <a:pt x="211" y="252"/>
                          <a:pt x="192" y="256"/>
                          <a:pt x="172" y="242"/>
                        </a:cubicBezTo>
                        <a:cubicBezTo>
                          <a:pt x="165" y="231"/>
                          <a:pt x="176" y="221"/>
                          <a:pt x="160" y="216"/>
                        </a:cubicBezTo>
                        <a:cubicBezTo>
                          <a:pt x="154" y="233"/>
                          <a:pt x="136" y="203"/>
                          <a:pt x="126" y="200"/>
                        </a:cubicBezTo>
                        <a:cubicBezTo>
                          <a:pt x="120" y="196"/>
                          <a:pt x="114" y="190"/>
                          <a:pt x="108" y="186"/>
                        </a:cubicBezTo>
                        <a:cubicBezTo>
                          <a:pt x="104" y="175"/>
                          <a:pt x="104" y="165"/>
                          <a:pt x="94" y="158"/>
                        </a:cubicBezTo>
                        <a:cubicBezTo>
                          <a:pt x="83" y="142"/>
                          <a:pt x="85" y="119"/>
                          <a:pt x="68" y="108"/>
                        </a:cubicBezTo>
                        <a:cubicBezTo>
                          <a:pt x="67" y="106"/>
                          <a:pt x="66" y="104"/>
                          <a:pt x="64" y="102"/>
                        </a:cubicBezTo>
                        <a:cubicBezTo>
                          <a:pt x="62" y="101"/>
                          <a:pt x="59" y="102"/>
                          <a:pt x="58" y="100"/>
                        </a:cubicBezTo>
                        <a:cubicBezTo>
                          <a:pt x="56" y="97"/>
                          <a:pt x="54" y="88"/>
                          <a:pt x="54" y="88"/>
                        </a:cubicBezTo>
                        <a:cubicBezTo>
                          <a:pt x="59" y="73"/>
                          <a:pt x="52" y="61"/>
                          <a:pt x="38" y="58"/>
                        </a:cubicBezTo>
                        <a:cubicBezTo>
                          <a:pt x="32" y="49"/>
                          <a:pt x="31" y="44"/>
                          <a:pt x="20" y="40"/>
                        </a:cubicBezTo>
                        <a:cubicBezTo>
                          <a:pt x="16" y="27"/>
                          <a:pt x="16" y="26"/>
                          <a:pt x="4" y="22"/>
                        </a:cubicBezTo>
                        <a:cubicBezTo>
                          <a:pt x="1" y="13"/>
                          <a:pt x="0" y="5"/>
                          <a:pt x="10" y="2"/>
                        </a:cubicBezTo>
                        <a:cubicBezTo>
                          <a:pt x="18" y="5"/>
                          <a:pt x="18" y="4"/>
                          <a:pt x="10" y="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82" name="Freeform 74"/>
                  <p:cNvSpPr>
                    <a:spLocks/>
                  </p:cNvSpPr>
                  <p:nvPr/>
                </p:nvSpPr>
                <p:spPr bwMode="ltGray">
                  <a:xfrm>
                    <a:off x="4515" y="541"/>
                    <a:ext cx="67" cy="68"/>
                  </a:xfrm>
                  <a:custGeom>
                    <a:avLst/>
                    <a:gdLst/>
                    <a:ahLst/>
                    <a:cxnLst>
                      <a:cxn ang="0">
                        <a:pos x="54" y="66"/>
                      </a:cxn>
                      <a:cxn ang="0">
                        <a:pos x="66" y="58"/>
                      </a:cxn>
                      <a:cxn ang="0">
                        <a:pos x="68" y="52"/>
                      </a:cxn>
                      <a:cxn ang="0">
                        <a:pos x="80" y="44"/>
                      </a:cxn>
                      <a:cxn ang="0">
                        <a:pos x="106" y="22"/>
                      </a:cxn>
                      <a:cxn ang="0">
                        <a:pos x="112" y="4"/>
                      </a:cxn>
                      <a:cxn ang="0">
                        <a:pos x="124" y="0"/>
                      </a:cxn>
                      <a:cxn ang="0">
                        <a:pos x="150" y="28"/>
                      </a:cxn>
                      <a:cxn ang="0">
                        <a:pos x="146" y="44"/>
                      </a:cxn>
                      <a:cxn ang="0">
                        <a:pos x="126" y="64"/>
                      </a:cxn>
                      <a:cxn ang="0">
                        <a:pos x="132" y="94"/>
                      </a:cxn>
                      <a:cxn ang="0">
                        <a:pos x="142" y="110"/>
                      </a:cxn>
                      <a:cxn ang="0">
                        <a:pos x="146" y="128"/>
                      </a:cxn>
                      <a:cxn ang="0">
                        <a:pos x="128" y="128"/>
                      </a:cxn>
                      <a:cxn ang="0">
                        <a:pos x="116" y="146"/>
                      </a:cxn>
                      <a:cxn ang="0">
                        <a:pos x="104" y="156"/>
                      </a:cxn>
                      <a:cxn ang="0">
                        <a:pos x="100" y="198"/>
                      </a:cxn>
                      <a:cxn ang="0">
                        <a:pos x="88" y="202"/>
                      </a:cxn>
                      <a:cxn ang="0">
                        <a:pos x="82" y="206"/>
                      </a:cxn>
                      <a:cxn ang="0">
                        <a:pos x="76" y="202"/>
                      </a:cxn>
                      <a:cxn ang="0">
                        <a:pos x="72" y="190"/>
                      </a:cxn>
                      <a:cxn ang="0">
                        <a:pos x="60" y="186"/>
                      </a:cxn>
                      <a:cxn ang="0">
                        <a:pos x="42" y="194"/>
                      </a:cxn>
                      <a:cxn ang="0">
                        <a:pos x="28" y="186"/>
                      </a:cxn>
                      <a:cxn ang="0">
                        <a:pos x="10" y="148"/>
                      </a:cxn>
                      <a:cxn ang="0">
                        <a:pos x="4" y="130"/>
                      </a:cxn>
                      <a:cxn ang="0">
                        <a:pos x="0" y="118"/>
                      </a:cxn>
                      <a:cxn ang="0">
                        <a:pos x="20" y="96"/>
                      </a:cxn>
                      <a:cxn ang="0">
                        <a:pos x="32" y="104"/>
                      </a:cxn>
                      <a:cxn ang="0">
                        <a:pos x="34" y="80"/>
                      </a:cxn>
                      <a:cxn ang="0">
                        <a:pos x="52" y="70"/>
                      </a:cxn>
                      <a:cxn ang="0">
                        <a:pos x="54" y="66"/>
                      </a:cxn>
                    </a:cxnLst>
                    <a:rect l="0" t="0" r="r" b="b"/>
                    <a:pathLst>
                      <a:path w="156" h="206">
                        <a:moveTo>
                          <a:pt x="54" y="66"/>
                        </a:moveTo>
                        <a:cubicBezTo>
                          <a:pt x="58" y="63"/>
                          <a:pt x="64" y="63"/>
                          <a:pt x="66" y="58"/>
                        </a:cubicBezTo>
                        <a:cubicBezTo>
                          <a:pt x="67" y="56"/>
                          <a:pt x="67" y="53"/>
                          <a:pt x="68" y="52"/>
                        </a:cubicBezTo>
                        <a:cubicBezTo>
                          <a:pt x="71" y="49"/>
                          <a:pt x="80" y="44"/>
                          <a:pt x="80" y="44"/>
                        </a:cubicBezTo>
                        <a:cubicBezTo>
                          <a:pt x="113" y="55"/>
                          <a:pt x="85" y="29"/>
                          <a:pt x="106" y="22"/>
                        </a:cubicBezTo>
                        <a:cubicBezTo>
                          <a:pt x="110" y="17"/>
                          <a:pt x="108" y="9"/>
                          <a:pt x="112" y="4"/>
                        </a:cubicBezTo>
                        <a:cubicBezTo>
                          <a:pt x="115" y="1"/>
                          <a:pt x="124" y="0"/>
                          <a:pt x="124" y="0"/>
                        </a:cubicBezTo>
                        <a:cubicBezTo>
                          <a:pt x="138" y="14"/>
                          <a:pt x="126" y="23"/>
                          <a:pt x="150" y="28"/>
                        </a:cubicBezTo>
                        <a:cubicBezTo>
                          <a:pt x="156" y="36"/>
                          <a:pt x="154" y="39"/>
                          <a:pt x="146" y="44"/>
                        </a:cubicBezTo>
                        <a:cubicBezTo>
                          <a:pt x="141" y="52"/>
                          <a:pt x="135" y="61"/>
                          <a:pt x="126" y="64"/>
                        </a:cubicBezTo>
                        <a:cubicBezTo>
                          <a:pt x="118" y="75"/>
                          <a:pt x="128" y="83"/>
                          <a:pt x="132" y="94"/>
                        </a:cubicBezTo>
                        <a:cubicBezTo>
                          <a:pt x="129" y="103"/>
                          <a:pt x="135" y="105"/>
                          <a:pt x="142" y="110"/>
                        </a:cubicBezTo>
                        <a:cubicBezTo>
                          <a:pt x="145" y="119"/>
                          <a:pt x="141" y="120"/>
                          <a:pt x="146" y="128"/>
                        </a:cubicBezTo>
                        <a:cubicBezTo>
                          <a:pt x="142" y="139"/>
                          <a:pt x="135" y="133"/>
                          <a:pt x="128" y="128"/>
                        </a:cubicBezTo>
                        <a:cubicBezTo>
                          <a:pt x="116" y="132"/>
                          <a:pt x="122" y="136"/>
                          <a:pt x="116" y="146"/>
                        </a:cubicBezTo>
                        <a:cubicBezTo>
                          <a:pt x="113" y="151"/>
                          <a:pt x="108" y="152"/>
                          <a:pt x="104" y="156"/>
                        </a:cubicBezTo>
                        <a:cubicBezTo>
                          <a:pt x="107" y="167"/>
                          <a:pt x="112" y="191"/>
                          <a:pt x="100" y="198"/>
                        </a:cubicBezTo>
                        <a:cubicBezTo>
                          <a:pt x="96" y="200"/>
                          <a:pt x="92" y="200"/>
                          <a:pt x="88" y="202"/>
                        </a:cubicBezTo>
                        <a:cubicBezTo>
                          <a:pt x="86" y="203"/>
                          <a:pt x="84" y="205"/>
                          <a:pt x="82" y="206"/>
                        </a:cubicBezTo>
                        <a:cubicBezTo>
                          <a:pt x="80" y="205"/>
                          <a:pt x="77" y="204"/>
                          <a:pt x="76" y="202"/>
                        </a:cubicBezTo>
                        <a:cubicBezTo>
                          <a:pt x="74" y="198"/>
                          <a:pt x="76" y="191"/>
                          <a:pt x="72" y="190"/>
                        </a:cubicBezTo>
                        <a:cubicBezTo>
                          <a:pt x="68" y="189"/>
                          <a:pt x="60" y="186"/>
                          <a:pt x="60" y="186"/>
                        </a:cubicBezTo>
                        <a:cubicBezTo>
                          <a:pt x="53" y="188"/>
                          <a:pt x="49" y="192"/>
                          <a:pt x="42" y="194"/>
                        </a:cubicBezTo>
                        <a:cubicBezTo>
                          <a:pt x="34" y="189"/>
                          <a:pt x="37" y="183"/>
                          <a:pt x="28" y="186"/>
                        </a:cubicBezTo>
                        <a:cubicBezTo>
                          <a:pt x="12" y="181"/>
                          <a:pt x="19" y="161"/>
                          <a:pt x="10" y="148"/>
                        </a:cubicBezTo>
                        <a:cubicBezTo>
                          <a:pt x="5" y="121"/>
                          <a:pt x="11" y="147"/>
                          <a:pt x="4" y="130"/>
                        </a:cubicBezTo>
                        <a:cubicBezTo>
                          <a:pt x="2" y="126"/>
                          <a:pt x="0" y="118"/>
                          <a:pt x="0" y="118"/>
                        </a:cubicBezTo>
                        <a:cubicBezTo>
                          <a:pt x="2" y="95"/>
                          <a:pt x="0" y="83"/>
                          <a:pt x="20" y="96"/>
                        </a:cubicBezTo>
                        <a:cubicBezTo>
                          <a:pt x="23" y="105"/>
                          <a:pt x="23" y="110"/>
                          <a:pt x="32" y="104"/>
                        </a:cubicBezTo>
                        <a:cubicBezTo>
                          <a:pt x="35" y="95"/>
                          <a:pt x="29" y="88"/>
                          <a:pt x="34" y="80"/>
                        </a:cubicBezTo>
                        <a:cubicBezTo>
                          <a:pt x="36" y="76"/>
                          <a:pt x="48" y="73"/>
                          <a:pt x="52" y="70"/>
                        </a:cubicBezTo>
                        <a:cubicBezTo>
                          <a:pt x="57" y="63"/>
                          <a:pt x="58" y="62"/>
                          <a:pt x="54" y="6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83" name="Freeform 75"/>
                  <p:cNvSpPr>
                    <a:spLocks/>
                  </p:cNvSpPr>
                  <p:nvPr/>
                </p:nvSpPr>
                <p:spPr bwMode="ltGray">
                  <a:xfrm>
                    <a:off x="4580" y="572"/>
                    <a:ext cx="47" cy="13"/>
                  </a:xfrm>
                  <a:custGeom>
                    <a:avLst/>
                    <a:gdLst/>
                    <a:ahLst/>
                    <a:cxnLst>
                      <a:cxn ang="0">
                        <a:pos x="4" y="32"/>
                      </a:cxn>
                      <a:cxn ang="0">
                        <a:pos x="18" y="10"/>
                      </a:cxn>
                      <a:cxn ang="0">
                        <a:pos x="46" y="20"/>
                      </a:cxn>
                      <a:cxn ang="0">
                        <a:pos x="72" y="14"/>
                      </a:cxn>
                      <a:cxn ang="0">
                        <a:pos x="90" y="0"/>
                      </a:cxn>
                      <a:cxn ang="0">
                        <a:pos x="76" y="26"/>
                      </a:cxn>
                      <a:cxn ang="0">
                        <a:pos x="60" y="38"/>
                      </a:cxn>
                      <a:cxn ang="0">
                        <a:pos x="42" y="32"/>
                      </a:cxn>
                      <a:cxn ang="0">
                        <a:pos x="14" y="30"/>
                      </a:cxn>
                      <a:cxn ang="0">
                        <a:pos x="4" y="32"/>
                      </a:cxn>
                    </a:cxnLst>
                    <a:rect l="0" t="0" r="r" b="b"/>
                    <a:pathLst>
                      <a:path w="109" h="38">
                        <a:moveTo>
                          <a:pt x="4" y="32"/>
                        </a:moveTo>
                        <a:cubicBezTo>
                          <a:pt x="7" y="22"/>
                          <a:pt x="7" y="14"/>
                          <a:pt x="18" y="10"/>
                        </a:cubicBezTo>
                        <a:cubicBezTo>
                          <a:pt x="28" y="12"/>
                          <a:pt x="37" y="14"/>
                          <a:pt x="46" y="20"/>
                        </a:cubicBezTo>
                        <a:cubicBezTo>
                          <a:pt x="62" y="15"/>
                          <a:pt x="54" y="17"/>
                          <a:pt x="72" y="14"/>
                        </a:cubicBezTo>
                        <a:cubicBezTo>
                          <a:pt x="77" y="9"/>
                          <a:pt x="90" y="0"/>
                          <a:pt x="90" y="0"/>
                        </a:cubicBezTo>
                        <a:cubicBezTo>
                          <a:pt x="109" y="6"/>
                          <a:pt x="85" y="23"/>
                          <a:pt x="76" y="26"/>
                        </a:cubicBezTo>
                        <a:cubicBezTo>
                          <a:pt x="71" y="33"/>
                          <a:pt x="68" y="35"/>
                          <a:pt x="60" y="38"/>
                        </a:cubicBezTo>
                        <a:cubicBezTo>
                          <a:pt x="54" y="36"/>
                          <a:pt x="42" y="32"/>
                          <a:pt x="42" y="32"/>
                        </a:cubicBezTo>
                        <a:cubicBezTo>
                          <a:pt x="33" y="23"/>
                          <a:pt x="26" y="26"/>
                          <a:pt x="14" y="30"/>
                        </a:cubicBezTo>
                        <a:cubicBezTo>
                          <a:pt x="1" y="28"/>
                          <a:pt x="0" y="24"/>
                          <a:pt x="4" y="3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84" name="Freeform 76"/>
                  <p:cNvSpPr>
                    <a:spLocks/>
                  </p:cNvSpPr>
                  <p:nvPr/>
                </p:nvSpPr>
                <p:spPr bwMode="ltGray">
                  <a:xfrm>
                    <a:off x="4578" y="588"/>
                    <a:ext cx="32" cy="34"/>
                  </a:xfrm>
                  <a:custGeom>
                    <a:avLst/>
                    <a:gdLst/>
                    <a:ahLst/>
                    <a:cxnLst>
                      <a:cxn ang="0">
                        <a:pos x="8" y="18"/>
                      </a:cxn>
                      <a:cxn ang="0">
                        <a:pos x="18" y="0"/>
                      </a:cxn>
                      <a:cxn ang="0">
                        <a:pos x="34" y="18"/>
                      </a:cxn>
                      <a:cxn ang="0">
                        <a:pos x="62" y="4"/>
                      </a:cxn>
                      <a:cxn ang="0">
                        <a:pos x="46" y="34"/>
                      </a:cxn>
                      <a:cxn ang="0">
                        <a:pos x="54" y="48"/>
                      </a:cxn>
                      <a:cxn ang="0">
                        <a:pos x="58" y="60"/>
                      </a:cxn>
                      <a:cxn ang="0">
                        <a:pos x="46" y="74"/>
                      </a:cxn>
                      <a:cxn ang="0">
                        <a:pos x="34" y="60"/>
                      </a:cxn>
                      <a:cxn ang="0">
                        <a:pos x="22" y="48"/>
                      </a:cxn>
                      <a:cxn ang="0">
                        <a:pos x="28" y="68"/>
                      </a:cxn>
                      <a:cxn ang="0">
                        <a:pos x="30" y="74"/>
                      </a:cxn>
                      <a:cxn ang="0">
                        <a:pos x="20" y="104"/>
                      </a:cxn>
                      <a:cxn ang="0">
                        <a:pos x="12" y="102"/>
                      </a:cxn>
                      <a:cxn ang="0">
                        <a:pos x="8" y="90"/>
                      </a:cxn>
                      <a:cxn ang="0">
                        <a:pos x="0" y="54"/>
                      </a:cxn>
                      <a:cxn ang="0">
                        <a:pos x="2" y="30"/>
                      </a:cxn>
                      <a:cxn ang="0">
                        <a:pos x="8" y="18"/>
                      </a:cxn>
                    </a:cxnLst>
                    <a:rect l="0" t="0" r="r" b="b"/>
                    <a:pathLst>
                      <a:path w="76" h="104">
                        <a:moveTo>
                          <a:pt x="8" y="18"/>
                        </a:moveTo>
                        <a:cubicBezTo>
                          <a:pt x="10" y="8"/>
                          <a:pt x="9" y="3"/>
                          <a:pt x="18" y="0"/>
                        </a:cubicBezTo>
                        <a:cubicBezTo>
                          <a:pt x="28" y="3"/>
                          <a:pt x="25" y="12"/>
                          <a:pt x="34" y="18"/>
                        </a:cubicBezTo>
                        <a:cubicBezTo>
                          <a:pt x="46" y="16"/>
                          <a:pt x="51" y="8"/>
                          <a:pt x="62" y="4"/>
                        </a:cubicBezTo>
                        <a:cubicBezTo>
                          <a:pt x="76" y="9"/>
                          <a:pt x="56" y="31"/>
                          <a:pt x="46" y="34"/>
                        </a:cubicBezTo>
                        <a:cubicBezTo>
                          <a:pt x="51" y="56"/>
                          <a:pt x="43" y="29"/>
                          <a:pt x="54" y="48"/>
                        </a:cubicBezTo>
                        <a:cubicBezTo>
                          <a:pt x="56" y="52"/>
                          <a:pt x="58" y="60"/>
                          <a:pt x="58" y="60"/>
                        </a:cubicBezTo>
                        <a:cubicBezTo>
                          <a:pt x="55" y="68"/>
                          <a:pt x="54" y="71"/>
                          <a:pt x="46" y="74"/>
                        </a:cubicBezTo>
                        <a:cubicBezTo>
                          <a:pt x="38" y="71"/>
                          <a:pt x="37" y="68"/>
                          <a:pt x="34" y="60"/>
                        </a:cubicBezTo>
                        <a:cubicBezTo>
                          <a:pt x="33" y="50"/>
                          <a:pt x="32" y="33"/>
                          <a:pt x="22" y="48"/>
                        </a:cubicBezTo>
                        <a:cubicBezTo>
                          <a:pt x="25" y="60"/>
                          <a:pt x="23" y="53"/>
                          <a:pt x="28" y="68"/>
                        </a:cubicBezTo>
                        <a:cubicBezTo>
                          <a:pt x="29" y="70"/>
                          <a:pt x="30" y="74"/>
                          <a:pt x="30" y="74"/>
                        </a:cubicBezTo>
                        <a:cubicBezTo>
                          <a:pt x="24" y="84"/>
                          <a:pt x="22" y="93"/>
                          <a:pt x="20" y="104"/>
                        </a:cubicBezTo>
                        <a:cubicBezTo>
                          <a:pt x="17" y="103"/>
                          <a:pt x="14" y="104"/>
                          <a:pt x="12" y="102"/>
                        </a:cubicBezTo>
                        <a:cubicBezTo>
                          <a:pt x="9" y="99"/>
                          <a:pt x="8" y="90"/>
                          <a:pt x="8" y="90"/>
                        </a:cubicBezTo>
                        <a:cubicBezTo>
                          <a:pt x="13" y="75"/>
                          <a:pt x="14" y="64"/>
                          <a:pt x="0" y="54"/>
                        </a:cubicBezTo>
                        <a:cubicBezTo>
                          <a:pt x="1" y="46"/>
                          <a:pt x="1" y="38"/>
                          <a:pt x="2" y="30"/>
                        </a:cubicBezTo>
                        <a:cubicBezTo>
                          <a:pt x="2" y="27"/>
                          <a:pt x="13" y="2"/>
                          <a:pt x="8" y="1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85" name="Freeform 77"/>
                  <p:cNvSpPr>
                    <a:spLocks/>
                  </p:cNvSpPr>
                  <p:nvPr/>
                </p:nvSpPr>
                <p:spPr bwMode="ltGray">
                  <a:xfrm>
                    <a:off x="4632" y="569"/>
                    <a:ext cx="16" cy="20"/>
                  </a:xfrm>
                  <a:custGeom>
                    <a:avLst/>
                    <a:gdLst/>
                    <a:ahLst/>
                    <a:cxnLst>
                      <a:cxn ang="0">
                        <a:pos x="3" y="28"/>
                      </a:cxn>
                      <a:cxn ang="0">
                        <a:pos x="13" y="0"/>
                      </a:cxn>
                      <a:cxn ang="0">
                        <a:pos x="15" y="28"/>
                      </a:cxn>
                      <a:cxn ang="0">
                        <a:pos x="37" y="38"/>
                      </a:cxn>
                      <a:cxn ang="0">
                        <a:pos x="19" y="44"/>
                      </a:cxn>
                      <a:cxn ang="0">
                        <a:pos x="5" y="58"/>
                      </a:cxn>
                      <a:cxn ang="0">
                        <a:pos x="1" y="34"/>
                      </a:cxn>
                      <a:cxn ang="0">
                        <a:pos x="3" y="28"/>
                      </a:cxn>
                    </a:cxnLst>
                    <a:rect l="0" t="0" r="r" b="b"/>
                    <a:pathLst>
                      <a:path w="37" h="61">
                        <a:moveTo>
                          <a:pt x="3" y="28"/>
                        </a:moveTo>
                        <a:cubicBezTo>
                          <a:pt x="5" y="14"/>
                          <a:pt x="2" y="7"/>
                          <a:pt x="13" y="0"/>
                        </a:cubicBezTo>
                        <a:cubicBezTo>
                          <a:pt x="26" y="9"/>
                          <a:pt x="23" y="17"/>
                          <a:pt x="15" y="28"/>
                        </a:cubicBezTo>
                        <a:cubicBezTo>
                          <a:pt x="25" y="31"/>
                          <a:pt x="33" y="27"/>
                          <a:pt x="37" y="38"/>
                        </a:cubicBezTo>
                        <a:cubicBezTo>
                          <a:pt x="30" y="45"/>
                          <a:pt x="28" y="47"/>
                          <a:pt x="19" y="44"/>
                        </a:cubicBezTo>
                        <a:cubicBezTo>
                          <a:pt x="13" y="54"/>
                          <a:pt x="18" y="61"/>
                          <a:pt x="5" y="58"/>
                        </a:cubicBezTo>
                        <a:cubicBezTo>
                          <a:pt x="0" y="50"/>
                          <a:pt x="3" y="44"/>
                          <a:pt x="1" y="34"/>
                        </a:cubicBezTo>
                        <a:cubicBezTo>
                          <a:pt x="2" y="32"/>
                          <a:pt x="3" y="28"/>
                          <a:pt x="3"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86" name="Freeform 78"/>
                  <p:cNvSpPr>
                    <a:spLocks/>
                  </p:cNvSpPr>
                  <p:nvPr/>
                </p:nvSpPr>
                <p:spPr bwMode="ltGray">
                  <a:xfrm>
                    <a:off x="4636" y="600"/>
                    <a:ext cx="20" cy="10"/>
                  </a:xfrm>
                  <a:custGeom>
                    <a:avLst/>
                    <a:gdLst/>
                    <a:ahLst/>
                    <a:cxnLst>
                      <a:cxn ang="0">
                        <a:pos x="7" y="0"/>
                      </a:cxn>
                      <a:cxn ang="0">
                        <a:pos x="29" y="0"/>
                      </a:cxn>
                      <a:cxn ang="0">
                        <a:pos x="49" y="16"/>
                      </a:cxn>
                      <a:cxn ang="0">
                        <a:pos x="35" y="14"/>
                      </a:cxn>
                      <a:cxn ang="0">
                        <a:pos x="3" y="16"/>
                      </a:cxn>
                      <a:cxn ang="0">
                        <a:pos x="7" y="0"/>
                      </a:cxn>
                    </a:cxnLst>
                    <a:rect l="0" t="0" r="r" b="b"/>
                    <a:pathLst>
                      <a:path w="49" h="29">
                        <a:moveTo>
                          <a:pt x="7" y="0"/>
                        </a:moveTo>
                        <a:cubicBezTo>
                          <a:pt x="15" y="6"/>
                          <a:pt x="19" y="2"/>
                          <a:pt x="29" y="0"/>
                        </a:cubicBezTo>
                        <a:cubicBezTo>
                          <a:pt x="45" y="5"/>
                          <a:pt x="40" y="3"/>
                          <a:pt x="49" y="16"/>
                        </a:cubicBezTo>
                        <a:cubicBezTo>
                          <a:pt x="46" y="29"/>
                          <a:pt x="42" y="21"/>
                          <a:pt x="35" y="14"/>
                        </a:cubicBezTo>
                        <a:cubicBezTo>
                          <a:pt x="26" y="15"/>
                          <a:pt x="12" y="19"/>
                          <a:pt x="3" y="16"/>
                        </a:cubicBezTo>
                        <a:cubicBezTo>
                          <a:pt x="0" y="6"/>
                          <a:pt x="7" y="10"/>
                          <a:pt x="7" y="0"/>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87" name="Freeform 79"/>
                  <p:cNvSpPr>
                    <a:spLocks/>
                  </p:cNvSpPr>
                  <p:nvPr/>
                </p:nvSpPr>
                <p:spPr bwMode="ltGray">
                  <a:xfrm>
                    <a:off x="4657" y="585"/>
                    <a:ext cx="26" cy="17"/>
                  </a:xfrm>
                  <a:custGeom>
                    <a:avLst/>
                    <a:gdLst/>
                    <a:ahLst/>
                    <a:cxnLst>
                      <a:cxn ang="0">
                        <a:pos x="21" y="38"/>
                      </a:cxn>
                      <a:cxn ang="0">
                        <a:pos x="15" y="26"/>
                      </a:cxn>
                      <a:cxn ang="0">
                        <a:pos x="3" y="22"/>
                      </a:cxn>
                      <a:cxn ang="0">
                        <a:pos x="13" y="8"/>
                      </a:cxn>
                      <a:cxn ang="0">
                        <a:pos x="25" y="0"/>
                      </a:cxn>
                      <a:cxn ang="0">
                        <a:pos x="49" y="10"/>
                      </a:cxn>
                      <a:cxn ang="0">
                        <a:pos x="53" y="20"/>
                      </a:cxn>
                      <a:cxn ang="0">
                        <a:pos x="61" y="32"/>
                      </a:cxn>
                      <a:cxn ang="0">
                        <a:pos x="41" y="38"/>
                      </a:cxn>
                      <a:cxn ang="0">
                        <a:pos x="23" y="44"/>
                      </a:cxn>
                      <a:cxn ang="0">
                        <a:pos x="21" y="38"/>
                      </a:cxn>
                    </a:cxnLst>
                    <a:rect l="0" t="0" r="r" b="b"/>
                    <a:pathLst>
                      <a:path w="61" h="48">
                        <a:moveTo>
                          <a:pt x="21" y="38"/>
                        </a:moveTo>
                        <a:cubicBezTo>
                          <a:pt x="19" y="34"/>
                          <a:pt x="19" y="29"/>
                          <a:pt x="15" y="26"/>
                        </a:cubicBezTo>
                        <a:cubicBezTo>
                          <a:pt x="12" y="24"/>
                          <a:pt x="3" y="22"/>
                          <a:pt x="3" y="22"/>
                        </a:cubicBezTo>
                        <a:cubicBezTo>
                          <a:pt x="0" y="12"/>
                          <a:pt x="5" y="12"/>
                          <a:pt x="13" y="8"/>
                        </a:cubicBezTo>
                        <a:cubicBezTo>
                          <a:pt x="17" y="6"/>
                          <a:pt x="25" y="0"/>
                          <a:pt x="25" y="0"/>
                        </a:cubicBezTo>
                        <a:cubicBezTo>
                          <a:pt x="37" y="2"/>
                          <a:pt x="41" y="2"/>
                          <a:pt x="49" y="10"/>
                        </a:cubicBezTo>
                        <a:cubicBezTo>
                          <a:pt x="45" y="21"/>
                          <a:pt x="46" y="12"/>
                          <a:pt x="53" y="20"/>
                        </a:cubicBezTo>
                        <a:cubicBezTo>
                          <a:pt x="56" y="24"/>
                          <a:pt x="61" y="32"/>
                          <a:pt x="61" y="32"/>
                        </a:cubicBezTo>
                        <a:cubicBezTo>
                          <a:pt x="56" y="47"/>
                          <a:pt x="53" y="42"/>
                          <a:pt x="41" y="38"/>
                        </a:cubicBezTo>
                        <a:cubicBezTo>
                          <a:pt x="27" y="47"/>
                          <a:pt x="34" y="48"/>
                          <a:pt x="23" y="44"/>
                        </a:cubicBezTo>
                        <a:cubicBezTo>
                          <a:pt x="22" y="42"/>
                          <a:pt x="21" y="38"/>
                          <a:pt x="21" y="3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88" name="Freeform 80"/>
                  <p:cNvSpPr>
                    <a:spLocks/>
                  </p:cNvSpPr>
                  <p:nvPr/>
                </p:nvSpPr>
                <p:spPr bwMode="ltGray">
                  <a:xfrm>
                    <a:off x="4664" y="593"/>
                    <a:ext cx="122" cy="61"/>
                  </a:xfrm>
                  <a:custGeom>
                    <a:avLst/>
                    <a:gdLst/>
                    <a:ahLst/>
                    <a:cxnLst>
                      <a:cxn ang="0">
                        <a:pos x="46" y="28"/>
                      </a:cxn>
                      <a:cxn ang="0">
                        <a:pos x="36" y="14"/>
                      </a:cxn>
                      <a:cxn ang="0">
                        <a:pos x="26" y="30"/>
                      </a:cxn>
                      <a:cxn ang="0">
                        <a:pos x="0" y="24"/>
                      </a:cxn>
                      <a:cxn ang="0">
                        <a:pos x="10" y="42"/>
                      </a:cxn>
                      <a:cxn ang="0">
                        <a:pos x="16" y="62"/>
                      </a:cxn>
                      <a:cxn ang="0">
                        <a:pos x="24" y="48"/>
                      </a:cxn>
                      <a:cxn ang="0">
                        <a:pos x="30" y="44"/>
                      </a:cxn>
                      <a:cxn ang="0">
                        <a:pos x="48" y="56"/>
                      </a:cxn>
                      <a:cxn ang="0">
                        <a:pos x="70" y="62"/>
                      </a:cxn>
                      <a:cxn ang="0">
                        <a:pos x="88" y="72"/>
                      </a:cxn>
                      <a:cxn ang="0">
                        <a:pos x="106" y="102"/>
                      </a:cxn>
                      <a:cxn ang="0">
                        <a:pos x="104" y="122"/>
                      </a:cxn>
                      <a:cxn ang="0">
                        <a:pos x="98" y="134"/>
                      </a:cxn>
                      <a:cxn ang="0">
                        <a:pos x="122" y="128"/>
                      </a:cxn>
                      <a:cxn ang="0">
                        <a:pos x="140" y="140"/>
                      </a:cxn>
                      <a:cxn ang="0">
                        <a:pos x="168" y="148"/>
                      </a:cxn>
                      <a:cxn ang="0">
                        <a:pos x="174" y="146"/>
                      </a:cxn>
                      <a:cxn ang="0">
                        <a:pos x="168" y="134"/>
                      </a:cxn>
                      <a:cxn ang="0">
                        <a:pos x="178" y="136"/>
                      </a:cxn>
                      <a:cxn ang="0">
                        <a:pos x="186" y="118"/>
                      </a:cxn>
                      <a:cxn ang="0">
                        <a:pos x="202" y="122"/>
                      </a:cxn>
                      <a:cxn ang="0">
                        <a:pos x="214" y="130"/>
                      </a:cxn>
                      <a:cxn ang="0">
                        <a:pos x="244" y="168"/>
                      </a:cxn>
                      <a:cxn ang="0">
                        <a:pos x="262" y="178"/>
                      </a:cxn>
                      <a:cxn ang="0">
                        <a:pos x="284" y="170"/>
                      </a:cxn>
                      <a:cxn ang="0">
                        <a:pos x="268" y="160"/>
                      </a:cxn>
                      <a:cxn ang="0">
                        <a:pos x="256" y="138"/>
                      </a:cxn>
                      <a:cxn ang="0">
                        <a:pos x="250" y="132"/>
                      </a:cxn>
                      <a:cxn ang="0">
                        <a:pos x="248" y="122"/>
                      </a:cxn>
                      <a:cxn ang="0">
                        <a:pos x="236" y="116"/>
                      </a:cxn>
                      <a:cxn ang="0">
                        <a:pos x="240" y="96"/>
                      </a:cxn>
                      <a:cxn ang="0">
                        <a:pos x="220" y="86"/>
                      </a:cxn>
                      <a:cxn ang="0">
                        <a:pos x="210" y="70"/>
                      </a:cxn>
                      <a:cxn ang="0">
                        <a:pos x="190" y="54"/>
                      </a:cxn>
                      <a:cxn ang="0">
                        <a:pos x="168" y="38"/>
                      </a:cxn>
                      <a:cxn ang="0">
                        <a:pos x="156" y="34"/>
                      </a:cxn>
                      <a:cxn ang="0">
                        <a:pos x="120" y="16"/>
                      </a:cxn>
                      <a:cxn ang="0">
                        <a:pos x="102" y="4"/>
                      </a:cxn>
                      <a:cxn ang="0">
                        <a:pos x="96" y="0"/>
                      </a:cxn>
                      <a:cxn ang="0">
                        <a:pos x="70" y="10"/>
                      </a:cxn>
                      <a:cxn ang="0">
                        <a:pos x="56" y="32"/>
                      </a:cxn>
                      <a:cxn ang="0">
                        <a:pos x="46" y="28"/>
                      </a:cxn>
                    </a:cxnLst>
                    <a:rect l="0" t="0" r="r" b="b"/>
                    <a:pathLst>
                      <a:path w="286" h="182">
                        <a:moveTo>
                          <a:pt x="46" y="28"/>
                        </a:moveTo>
                        <a:cubicBezTo>
                          <a:pt x="41" y="14"/>
                          <a:pt x="46" y="17"/>
                          <a:pt x="36" y="14"/>
                        </a:cubicBezTo>
                        <a:cubicBezTo>
                          <a:pt x="31" y="17"/>
                          <a:pt x="26" y="30"/>
                          <a:pt x="26" y="30"/>
                        </a:cubicBezTo>
                        <a:cubicBezTo>
                          <a:pt x="12" y="25"/>
                          <a:pt x="19" y="21"/>
                          <a:pt x="0" y="24"/>
                        </a:cubicBezTo>
                        <a:cubicBezTo>
                          <a:pt x="2" y="33"/>
                          <a:pt x="2" y="37"/>
                          <a:pt x="10" y="42"/>
                        </a:cubicBezTo>
                        <a:cubicBezTo>
                          <a:pt x="12" y="49"/>
                          <a:pt x="14" y="55"/>
                          <a:pt x="16" y="62"/>
                        </a:cubicBezTo>
                        <a:cubicBezTo>
                          <a:pt x="24" y="59"/>
                          <a:pt x="27" y="57"/>
                          <a:pt x="24" y="48"/>
                        </a:cubicBezTo>
                        <a:cubicBezTo>
                          <a:pt x="26" y="47"/>
                          <a:pt x="28" y="43"/>
                          <a:pt x="30" y="44"/>
                        </a:cubicBezTo>
                        <a:cubicBezTo>
                          <a:pt x="48" y="48"/>
                          <a:pt x="36" y="52"/>
                          <a:pt x="48" y="56"/>
                        </a:cubicBezTo>
                        <a:cubicBezTo>
                          <a:pt x="74" y="65"/>
                          <a:pt x="47" y="56"/>
                          <a:pt x="70" y="62"/>
                        </a:cubicBezTo>
                        <a:cubicBezTo>
                          <a:pt x="77" y="64"/>
                          <a:pt x="88" y="72"/>
                          <a:pt x="88" y="72"/>
                        </a:cubicBezTo>
                        <a:cubicBezTo>
                          <a:pt x="96" y="84"/>
                          <a:pt x="102" y="87"/>
                          <a:pt x="106" y="102"/>
                        </a:cubicBezTo>
                        <a:cubicBezTo>
                          <a:pt x="105" y="109"/>
                          <a:pt x="106" y="115"/>
                          <a:pt x="104" y="122"/>
                        </a:cubicBezTo>
                        <a:cubicBezTo>
                          <a:pt x="103" y="126"/>
                          <a:pt x="94" y="132"/>
                          <a:pt x="98" y="134"/>
                        </a:cubicBezTo>
                        <a:cubicBezTo>
                          <a:pt x="106" y="137"/>
                          <a:pt x="122" y="128"/>
                          <a:pt x="122" y="128"/>
                        </a:cubicBezTo>
                        <a:cubicBezTo>
                          <a:pt x="130" y="131"/>
                          <a:pt x="133" y="135"/>
                          <a:pt x="140" y="140"/>
                        </a:cubicBezTo>
                        <a:cubicBezTo>
                          <a:pt x="148" y="145"/>
                          <a:pt x="159" y="145"/>
                          <a:pt x="168" y="148"/>
                        </a:cubicBezTo>
                        <a:cubicBezTo>
                          <a:pt x="170" y="147"/>
                          <a:pt x="173" y="148"/>
                          <a:pt x="174" y="146"/>
                        </a:cubicBezTo>
                        <a:cubicBezTo>
                          <a:pt x="176" y="142"/>
                          <a:pt x="164" y="136"/>
                          <a:pt x="168" y="134"/>
                        </a:cubicBezTo>
                        <a:cubicBezTo>
                          <a:pt x="171" y="132"/>
                          <a:pt x="175" y="135"/>
                          <a:pt x="178" y="136"/>
                        </a:cubicBezTo>
                        <a:cubicBezTo>
                          <a:pt x="182" y="131"/>
                          <a:pt x="186" y="118"/>
                          <a:pt x="186" y="118"/>
                        </a:cubicBezTo>
                        <a:cubicBezTo>
                          <a:pt x="189" y="119"/>
                          <a:pt x="199" y="120"/>
                          <a:pt x="202" y="122"/>
                        </a:cubicBezTo>
                        <a:cubicBezTo>
                          <a:pt x="206" y="124"/>
                          <a:pt x="214" y="130"/>
                          <a:pt x="214" y="130"/>
                        </a:cubicBezTo>
                        <a:cubicBezTo>
                          <a:pt x="224" y="145"/>
                          <a:pt x="228" y="158"/>
                          <a:pt x="244" y="168"/>
                        </a:cubicBezTo>
                        <a:cubicBezTo>
                          <a:pt x="250" y="172"/>
                          <a:pt x="262" y="178"/>
                          <a:pt x="262" y="178"/>
                        </a:cubicBezTo>
                        <a:cubicBezTo>
                          <a:pt x="265" y="178"/>
                          <a:pt x="286" y="182"/>
                          <a:pt x="284" y="170"/>
                        </a:cubicBezTo>
                        <a:cubicBezTo>
                          <a:pt x="283" y="164"/>
                          <a:pt x="268" y="160"/>
                          <a:pt x="268" y="160"/>
                        </a:cubicBezTo>
                        <a:cubicBezTo>
                          <a:pt x="261" y="150"/>
                          <a:pt x="270" y="143"/>
                          <a:pt x="256" y="138"/>
                        </a:cubicBezTo>
                        <a:cubicBezTo>
                          <a:pt x="254" y="136"/>
                          <a:pt x="251" y="135"/>
                          <a:pt x="250" y="132"/>
                        </a:cubicBezTo>
                        <a:cubicBezTo>
                          <a:pt x="248" y="129"/>
                          <a:pt x="250" y="125"/>
                          <a:pt x="248" y="122"/>
                        </a:cubicBezTo>
                        <a:cubicBezTo>
                          <a:pt x="246" y="118"/>
                          <a:pt x="240" y="118"/>
                          <a:pt x="236" y="116"/>
                        </a:cubicBezTo>
                        <a:cubicBezTo>
                          <a:pt x="230" y="107"/>
                          <a:pt x="227" y="100"/>
                          <a:pt x="240" y="96"/>
                        </a:cubicBezTo>
                        <a:cubicBezTo>
                          <a:pt x="236" y="83"/>
                          <a:pt x="236" y="84"/>
                          <a:pt x="220" y="86"/>
                        </a:cubicBezTo>
                        <a:cubicBezTo>
                          <a:pt x="209" y="82"/>
                          <a:pt x="208" y="82"/>
                          <a:pt x="210" y="70"/>
                        </a:cubicBezTo>
                        <a:cubicBezTo>
                          <a:pt x="207" y="60"/>
                          <a:pt x="199" y="57"/>
                          <a:pt x="190" y="54"/>
                        </a:cubicBezTo>
                        <a:cubicBezTo>
                          <a:pt x="181" y="45"/>
                          <a:pt x="181" y="42"/>
                          <a:pt x="168" y="38"/>
                        </a:cubicBezTo>
                        <a:cubicBezTo>
                          <a:pt x="164" y="37"/>
                          <a:pt x="156" y="34"/>
                          <a:pt x="156" y="34"/>
                        </a:cubicBezTo>
                        <a:cubicBezTo>
                          <a:pt x="146" y="24"/>
                          <a:pt x="134" y="21"/>
                          <a:pt x="120" y="16"/>
                        </a:cubicBezTo>
                        <a:cubicBezTo>
                          <a:pt x="113" y="14"/>
                          <a:pt x="108" y="8"/>
                          <a:pt x="102" y="4"/>
                        </a:cubicBezTo>
                        <a:cubicBezTo>
                          <a:pt x="100" y="3"/>
                          <a:pt x="96" y="0"/>
                          <a:pt x="96" y="0"/>
                        </a:cubicBezTo>
                        <a:cubicBezTo>
                          <a:pt x="83" y="2"/>
                          <a:pt x="79" y="1"/>
                          <a:pt x="70" y="10"/>
                        </a:cubicBezTo>
                        <a:cubicBezTo>
                          <a:pt x="67" y="19"/>
                          <a:pt x="63" y="27"/>
                          <a:pt x="56" y="32"/>
                        </a:cubicBezTo>
                        <a:cubicBezTo>
                          <a:pt x="49" y="30"/>
                          <a:pt x="52" y="31"/>
                          <a:pt x="46"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89" name="Freeform 81"/>
                  <p:cNvSpPr>
                    <a:spLocks/>
                  </p:cNvSpPr>
                  <p:nvPr/>
                </p:nvSpPr>
                <p:spPr bwMode="ltGray">
                  <a:xfrm>
                    <a:off x="4770" y="599"/>
                    <a:ext cx="33" cy="26"/>
                  </a:xfrm>
                  <a:custGeom>
                    <a:avLst/>
                    <a:gdLst/>
                    <a:ahLst/>
                    <a:cxnLst>
                      <a:cxn ang="0">
                        <a:pos x="1" y="58"/>
                      </a:cxn>
                      <a:cxn ang="0">
                        <a:pos x="27" y="60"/>
                      </a:cxn>
                      <a:cxn ang="0">
                        <a:pos x="45" y="48"/>
                      </a:cxn>
                      <a:cxn ang="0">
                        <a:pos x="57" y="30"/>
                      </a:cxn>
                      <a:cxn ang="0">
                        <a:pos x="43" y="14"/>
                      </a:cxn>
                      <a:cxn ang="0">
                        <a:pos x="43" y="4"/>
                      </a:cxn>
                      <a:cxn ang="0">
                        <a:pos x="71" y="26"/>
                      </a:cxn>
                      <a:cxn ang="0">
                        <a:pos x="67" y="54"/>
                      </a:cxn>
                      <a:cxn ang="0">
                        <a:pos x="33" y="78"/>
                      </a:cxn>
                      <a:cxn ang="0">
                        <a:pos x="9" y="66"/>
                      </a:cxn>
                      <a:cxn ang="0">
                        <a:pos x="3" y="62"/>
                      </a:cxn>
                      <a:cxn ang="0">
                        <a:pos x="1" y="58"/>
                      </a:cxn>
                    </a:cxnLst>
                    <a:rect l="0" t="0" r="r" b="b"/>
                    <a:pathLst>
                      <a:path w="78" h="78">
                        <a:moveTo>
                          <a:pt x="1" y="58"/>
                        </a:moveTo>
                        <a:cubicBezTo>
                          <a:pt x="6" y="44"/>
                          <a:pt x="18" y="57"/>
                          <a:pt x="27" y="60"/>
                        </a:cubicBezTo>
                        <a:cubicBezTo>
                          <a:pt x="35" y="57"/>
                          <a:pt x="38" y="52"/>
                          <a:pt x="45" y="48"/>
                        </a:cubicBezTo>
                        <a:cubicBezTo>
                          <a:pt x="48" y="40"/>
                          <a:pt x="51" y="36"/>
                          <a:pt x="57" y="30"/>
                        </a:cubicBezTo>
                        <a:cubicBezTo>
                          <a:pt x="55" y="23"/>
                          <a:pt x="43" y="14"/>
                          <a:pt x="43" y="14"/>
                        </a:cubicBezTo>
                        <a:cubicBezTo>
                          <a:pt x="33" y="0"/>
                          <a:pt x="30" y="1"/>
                          <a:pt x="43" y="4"/>
                        </a:cubicBezTo>
                        <a:cubicBezTo>
                          <a:pt x="54" y="11"/>
                          <a:pt x="58" y="22"/>
                          <a:pt x="71" y="26"/>
                        </a:cubicBezTo>
                        <a:cubicBezTo>
                          <a:pt x="78" y="37"/>
                          <a:pt x="78" y="46"/>
                          <a:pt x="67" y="54"/>
                        </a:cubicBezTo>
                        <a:cubicBezTo>
                          <a:pt x="51" y="49"/>
                          <a:pt x="53" y="71"/>
                          <a:pt x="33" y="78"/>
                        </a:cubicBezTo>
                        <a:cubicBezTo>
                          <a:pt x="16" y="72"/>
                          <a:pt x="25" y="76"/>
                          <a:pt x="9" y="66"/>
                        </a:cubicBezTo>
                        <a:cubicBezTo>
                          <a:pt x="7" y="65"/>
                          <a:pt x="3" y="62"/>
                          <a:pt x="3" y="62"/>
                        </a:cubicBezTo>
                        <a:cubicBezTo>
                          <a:pt x="0" y="54"/>
                          <a:pt x="13" y="42"/>
                          <a:pt x="1" y="5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90" name="Freeform 82"/>
                  <p:cNvSpPr>
                    <a:spLocks/>
                  </p:cNvSpPr>
                  <p:nvPr/>
                </p:nvSpPr>
                <p:spPr bwMode="ltGray">
                  <a:xfrm>
                    <a:off x="4840" y="544"/>
                    <a:ext cx="8" cy="6"/>
                  </a:xfrm>
                  <a:custGeom>
                    <a:avLst/>
                    <a:gdLst/>
                    <a:ahLst/>
                    <a:cxnLst>
                      <a:cxn ang="0">
                        <a:pos x="3" y="4"/>
                      </a:cxn>
                      <a:cxn ang="0">
                        <a:pos x="3" y="14"/>
                      </a:cxn>
                      <a:cxn ang="0">
                        <a:pos x="3" y="4"/>
                      </a:cxn>
                    </a:cxnLst>
                    <a:rect l="0" t="0" r="r" b="b"/>
                    <a:pathLst>
                      <a:path w="17" h="18">
                        <a:moveTo>
                          <a:pt x="3" y="4"/>
                        </a:moveTo>
                        <a:cubicBezTo>
                          <a:pt x="17" y="7"/>
                          <a:pt x="16" y="18"/>
                          <a:pt x="3" y="14"/>
                        </a:cubicBezTo>
                        <a:cubicBezTo>
                          <a:pt x="0" y="6"/>
                          <a:pt x="7" y="0"/>
                          <a:pt x="3" y="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91" name="Freeform 83"/>
                  <p:cNvSpPr>
                    <a:spLocks/>
                  </p:cNvSpPr>
                  <p:nvPr/>
                </p:nvSpPr>
                <p:spPr bwMode="ltGray">
                  <a:xfrm>
                    <a:off x="4747" y="494"/>
                    <a:ext cx="8" cy="5"/>
                  </a:xfrm>
                  <a:custGeom>
                    <a:avLst/>
                    <a:gdLst/>
                    <a:ahLst/>
                    <a:cxnLst>
                      <a:cxn ang="0">
                        <a:pos x="7" y="12"/>
                      </a:cxn>
                      <a:cxn ang="0">
                        <a:pos x="17" y="2"/>
                      </a:cxn>
                      <a:cxn ang="0">
                        <a:pos x="9" y="12"/>
                      </a:cxn>
                      <a:cxn ang="0">
                        <a:pos x="7" y="12"/>
                      </a:cxn>
                    </a:cxnLst>
                    <a:rect l="0" t="0" r="r" b="b"/>
                    <a:pathLst>
                      <a:path w="20" h="15">
                        <a:moveTo>
                          <a:pt x="7" y="12"/>
                        </a:moveTo>
                        <a:cubicBezTo>
                          <a:pt x="0" y="1"/>
                          <a:pt x="6" y="0"/>
                          <a:pt x="17" y="2"/>
                        </a:cubicBezTo>
                        <a:cubicBezTo>
                          <a:pt x="20" y="10"/>
                          <a:pt x="18" y="15"/>
                          <a:pt x="9" y="12"/>
                        </a:cubicBezTo>
                        <a:cubicBezTo>
                          <a:pt x="4" y="4"/>
                          <a:pt x="4" y="4"/>
                          <a:pt x="7" y="1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92" name="Freeform 84"/>
                  <p:cNvSpPr>
                    <a:spLocks/>
                  </p:cNvSpPr>
                  <p:nvPr/>
                </p:nvSpPr>
                <p:spPr bwMode="ltGray">
                  <a:xfrm>
                    <a:off x="4676" y="536"/>
                    <a:ext cx="8" cy="5"/>
                  </a:xfrm>
                  <a:custGeom>
                    <a:avLst/>
                    <a:gdLst/>
                    <a:ahLst/>
                    <a:cxnLst>
                      <a:cxn ang="0">
                        <a:pos x="7" y="12"/>
                      </a:cxn>
                      <a:cxn ang="0">
                        <a:pos x="15" y="2"/>
                      </a:cxn>
                      <a:cxn ang="0">
                        <a:pos x="15" y="14"/>
                      </a:cxn>
                      <a:cxn ang="0">
                        <a:pos x="7" y="12"/>
                      </a:cxn>
                    </a:cxnLst>
                    <a:rect l="0" t="0" r="r" b="b"/>
                    <a:pathLst>
                      <a:path w="20" h="15">
                        <a:moveTo>
                          <a:pt x="7" y="12"/>
                        </a:moveTo>
                        <a:cubicBezTo>
                          <a:pt x="0" y="2"/>
                          <a:pt x="3" y="0"/>
                          <a:pt x="15" y="2"/>
                        </a:cubicBezTo>
                        <a:cubicBezTo>
                          <a:pt x="16" y="4"/>
                          <a:pt x="20" y="12"/>
                          <a:pt x="15" y="14"/>
                        </a:cubicBezTo>
                        <a:cubicBezTo>
                          <a:pt x="12" y="15"/>
                          <a:pt x="7" y="12"/>
                          <a:pt x="7" y="1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93" name="Freeform 85"/>
                  <p:cNvSpPr>
                    <a:spLocks/>
                  </p:cNvSpPr>
                  <p:nvPr/>
                </p:nvSpPr>
                <p:spPr bwMode="ltGray">
                  <a:xfrm>
                    <a:off x="4598" y="523"/>
                    <a:ext cx="34" cy="27"/>
                  </a:xfrm>
                  <a:custGeom>
                    <a:avLst/>
                    <a:gdLst/>
                    <a:ahLst/>
                    <a:cxnLst>
                      <a:cxn ang="0">
                        <a:pos x="0" y="50"/>
                      </a:cxn>
                      <a:cxn ang="0">
                        <a:pos x="14" y="24"/>
                      </a:cxn>
                      <a:cxn ang="0">
                        <a:pos x="26" y="20"/>
                      </a:cxn>
                      <a:cxn ang="0">
                        <a:pos x="48" y="18"/>
                      </a:cxn>
                      <a:cxn ang="0">
                        <a:pos x="58" y="0"/>
                      </a:cxn>
                      <a:cxn ang="0">
                        <a:pos x="80" y="40"/>
                      </a:cxn>
                      <a:cxn ang="0">
                        <a:pos x="70" y="56"/>
                      </a:cxn>
                      <a:cxn ang="0">
                        <a:pos x="54" y="62"/>
                      </a:cxn>
                      <a:cxn ang="0">
                        <a:pos x="48" y="80"/>
                      </a:cxn>
                      <a:cxn ang="0">
                        <a:pos x="32" y="68"/>
                      </a:cxn>
                      <a:cxn ang="0">
                        <a:pos x="38" y="52"/>
                      </a:cxn>
                      <a:cxn ang="0">
                        <a:pos x="30" y="28"/>
                      </a:cxn>
                      <a:cxn ang="0">
                        <a:pos x="20" y="48"/>
                      </a:cxn>
                      <a:cxn ang="0">
                        <a:pos x="8" y="56"/>
                      </a:cxn>
                      <a:cxn ang="0">
                        <a:pos x="0" y="50"/>
                      </a:cxn>
                    </a:cxnLst>
                    <a:rect l="0" t="0" r="r" b="b"/>
                    <a:pathLst>
                      <a:path w="80" h="80">
                        <a:moveTo>
                          <a:pt x="0" y="50"/>
                        </a:moveTo>
                        <a:cubicBezTo>
                          <a:pt x="1" y="47"/>
                          <a:pt x="12" y="25"/>
                          <a:pt x="14" y="24"/>
                        </a:cubicBezTo>
                        <a:cubicBezTo>
                          <a:pt x="17" y="22"/>
                          <a:pt x="26" y="20"/>
                          <a:pt x="26" y="20"/>
                        </a:cubicBezTo>
                        <a:cubicBezTo>
                          <a:pt x="34" y="23"/>
                          <a:pt x="40" y="21"/>
                          <a:pt x="48" y="18"/>
                        </a:cubicBezTo>
                        <a:cubicBezTo>
                          <a:pt x="52" y="12"/>
                          <a:pt x="54" y="6"/>
                          <a:pt x="58" y="0"/>
                        </a:cubicBezTo>
                        <a:cubicBezTo>
                          <a:pt x="70" y="4"/>
                          <a:pt x="76" y="28"/>
                          <a:pt x="80" y="40"/>
                        </a:cubicBezTo>
                        <a:cubicBezTo>
                          <a:pt x="75" y="54"/>
                          <a:pt x="80" y="50"/>
                          <a:pt x="70" y="56"/>
                        </a:cubicBezTo>
                        <a:cubicBezTo>
                          <a:pt x="61" y="53"/>
                          <a:pt x="59" y="54"/>
                          <a:pt x="54" y="62"/>
                        </a:cubicBezTo>
                        <a:cubicBezTo>
                          <a:pt x="57" y="71"/>
                          <a:pt x="56" y="75"/>
                          <a:pt x="48" y="80"/>
                        </a:cubicBezTo>
                        <a:cubicBezTo>
                          <a:pt x="40" y="77"/>
                          <a:pt x="39" y="72"/>
                          <a:pt x="32" y="68"/>
                        </a:cubicBezTo>
                        <a:cubicBezTo>
                          <a:pt x="26" y="59"/>
                          <a:pt x="30" y="57"/>
                          <a:pt x="38" y="52"/>
                        </a:cubicBezTo>
                        <a:cubicBezTo>
                          <a:pt x="41" y="42"/>
                          <a:pt x="39" y="34"/>
                          <a:pt x="30" y="28"/>
                        </a:cubicBezTo>
                        <a:cubicBezTo>
                          <a:pt x="20" y="31"/>
                          <a:pt x="30" y="40"/>
                          <a:pt x="20" y="48"/>
                        </a:cubicBezTo>
                        <a:cubicBezTo>
                          <a:pt x="16" y="51"/>
                          <a:pt x="8" y="56"/>
                          <a:pt x="8" y="56"/>
                        </a:cubicBezTo>
                        <a:cubicBezTo>
                          <a:pt x="2" y="50"/>
                          <a:pt x="5" y="50"/>
                          <a:pt x="0" y="50"/>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94" name="Freeform 86"/>
                  <p:cNvSpPr>
                    <a:spLocks/>
                  </p:cNvSpPr>
                  <p:nvPr/>
                </p:nvSpPr>
                <p:spPr bwMode="ltGray">
                  <a:xfrm>
                    <a:off x="4587" y="466"/>
                    <a:ext cx="40" cy="58"/>
                  </a:xfrm>
                  <a:custGeom>
                    <a:avLst/>
                    <a:gdLst/>
                    <a:ahLst/>
                    <a:cxnLst>
                      <a:cxn ang="0">
                        <a:pos x="14" y="96"/>
                      </a:cxn>
                      <a:cxn ang="0">
                        <a:pos x="26" y="128"/>
                      </a:cxn>
                      <a:cxn ang="0">
                        <a:pos x="32" y="108"/>
                      </a:cxn>
                      <a:cxn ang="0">
                        <a:pos x="52" y="100"/>
                      </a:cxn>
                      <a:cxn ang="0">
                        <a:pos x="46" y="124"/>
                      </a:cxn>
                      <a:cxn ang="0">
                        <a:pos x="66" y="126"/>
                      </a:cxn>
                      <a:cxn ang="0">
                        <a:pos x="76" y="142"/>
                      </a:cxn>
                      <a:cxn ang="0">
                        <a:pos x="58" y="148"/>
                      </a:cxn>
                      <a:cxn ang="0">
                        <a:pos x="74" y="174"/>
                      </a:cxn>
                      <a:cxn ang="0">
                        <a:pos x="84" y="154"/>
                      </a:cxn>
                      <a:cxn ang="0">
                        <a:pos x="82" y="112"/>
                      </a:cxn>
                      <a:cxn ang="0">
                        <a:pos x="60" y="106"/>
                      </a:cxn>
                      <a:cxn ang="0">
                        <a:pos x="50" y="82"/>
                      </a:cxn>
                      <a:cxn ang="0">
                        <a:pos x="34" y="82"/>
                      </a:cxn>
                      <a:cxn ang="0">
                        <a:pos x="30" y="70"/>
                      </a:cxn>
                      <a:cxn ang="0">
                        <a:pos x="42" y="42"/>
                      </a:cxn>
                      <a:cxn ang="0">
                        <a:pos x="30" y="0"/>
                      </a:cxn>
                      <a:cxn ang="0">
                        <a:pos x="18" y="22"/>
                      </a:cxn>
                      <a:cxn ang="0">
                        <a:pos x="4" y="46"/>
                      </a:cxn>
                      <a:cxn ang="0">
                        <a:pos x="14" y="76"/>
                      </a:cxn>
                      <a:cxn ang="0">
                        <a:pos x="14" y="96"/>
                      </a:cxn>
                    </a:cxnLst>
                    <a:rect l="0" t="0" r="r" b="b"/>
                    <a:pathLst>
                      <a:path w="94" h="174">
                        <a:moveTo>
                          <a:pt x="14" y="96"/>
                        </a:moveTo>
                        <a:cubicBezTo>
                          <a:pt x="11" y="109"/>
                          <a:pt x="15" y="120"/>
                          <a:pt x="26" y="128"/>
                        </a:cubicBezTo>
                        <a:cubicBezTo>
                          <a:pt x="34" y="120"/>
                          <a:pt x="35" y="119"/>
                          <a:pt x="32" y="108"/>
                        </a:cubicBezTo>
                        <a:cubicBezTo>
                          <a:pt x="35" y="92"/>
                          <a:pt x="39" y="92"/>
                          <a:pt x="52" y="100"/>
                        </a:cubicBezTo>
                        <a:cubicBezTo>
                          <a:pt x="59" y="110"/>
                          <a:pt x="49" y="114"/>
                          <a:pt x="46" y="124"/>
                        </a:cubicBezTo>
                        <a:cubicBezTo>
                          <a:pt x="50" y="137"/>
                          <a:pt x="57" y="129"/>
                          <a:pt x="66" y="126"/>
                        </a:cubicBezTo>
                        <a:cubicBezTo>
                          <a:pt x="77" y="129"/>
                          <a:pt x="79" y="131"/>
                          <a:pt x="76" y="142"/>
                        </a:cubicBezTo>
                        <a:cubicBezTo>
                          <a:pt x="67" y="139"/>
                          <a:pt x="65" y="141"/>
                          <a:pt x="58" y="148"/>
                        </a:cubicBezTo>
                        <a:cubicBezTo>
                          <a:pt x="60" y="160"/>
                          <a:pt x="62" y="170"/>
                          <a:pt x="74" y="174"/>
                        </a:cubicBezTo>
                        <a:cubicBezTo>
                          <a:pt x="77" y="165"/>
                          <a:pt x="74" y="157"/>
                          <a:pt x="84" y="154"/>
                        </a:cubicBezTo>
                        <a:cubicBezTo>
                          <a:pt x="91" y="143"/>
                          <a:pt x="94" y="122"/>
                          <a:pt x="82" y="112"/>
                        </a:cubicBezTo>
                        <a:cubicBezTo>
                          <a:pt x="77" y="108"/>
                          <a:pt x="66" y="108"/>
                          <a:pt x="60" y="106"/>
                        </a:cubicBezTo>
                        <a:cubicBezTo>
                          <a:pt x="65" y="92"/>
                          <a:pt x="66" y="87"/>
                          <a:pt x="50" y="82"/>
                        </a:cubicBezTo>
                        <a:cubicBezTo>
                          <a:pt x="48" y="82"/>
                          <a:pt x="37" y="86"/>
                          <a:pt x="34" y="82"/>
                        </a:cubicBezTo>
                        <a:cubicBezTo>
                          <a:pt x="32" y="79"/>
                          <a:pt x="30" y="70"/>
                          <a:pt x="30" y="70"/>
                        </a:cubicBezTo>
                        <a:cubicBezTo>
                          <a:pt x="32" y="54"/>
                          <a:pt x="32" y="52"/>
                          <a:pt x="42" y="42"/>
                        </a:cubicBezTo>
                        <a:cubicBezTo>
                          <a:pt x="41" y="30"/>
                          <a:pt x="45" y="5"/>
                          <a:pt x="30" y="0"/>
                        </a:cubicBezTo>
                        <a:cubicBezTo>
                          <a:pt x="14" y="4"/>
                          <a:pt x="16" y="4"/>
                          <a:pt x="18" y="22"/>
                        </a:cubicBezTo>
                        <a:cubicBezTo>
                          <a:pt x="16" y="39"/>
                          <a:pt x="15" y="35"/>
                          <a:pt x="4" y="46"/>
                        </a:cubicBezTo>
                        <a:cubicBezTo>
                          <a:pt x="0" y="59"/>
                          <a:pt x="5" y="67"/>
                          <a:pt x="14" y="76"/>
                        </a:cubicBezTo>
                        <a:cubicBezTo>
                          <a:pt x="15" y="80"/>
                          <a:pt x="17" y="93"/>
                          <a:pt x="14" y="9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95" name="Freeform 87"/>
                  <p:cNvSpPr>
                    <a:spLocks/>
                  </p:cNvSpPr>
                  <p:nvPr/>
                </p:nvSpPr>
                <p:spPr bwMode="ltGray">
                  <a:xfrm>
                    <a:off x="4597" y="508"/>
                    <a:ext cx="14" cy="17"/>
                  </a:xfrm>
                  <a:custGeom>
                    <a:avLst/>
                    <a:gdLst/>
                    <a:ahLst/>
                    <a:cxnLst>
                      <a:cxn ang="0">
                        <a:pos x="6" y="24"/>
                      </a:cxn>
                      <a:cxn ang="0">
                        <a:pos x="12" y="0"/>
                      </a:cxn>
                      <a:cxn ang="0">
                        <a:pos x="20" y="16"/>
                      </a:cxn>
                      <a:cxn ang="0">
                        <a:pos x="22" y="24"/>
                      </a:cxn>
                      <a:cxn ang="0">
                        <a:pos x="28" y="26"/>
                      </a:cxn>
                      <a:cxn ang="0">
                        <a:pos x="32" y="38"/>
                      </a:cxn>
                      <a:cxn ang="0">
                        <a:pos x="18" y="50"/>
                      </a:cxn>
                      <a:cxn ang="0">
                        <a:pos x="6" y="24"/>
                      </a:cxn>
                    </a:cxnLst>
                    <a:rect l="0" t="0" r="r" b="b"/>
                    <a:pathLst>
                      <a:path w="32" h="50">
                        <a:moveTo>
                          <a:pt x="6" y="24"/>
                        </a:moveTo>
                        <a:cubicBezTo>
                          <a:pt x="0" y="15"/>
                          <a:pt x="3" y="6"/>
                          <a:pt x="12" y="0"/>
                        </a:cubicBezTo>
                        <a:cubicBezTo>
                          <a:pt x="23" y="3"/>
                          <a:pt x="23" y="5"/>
                          <a:pt x="20" y="16"/>
                        </a:cubicBezTo>
                        <a:cubicBezTo>
                          <a:pt x="21" y="19"/>
                          <a:pt x="20" y="22"/>
                          <a:pt x="22" y="24"/>
                        </a:cubicBezTo>
                        <a:cubicBezTo>
                          <a:pt x="23" y="26"/>
                          <a:pt x="27" y="24"/>
                          <a:pt x="28" y="26"/>
                        </a:cubicBezTo>
                        <a:cubicBezTo>
                          <a:pt x="30" y="29"/>
                          <a:pt x="32" y="38"/>
                          <a:pt x="32" y="38"/>
                        </a:cubicBezTo>
                        <a:cubicBezTo>
                          <a:pt x="29" y="46"/>
                          <a:pt x="26" y="47"/>
                          <a:pt x="18" y="50"/>
                        </a:cubicBezTo>
                        <a:cubicBezTo>
                          <a:pt x="12" y="41"/>
                          <a:pt x="18" y="24"/>
                          <a:pt x="6" y="2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96" name="Freeform 88"/>
                  <p:cNvSpPr>
                    <a:spLocks/>
                  </p:cNvSpPr>
                  <p:nvPr/>
                </p:nvSpPr>
                <p:spPr bwMode="ltGray">
                  <a:xfrm>
                    <a:off x="4569" y="512"/>
                    <a:ext cx="19" cy="17"/>
                  </a:xfrm>
                  <a:custGeom>
                    <a:avLst/>
                    <a:gdLst/>
                    <a:ahLst/>
                    <a:cxnLst>
                      <a:cxn ang="0">
                        <a:pos x="0" y="44"/>
                      </a:cxn>
                      <a:cxn ang="0">
                        <a:pos x="22" y="20"/>
                      </a:cxn>
                      <a:cxn ang="0">
                        <a:pos x="36" y="0"/>
                      </a:cxn>
                      <a:cxn ang="0">
                        <a:pos x="24" y="28"/>
                      </a:cxn>
                      <a:cxn ang="0">
                        <a:pos x="2" y="50"/>
                      </a:cxn>
                      <a:cxn ang="0">
                        <a:pos x="0" y="44"/>
                      </a:cxn>
                    </a:cxnLst>
                    <a:rect l="0" t="0" r="r" b="b"/>
                    <a:pathLst>
                      <a:path w="43" h="50">
                        <a:moveTo>
                          <a:pt x="0" y="44"/>
                        </a:moveTo>
                        <a:cubicBezTo>
                          <a:pt x="6" y="38"/>
                          <a:pt x="18" y="29"/>
                          <a:pt x="22" y="20"/>
                        </a:cubicBezTo>
                        <a:cubicBezTo>
                          <a:pt x="27" y="10"/>
                          <a:pt x="25" y="4"/>
                          <a:pt x="36" y="0"/>
                        </a:cubicBezTo>
                        <a:cubicBezTo>
                          <a:pt x="43" y="11"/>
                          <a:pt x="36" y="24"/>
                          <a:pt x="24" y="28"/>
                        </a:cubicBezTo>
                        <a:cubicBezTo>
                          <a:pt x="21" y="38"/>
                          <a:pt x="12" y="47"/>
                          <a:pt x="2" y="50"/>
                        </a:cubicBezTo>
                        <a:cubicBezTo>
                          <a:pt x="1" y="48"/>
                          <a:pt x="0" y="44"/>
                          <a:pt x="0" y="44"/>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97" name="Freeform 89"/>
                  <p:cNvSpPr>
                    <a:spLocks/>
                  </p:cNvSpPr>
                  <p:nvPr/>
                </p:nvSpPr>
                <p:spPr bwMode="ltGray">
                  <a:xfrm>
                    <a:off x="4784" y="275"/>
                    <a:ext cx="18" cy="10"/>
                  </a:xfrm>
                  <a:custGeom>
                    <a:avLst/>
                    <a:gdLst/>
                    <a:ahLst/>
                    <a:cxnLst>
                      <a:cxn ang="0">
                        <a:pos x="0" y="25"/>
                      </a:cxn>
                      <a:cxn ang="0">
                        <a:pos x="12" y="29"/>
                      </a:cxn>
                      <a:cxn ang="0">
                        <a:pos x="0" y="25"/>
                      </a:cxn>
                    </a:cxnLst>
                    <a:rect l="0" t="0" r="r" b="b"/>
                    <a:pathLst>
                      <a:path w="41" h="29">
                        <a:moveTo>
                          <a:pt x="0" y="25"/>
                        </a:moveTo>
                        <a:cubicBezTo>
                          <a:pt x="10" y="11"/>
                          <a:pt x="41" y="0"/>
                          <a:pt x="12" y="29"/>
                        </a:cubicBezTo>
                        <a:cubicBezTo>
                          <a:pt x="8" y="28"/>
                          <a:pt x="0" y="25"/>
                          <a:pt x="0" y="25"/>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98" name="Freeform 90"/>
                  <p:cNvSpPr>
                    <a:spLocks/>
                  </p:cNvSpPr>
                  <p:nvPr/>
                </p:nvSpPr>
                <p:spPr bwMode="ltGray">
                  <a:xfrm>
                    <a:off x="4293" y="246"/>
                    <a:ext cx="438" cy="152"/>
                  </a:xfrm>
                  <a:custGeom>
                    <a:avLst/>
                    <a:gdLst/>
                    <a:ahLst/>
                    <a:cxnLst>
                      <a:cxn ang="0">
                        <a:pos x="73" y="1"/>
                      </a:cxn>
                      <a:cxn ang="0">
                        <a:pos x="438" y="0"/>
                      </a:cxn>
                      <a:cxn ang="0">
                        <a:pos x="416" y="54"/>
                      </a:cxn>
                      <a:cxn ang="0">
                        <a:pos x="397" y="68"/>
                      </a:cxn>
                      <a:cxn ang="0">
                        <a:pos x="392" y="70"/>
                      </a:cxn>
                      <a:cxn ang="0">
                        <a:pos x="375" y="73"/>
                      </a:cxn>
                      <a:cxn ang="0">
                        <a:pos x="361" y="88"/>
                      </a:cxn>
                      <a:cxn ang="0">
                        <a:pos x="362" y="99"/>
                      </a:cxn>
                      <a:cxn ang="0">
                        <a:pos x="364" y="107"/>
                      </a:cxn>
                      <a:cxn ang="0">
                        <a:pos x="366" y="113"/>
                      </a:cxn>
                      <a:cxn ang="0">
                        <a:pos x="362" y="122"/>
                      </a:cxn>
                      <a:cxn ang="0">
                        <a:pos x="351" y="120"/>
                      </a:cxn>
                      <a:cxn ang="0">
                        <a:pos x="342" y="129"/>
                      </a:cxn>
                      <a:cxn ang="0">
                        <a:pos x="347" y="105"/>
                      </a:cxn>
                      <a:cxn ang="0">
                        <a:pos x="338" y="100"/>
                      </a:cxn>
                      <a:cxn ang="0">
                        <a:pos x="344" y="93"/>
                      </a:cxn>
                      <a:cxn ang="0">
                        <a:pos x="342" y="89"/>
                      </a:cxn>
                      <a:cxn ang="0">
                        <a:pos x="320" y="94"/>
                      </a:cxn>
                      <a:cxn ang="0">
                        <a:pos x="317" y="85"/>
                      </a:cxn>
                      <a:cxn ang="0">
                        <a:pos x="297" y="94"/>
                      </a:cxn>
                      <a:cxn ang="0">
                        <a:pos x="320" y="103"/>
                      </a:cxn>
                      <a:cxn ang="0">
                        <a:pos x="305" y="117"/>
                      </a:cxn>
                      <a:cxn ang="0">
                        <a:pos x="311" y="126"/>
                      </a:cxn>
                      <a:cxn ang="0">
                        <a:pos x="315" y="138"/>
                      </a:cxn>
                      <a:cxn ang="0">
                        <a:pos x="309" y="139"/>
                      </a:cxn>
                      <a:cxn ang="0">
                        <a:pos x="314" y="144"/>
                      </a:cxn>
                      <a:cxn ang="0">
                        <a:pos x="307" y="152"/>
                      </a:cxn>
                      <a:cxn ang="0">
                        <a:pos x="0" y="149"/>
                      </a:cxn>
                      <a:cxn ang="0">
                        <a:pos x="73" y="1"/>
                      </a:cxn>
                    </a:cxnLst>
                    <a:rect l="0" t="0" r="r" b="b"/>
                    <a:pathLst>
                      <a:path w="438" h="152">
                        <a:moveTo>
                          <a:pt x="73" y="1"/>
                        </a:moveTo>
                        <a:lnTo>
                          <a:pt x="438" y="0"/>
                        </a:lnTo>
                        <a:cubicBezTo>
                          <a:pt x="432" y="15"/>
                          <a:pt x="429" y="42"/>
                          <a:pt x="416" y="54"/>
                        </a:cubicBezTo>
                        <a:cubicBezTo>
                          <a:pt x="410" y="60"/>
                          <a:pt x="405" y="63"/>
                          <a:pt x="397" y="68"/>
                        </a:cubicBezTo>
                        <a:cubicBezTo>
                          <a:pt x="396" y="69"/>
                          <a:pt x="392" y="70"/>
                          <a:pt x="392" y="70"/>
                        </a:cubicBezTo>
                        <a:cubicBezTo>
                          <a:pt x="377" y="63"/>
                          <a:pt x="385" y="68"/>
                          <a:pt x="375" y="73"/>
                        </a:cubicBezTo>
                        <a:cubicBezTo>
                          <a:pt x="371" y="82"/>
                          <a:pt x="371" y="83"/>
                          <a:pt x="361" y="88"/>
                        </a:cubicBezTo>
                        <a:cubicBezTo>
                          <a:pt x="359" y="92"/>
                          <a:pt x="364" y="93"/>
                          <a:pt x="362" y="99"/>
                        </a:cubicBezTo>
                        <a:cubicBezTo>
                          <a:pt x="363" y="102"/>
                          <a:pt x="364" y="105"/>
                          <a:pt x="364" y="107"/>
                        </a:cubicBezTo>
                        <a:cubicBezTo>
                          <a:pt x="365" y="109"/>
                          <a:pt x="366" y="111"/>
                          <a:pt x="366" y="113"/>
                        </a:cubicBezTo>
                        <a:cubicBezTo>
                          <a:pt x="365" y="115"/>
                          <a:pt x="364" y="120"/>
                          <a:pt x="362" y="122"/>
                        </a:cubicBezTo>
                        <a:cubicBezTo>
                          <a:pt x="359" y="123"/>
                          <a:pt x="354" y="119"/>
                          <a:pt x="351" y="120"/>
                        </a:cubicBezTo>
                        <a:cubicBezTo>
                          <a:pt x="347" y="129"/>
                          <a:pt x="352" y="127"/>
                          <a:pt x="342" y="129"/>
                        </a:cubicBezTo>
                        <a:cubicBezTo>
                          <a:pt x="340" y="123"/>
                          <a:pt x="345" y="111"/>
                          <a:pt x="347" y="105"/>
                        </a:cubicBezTo>
                        <a:cubicBezTo>
                          <a:pt x="347" y="100"/>
                          <a:pt x="338" y="102"/>
                          <a:pt x="338" y="100"/>
                        </a:cubicBezTo>
                        <a:cubicBezTo>
                          <a:pt x="338" y="98"/>
                          <a:pt x="344" y="95"/>
                          <a:pt x="344" y="93"/>
                        </a:cubicBezTo>
                        <a:cubicBezTo>
                          <a:pt x="344" y="92"/>
                          <a:pt x="344" y="89"/>
                          <a:pt x="342" y="89"/>
                        </a:cubicBezTo>
                        <a:cubicBezTo>
                          <a:pt x="339" y="89"/>
                          <a:pt x="324" y="94"/>
                          <a:pt x="320" y="94"/>
                        </a:cubicBezTo>
                        <a:cubicBezTo>
                          <a:pt x="317" y="86"/>
                          <a:pt x="328" y="88"/>
                          <a:pt x="317" y="85"/>
                        </a:cubicBezTo>
                        <a:cubicBezTo>
                          <a:pt x="311" y="91"/>
                          <a:pt x="306" y="93"/>
                          <a:pt x="297" y="94"/>
                        </a:cubicBezTo>
                        <a:cubicBezTo>
                          <a:pt x="300" y="104"/>
                          <a:pt x="307" y="101"/>
                          <a:pt x="320" y="103"/>
                        </a:cubicBezTo>
                        <a:cubicBezTo>
                          <a:pt x="318" y="109"/>
                          <a:pt x="311" y="111"/>
                          <a:pt x="305" y="117"/>
                        </a:cubicBezTo>
                        <a:lnTo>
                          <a:pt x="311" y="126"/>
                        </a:lnTo>
                        <a:lnTo>
                          <a:pt x="315" y="138"/>
                        </a:lnTo>
                        <a:lnTo>
                          <a:pt x="309" y="139"/>
                        </a:lnTo>
                        <a:lnTo>
                          <a:pt x="314" y="144"/>
                        </a:lnTo>
                        <a:lnTo>
                          <a:pt x="307" y="152"/>
                        </a:lnTo>
                        <a:lnTo>
                          <a:pt x="0" y="149"/>
                        </a:lnTo>
                        <a:lnTo>
                          <a:pt x="73" y="1"/>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099" name="Freeform 91"/>
                  <p:cNvSpPr>
                    <a:spLocks/>
                  </p:cNvSpPr>
                  <p:nvPr/>
                </p:nvSpPr>
                <p:spPr bwMode="ltGray">
                  <a:xfrm>
                    <a:off x="4731" y="240"/>
                    <a:ext cx="20" cy="55"/>
                  </a:xfrm>
                  <a:custGeom>
                    <a:avLst/>
                    <a:gdLst/>
                    <a:ahLst/>
                    <a:cxnLst>
                      <a:cxn ang="0">
                        <a:pos x="5" y="156"/>
                      </a:cxn>
                      <a:cxn ang="0">
                        <a:pos x="15" y="108"/>
                      </a:cxn>
                      <a:cxn ang="0">
                        <a:pos x="17" y="68"/>
                      </a:cxn>
                      <a:cxn ang="0">
                        <a:pos x="11" y="40"/>
                      </a:cxn>
                      <a:cxn ang="0">
                        <a:pos x="17" y="12"/>
                      </a:cxn>
                      <a:cxn ang="0">
                        <a:pos x="21" y="0"/>
                      </a:cxn>
                      <a:cxn ang="0">
                        <a:pos x="31" y="30"/>
                      </a:cxn>
                      <a:cxn ang="0">
                        <a:pos x="47" y="98"/>
                      </a:cxn>
                      <a:cxn ang="0">
                        <a:pos x="31" y="108"/>
                      </a:cxn>
                      <a:cxn ang="0">
                        <a:pos x="23" y="126"/>
                      </a:cxn>
                      <a:cxn ang="0">
                        <a:pos x="21" y="132"/>
                      </a:cxn>
                      <a:cxn ang="0">
                        <a:pos x="27" y="134"/>
                      </a:cxn>
                      <a:cxn ang="0">
                        <a:pos x="31" y="146"/>
                      </a:cxn>
                      <a:cxn ang="0">
                        <a:pos x="13" y="148"/>
                      </a:cxn>
                      <a:cxn ang="0">
                        <a:pos x="7" y="160"/>
                      </a:cxn>
                      <a:cxn ang="0">
                        <a:pos x="3" y="154"/>
                      </a:cxn>
                      <a:cxn ang="0">
                        <a:pos x="5" y="156"/>
                      </a:cxn>
                    </a:cxnLst>
                    <a:rect l="0" t="0" r="r" b="b"/>
                    <a:pathLst>
                      <a:path w="47" h="165">
                        <a:moveTo>
                          <a:pt x="5" y="156"/>
                        </a:moveTo>
                        <a:cubicBezTo>
                          <a:pt x="0" y="141"/>
                          <a:pt x="1" y="118"/>
                          <a:pt x="15" y="108"/>
                        </a:cubicBezTo>
                        <a:cubicBezTo>
                          <a:pt x="16" y="95"/>
                          <a:pt x="17" y="81"/>
                          <a:pt x="17" y="68"/>
                        </a:cubicBezTo>
                        <a:cubicBezTo>
                          <a:pt x="17" y="58"/>
                          <a:pt x="11" y="40"/>
                          <a:pt x="11" y="40"/>
                        </a:cubicBezTo>
                        <a:cubicBezTo>
                          <a:pt x="14" y="20"/>
                          <a:pt x="11" y="29"/>
                          <a:pt x="17" y="12"/>
                        </a:cubicBezTo>
                        <a:cubicBezTo>
                          <a:pt x="18" y="8"/>
                          <a:pt x="21" y="0"/>
                          <a:pt x="21" y="0"/>
                        </a:cubicBezTo>
                        <a:cubicBezTo>
                          <a:pt x="38" y="6"/>
                          <a:pt x="33" y="7"/>
                          <a:pt x="31" y="30"/>
                        </a:cubicBezTo>
                        <a:cubicBezTo>
                          <a:pt x="38" y="52"/>
                          <a:pt x="40" y="76"/>
                          <a:pt x="47" y="98"/>
                        </a:cubicBezTo>
                        <a:cubicBezTo>
                          <a:pt x="44" y="116"/>
                          <a:pt x="45" y="113"/>
                          <a:pt x="31" y="108"/>
                        </a:cubicBezTo>
                        <a:cubicBezTo>
                          <a:pt x="25" y="118"/>
                          <a:pt x="28" y="112"/>
                          <a:pt x="23" y="126"/>
                        </a:cubicBezTo>
                        <a:cubicBezTo>
                          <a:pt x="22" y="128"/>
                          <a:pt x="21" y="132"/>
                          <a:pt x="21" y="132"/>
                        </a:cubicBezTo>
                        <a:cubicBezTo>
                          <a:pt x="23" y="133"/>
                          <a:pt x="26" y="132"/>
                          <a:pt x="27" y="134"/>
                        </a:cubicBezTo>
                        <a:cubicBezTo>
                          <a:pt x="29" y="137"/>
                          <a:pt x="31" y="146"/>
                          <a:pt x="31" y="146"/>
                        </a:cubicBezTo>
                        <a:cubicBezTo>
                          <a:pt x="27" y="165"/>
                          <a:pt x="23" y="155"/>
                          <a:pt x="13" y="148"/>
                        </a:cubicBezTo>
                        <a:cubicBezTo>
                          <a:pt x="11" y="152"/>
                          <a:pt x="11" y="160"/>
                          <a:pt x="7" y="160"/>
                        </a:cubicBezTo>
                        <a:cubicBezTo>
                          <a:pt x="5" y="160"/>
                          <a:pt x="4" y="156"/>
                          <a:pt x="3" y="154"/>
                        </a:cubicBezTo>
                        <a:cubicBezTo>
                          <a:pt x="3" y="153"/>
                          <a:pt x="4" y="155"/>
                          <a:pt x="5" y="15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00" name="Freeform 92"/>
                  <p:cNvSpPr>
                    <a:spLocks/>
                  </p:cNvSpPr>
                  <p:nvPr/>
                </p:nvSpPr>
                <p:spPr bwMode="ltGray">
                  <a:xfrm>
                    <a:off x="4719" y="287"/>
                    <a:ext cx="59" cy="34"/>
                  </a:xfrm>
                  <a:custGeom>
                    <a:avLst/>
                    <a:gdLst/>
                    <a:ahLst/>
                    <a:cxnLst>
                      <a:cxn ang="0">
                        <a:pos x="26" y="61"/>
                      </a:cxn>
                      <a:cxn ang="0">
                        <a:pos x="30" y="43"/>
                      </a:cxn>
                      <a:cxn ang="0">
                        <a:pos x="50" y="33"/>
                      </a:cxn>
                      <a:cxn ang="0">
                        <a:pos x="54" y="45"/>
                      </a:cxn>
                      <a:cxn ang="0">
                        <a:pos x="66" y="49"/>
                      </a:cxn>
                      <a:cxn ang="0">
                        <a:pos x="80" y="55"/>
                      </a:cxn>
                      <a:cxn ang="0">
                        <a:pos x="116" y="33"/>
                      </a:cxn>
                      <a:cxn ang="0">
                        <a:pos x="130" y="17"/>
                      </a:cxn>
                      <a:cxn ang="0">
                        <a:pos x="138" y="11"/>
                      </a:cxn>
                      <a:cxn ang="0">
                        <a:pos x="106" y="49"/>
                      </a:cxn>
                      <a:cxn ang="0">
                        <a:pos x="84" y="67"/>
                      </a:cxn>
                      <a:cxn ang="0">
                        <a:pos x="66" y="81"/>
                      </a:cxn>
                      <a:cxn ang="0">
                        <a:pos x="48" y="103"/>
                      </a:cxn>
                      <a:cxn ang="0">
                        <a:pos x="26" y="89"/>
                      </a:cxn>
                      <a:cxn ang="0">
                        <a:pos x="20" y="87"/>
                      </a:cxn>
                      <a:cxn ang="0">
                        <a:pos x="22" y="97"/>
                      </a:cxn>
                      <a:cxn ang="0">
                        <a:pos x="0" y="97"/>
                      </a:cxn>
                      <a:cxn ang="0">
                        <a:pos x="10" y="79"/>
                      </a:cxn>
                      <a:cxn ang="0">
                        <a:pos x="26" y="61"/>
                      </a:cxn>
                    </a:cxnLst>
                    <a:rect l="0" t="0" r="r" b="b"/>
                    <a:pathLst>
                      <a:path w="138" h="103">
                        <a:moveTo>
                          <a:pt x="26" y="61"/>
                        </a:moveTo>
                        <a:cubicBezTo>
                          <a:pt x="29" y="53"/>
                          <a:pt x="33" y="51"/>
                          <a:pt x="30" y="43"/>
                        </a:cubicBezTo>
                        <a:cubicBezTo>
                          <a:pt x="33" y="27"/>
                          <a:pt x="37" y="24"/>
                          <a:pt x="50" y="33"/>
                        </a:cubicBezTo>
                        <a:cubicBezTo>
                          <a:pt x="51" y="37"/>
                          <a:pt x="53" y="41"/>
                          <a:pt x="54" y="45"/>
                        </a:cubicBezTo>
                        <a:cubicBezTo>
                          <a:pt x="55" y="49"/>
                          <a:pt x="66" y="49"/>
                          <a:pt x="66" y="49"/>
                        </a:cubicBezTo>
                        <a:cubicBezTo>
                          <a:pt x="75" y="43"/>
                          <a:pt x="77" y="45"/>
                          <a:pt x="80" y="55"/>
                        </a:cubicBezTo>
                        <a:cubicBezTo>
                          <a:pt x="92" y="47"/>
                          <a:pt x="101" y="37"/>
                          <a:pt x="116" y="33"/>
                        </a:cubicBezTo>
                        <a:cubicBezTo>
                          <a:pt x="125" y="19"/>
                          <a:pt x="120" y="24"/>
                          <a:pt x="130" y="17"/>
                        </a:cubicBezTo>
                        <a:cubicBezTo>
                          <a:pt x="134" y="11"/>
                          <a:pt x="134" y="0"/>
                          <a:pt x="138" y="11"/>
                        </a:cubicBezTo>
                        <a:cubicBezTo>
                          <a:pt x="135" y="31"/>
                          <a:pt x="126" y="45"/>
                          <a:pt x="106" y="49"/>
                        </a:cubicBezTo>
                        <a:cubicBezTo>
                          <a:pt x="97" y="55"/>
                          <a:pt x="93" y="61"/>
                          <a:pt x="84" y="67"/>
                        </a:cubicBezTo>
                        <a:cubicBezTo>
                          <a:pt x="80" y="79"/>
                          <a:pt x="79" y="79"/>
                          <a:pt x="66" y="81"/>
                        </a:cubicBezTo>
                        <a:cubicBezTo>
                          <a:pt x="60" y="90"/>
                          <a:pt x="57" y="97"/>
                          <a:pt x="48" y="103"/>
                        </a:cubicBezTo>
                        <a:cubicBezTo>
                          <a:pt x="42" y="94"/>
                          <a:pt x="37" y="93"/>
                          <a:pt x="26" y="89"/>
                        </a:cubicBezTo>
                        <a:cubicBezTo>
                          <a:pt x="24" y="88"/>
                          <a:pt x="20" y="87"/>
                          <a:pt x="20" y="87"/>
                        </a:cubicBezTo>
                        <a:cubicBezTo>
                          <a:pt x="10" y="90"/>
                          <a:pt x="14" y="94"/>
                          <a:pt x="22" y="97"/>
                        </a:cubicBezTo>
                        <a:cubicBezTo>
                          <a:pt x="14" y="103"/>
                          <a:pt x="9" y="100"/>
                          <a:pt x="0" y="97"/>
                        </a:cubicBezTo>
                        <a:cubicBezTo>
                          <a:pt x="2" y="87"/>
                          <a:pt x="1" y="82"/>
                          <a:pt x="10" y="79"/>
                        </a:cubicBezTo>
                        <a:cubicBezTo>
                          <a:pt x="15" y="63"/>
                          <a:pt x="14" y="69"/>
                          <a:pt x="26" y="6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01" name="Freeform 93"/>
                  <p:cNvSpPr>
                    <a:spLocks/>
                  </p:cNvSpPr>
                  <p:nvPr/>
                </p:nvSpPr>
                <p:spPr bwMode="ltGray">
                  <a:xfrm>
                    <a:off x="4656" y="319"/>
                    <a:ext cx="80" cy="72"/>
                  </a:xfrm>
                  <a:custGeom>
                    <a:avLst/>
                    <a:gdLst/>
                    <a:ahLst/>
                    <a:cxnLst>
                      <a:cxn ang="0">
                        <a:pos x="158" y="24"/>
                      </a:cxn>
                      <a:cxn ang="0">
                        <a:pos x="160" y="6"/>
                      </a:cxn>
                      <a:cxn ang="0">
                        <a:pos x="170" y="0"/>
                      </a:cxn>
                      <a:cxn ang="0">
                        <a:pos x="182" y="24"/>
                      </a:cxn>
                      <a:cxn ang="0">
                        <a:pos x="188" y="42"/>
                      </a:cxn>
                      <a:cxn ang="0">
                        <a:pos x="178" y="58"/>
                      </a:cxn>
                      <a:cxn ang="0">
                        <a:pos x="170" y="76"/>
                      </a:cxn>
                      <a:cxn ang="0">
                        <a:pos x="162" y="126"/>
                      </a:cxn>
                      <a:cxn ang="0">
                        <a:pos x="144" y="136"/>
                      </a:cxn>
                      <a:cxn ang="0">
                        <a:pos x="120" y="138"/>
                      </a:cxn>
                      <a:cxn ang="0">
                        <a:pos x="112" y="124"/>
                      </a:cxn>
                      <a:cxn ang="0">
                        <a:pos x="102" y="146"/>
                      </a:cxn>
                      <a:cxn ang="0">
                        <a:pos x="90" y="150"/>
                      </a:cxn>
                      <a:cxn ang="0">
                        <a:pos x="80" y="132"/>
                      </a:cxn>
                      <a:cxn ang="0">
                        <a:pos x="58" y="144"/>
                      </a:cxn>
                      <a:cxn ang="0">
                        <a:pos x="76" y="142"/>
                      </a:cxn>
                      <a:cxn ang="0">
                        <a:pos x="78" y="160"/>
                      </a:cxn>
                      <a:cxn ang="0">
                        <a:pos x="58" y="166"/>
                      </a:cxn>
                      <a:cxn ang="0">
                        <a:pos x="34" y="166"/>
                      </a:cxn>
                      <a:cxn ang="0">
                        <a:pos x="36" y="154"/>
                      </a:cxn>
                      <a:cxn ang="0">
                        <a:pos x="46" y="144"/>
                      </a:cxn>
                      <a:cxn ang="0">
                        <a:pos x="34" y="148"/>
                      </a:cxn>
                      <a:cxn ang="0">
                        <a:pos x="26" y="166"/>
                      </a:cxn>
                      <a:cxn ang="0">
                        <a:pos x="30" y="190"/>
                      </a:cxn>
                      <a:cxn ang="0">
                        <a:pos x="14" y="200"/>
                      </a:cxn>
                      <a:cxn ang="0">
                        <a:pos x="0" y="214"/>
                      </a:cxn>
                      <a:cxn ang="0">
                        <a:pos x="8" y="188"/>
                      </a:cxn>
                      <a:cxn ang="0">
                        <a:pos x="0" y="164"/>
                      </a:cxn>
                      <a:cxn ang="0">
                        <a:pos x="14" y="152"/>
                      </a:cxn>
                      <a:cxn ang="0">
                        <a:pos x="32" y="134"/>
                      </a:cxn>
                      <a:cxn ang="0">
                        <a:pos x="44" y="118"/>
                      </a:cxn>
                      <a:cxn ang="0">
                        <a:pos x="72" y="116"/>
                      </a:cxn>
                      <a:cxn ang="0">
                        <a:pos x="84" y="112"/>
                      </a:cxn>
                      <a:cxn ang="0">
                        <a:pos x="114" y="78"/>
                      </a:cxn>
                      <a:cxn ang="0">
                        <a:pos x="120" y="92"/>
                      </a:cxn>
                      <a:cxn ang="0">
                        <a:pos x="132" y="76"/>
                      </a:cxn>
                      <a:cxn ang="0">
                        <a:pos x="150" y="54"/>
                      </a:cxn>
                      <a:cxn ang="0">
                        <a:pos x="154" y="42"/>
                      </a:cxn>
                      <a:cxn ang="0">
                        <a:pos x="148" y="38"/>
                      </a:cxn>
                      <a:cxn ang="0">
                        <a:pos x="152" y="32"/>
                      </a:cxn>
                      <a:cxn ang="0">
                        <a:pos x="158" y="24"/>
                      </a:cxn>
                    </a:cxnLst>
                    <a:rect l="0" t="0" r="r" b="b"/>
                    <a:pathLst>
                      <a:path w="188" h="214">
                        <a:moveTo>
                          <a:pt x="158" y="24"/>
                        </a:moveTo>
                        <a:cubicBezTo>
                          <a:pt x="156" y="18"/>
                          <a:pt x="160" y="6"/>
                          <a:pt x="160" y="6"/>
                        </a:cubicBezTo>
                        <a:cubicBezTo>
                          <a:pt x="167" y="16"/>
                          <a:pt x="167" y="8"/>
                          <a:pt x="170" y="0"/>
                        </a:cubicBezTo>
                        <a:cubicBezTo>
                          <a:pt x="181" y="4"/>
                          <a:pt x="179" y="14"/>
                          <a:pt x="182" y="24"/>
                        </a:cubicBezTo>
                        <a:cubicBezTo>
                          <a:pt x="184" y="30"/>
                          <a:pt x="188" y="42"/>
                          <a:pt x="188" y="42"/>
                        </a:cubicBezTo>
                        <a:cubicBezTo>
                          <a:pt x="183" y="56"/>
                          <a:pt x="188" y="52"/>
                          <a:pt x="178" y="58"/>
                        </a:cubicBezTo>
                        <a:cubicBezTo>
                          <a:pt x="174" y="63"/>
                          <a:pt x="170" y="76"/>
                          <a:pt x="170" y="76"/>
                        </a:cubicBezTo>
                        <a:cubicBezTo>
                          <a:pt x="169" y="100"/>
                          <a:pt x="173" y="110"/>
                          <a:pt x="162" y="126"/>
                        </a:cubicBezTo>
                        <a:cubicBezTo>
                          <a:pt x="150" y="118"/>
                          <a:pt x="155" y="132"/>
                          <a:pt x="144" y="136"/>
                        </a:cubicBezTo>
                        <a:cubicBezTo>
                          <a:pt x="135" y="134"/>
                          <a:pt x="129" y="135"/>
                          <a:pt x="120" y="138"/>
                        </a:cubicBezTo>
                        <a:cubicBezTo>
                          <a:pt x="114" y="129"/>
                          <a:pt x="122" y="127"/>
                          <a:pt x="112" y="124"/>
                        </a:cubicBezTo>
                        <a:cubicBezTo>
                          <a:pt x="108" y="130"/>
                          <a:pt x="108" y="142"/>
                          <a:pt x="102" y="146"/>
                        </a:cubicBezTo>
                        <a:cubicBezTo>
                          <a:pt x="98" y="148"/>
                          <a:pt x="90" y="150"/>
                          <a:pt x="90" y="150"/>
                        </a:cubicBezTo>
                        <a:cubicBezTo>
                          <a:pt x="87" y="141"/>
                          <a:pt x="89" y="135"/>
                          <a:pt x="80" y="132"/>
                        </a:cubicBezTo>
                        <a:cubicBezTo>
                          <a:pt x="68" y="134"/>
                          <a:pt x="65" y="134"/>
                          <a:pt x="58" y="144"/>
                        </a:cubicBezTo>
                        <a:cubicBezTo>
                          <a:pt x="66" y="150"/>
                          <a:pt x="68" y="147"/>
                          <a:pt x="76" y="142"/>
                        </a:cubicBezTo>
                        <a:cubicBezTo>
                          <a:pt x="81" y="146"/>
                          <a:pt x="85" y="155"/>
                          <a:pt x="78" y="160"/>
                        </a:cubicBezTo>
                        <a:cubicBezTo>
                          <a:pt x="75" y="162"/>
                          <a:pt x="62" y="165"/>
                          <a:pt x="58" y="166"/>
                        </a:cubicBezTo>
                        <a:cubicBezTo>
                          <a:pt x="48" y="173"/>
                          <a:pt x="44" y="173"/>
                          <a:pt x="34" y="166"/>
                        </a:cubicBezTo>
                        <a:cubicBezTo>
                          <a:pt x="35" y="162"/>
                          <a:pt x="34" y="158"/>
                          <a:pt x="36" y="154"/>
                        </a:cubicBezTo>
                        <a:cubicBezTo>
                          <a:pt x="38" y="150"/>
                          <a:pt x="55" y="146"/>
                          <a:pt x="46" y="144"/>
                        </a:cubicBezTo>
                        <a:cubicBezTo>
                          <a:pt x="42" y="143"/>
                          <a:pt x="34" y="148"/>
                          <a:pt x="34" y="148"/>
                        </a:cubicBezTo>
                        <a:cubicBezTo>
                          <a:pt x="32" y="155"/>
                          <a:pt x="28" y="159"/>
                          <a:pt x="26" y="166"/>
                        </a:cubicBezTo>
                        <a:cubicBezTo>
                          <a:pt x="36" y="182"/>
                          <a:pt x="36" y="173"/>
                          <a:pt x="30" y="190"/>
                        </a:cubicBezTo>
                        <a:cubicBezTo>
                          <a:pt x="28" y="196"/>
                          <a:pt x="14" y="200"/>
                          <a:pt x="14" y="200"/>
                        </a:cubicBezTo>
                        <a:cubicBezTo>
                          <a:pt x="5" y="214"/>
                          <a:pt x="11" y="210"/>
                          <a:pt x="0" y="214"/>
                        </a:cubicBezTo>
                        <a:cubicBezTo>
                          <a:pt x="2" y="202"/>
                          <a:pt x="5" y="198"/>
                          <a:pt x="8" y="188"/>
                        </a:cubicBezTo>
                        <a:cubicBezTo>
                          <a:pt x="6" y="178"/>
                          <a:pt x="3" y="173"/>
                          <a:pt x="0" y="164"/>
                        </a:cubicBezTo>
                        <a:cubicBezTo>
                          <a:pt x="3" y="156"/>
                          <a:pt x="7" y="157"/>
                          <a:pt x="14" y="152"/>
                        </a:cubicBezTo>
                        <a:cubicBezTo>
                          <a:pt x="18" y="141"/>
                          <a:pt x="23" y="140"/>
                          <a:pt x="32" y="134"/>
                        </a:cubicBezTo>
                        <a:cubicBezTo>
                          <a:pt x="37" y="127"/>
                          <a:pt x="37" y="123"/>
                          <a:pt x="44" y="118"/>
                        </a:cubicBezTo>
                        <a:cubicBezTo>
                          <a:pt x="64" y="121"/>
                          <a:pt x="55" y="122"/>
                          <a:pt x="72" y="116"/>
                        </a:cubicBezTo>
                        <a:cubicBezTo>
                          <a:pt x="76" y="115"/>
                          <a:pt x="84" y="112"/>
                          <a:pt x="84" y="112"/>
                        </a:cubicBezTo>
                        <a:cubicBezTo>
                          <a:pt x="105" y="119"/>
                          <a:pt x="97" y="84"/>
                          <a:pt x="114" y="78"/>
                        </a:cubicBezTo>
                        <a:cubicBezTo>
                          <a:pt x="117" y="87"/>
                          <a:pt x="110" y="89"/>
                          <a:pt x="120" y="92"/>
                        </a:cubicBezTo>
                        <a:cubicBezTo>
                          <a:pt x="125" y="85"/>
                          <a:pt x="125" y="81"/>
                          <a:pt x="132" y="76"/>
                        </a:cubicBezTo>
                        <a:cubicBezTo>
                          <a:pt x="138" y="68"/>
                          <a:pt x="146" y="65"/>
                          <a:pt x="150" y="54"/>
                        </a:cubicBezTo>
                        <a:cubicBezTo>
                          <a:pt x="151" y="50"/>
                          <a:pt x="154" y="42"/>
                          <a:pt x="154" y="42"/>
                        </a:cubicBezTo>
                        <a:cubicBezTo>
                          <a:pt x="152" y="41"/>
                          <a:pt x="148" y="40"/>
                          <a:pt x="148" y="38"/>
                        </a:cubicBezTo>
                        <a:cubicBezTo>
                          <a:pt x="148" y="36"/>
                          <a:pt x="161" y="33"/>
                          <a:pt x="152" y="32"/>
                        </a:cubicBezTo>
                        <a:lnTo>
                          <a:pt x="158" y="24"/>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02" name="Freeform 94"/>
                  <p:cNvSpPr>
                    <a:spLocks/>
                  </p:cNvSpPr>
                  <p:nvPr/>
                </p:nvSpPr>
                <p:spPr bwMode="ltGray">
                  <a:xfrm>
                    <a:off x="4709" y="340"/>
                    <a:ext cx="6" cy="4"/>
                  </a:xfrm>
                  <a:custGeom>
                    <a:avLst/>
                    <a:gdLst/>
                    <a:ahLst/>
                    <a:cxnLst>
                      <a:cxn ang="0">
                        <a:pos x="0" y="9"/>
                      </a:cxn>
                      <a:cxn ang="0">
                        <a:pos x="4" y="13"/>
                      </a:cxn>
                      <a:cxn ang="0">
                        <a:pos x="0" y="9"/>
                      </a:cxn>
                    </a:cxnLst>
                    <a:rect l="0" t="0" r="r" b="b"/>
                    <a:pathLst>
                      <a:path w="13" h="13">
                        <a:moveTo>
                          <a:pt x="0" y="9"/>
                        </a:moveTo>
                        <a:cubicBezTo>
                          <a:pt x="6" y="0"/>
                          <a:pt x="13" y="7"/>
                          <a:pt x="4" y="13"/>
                        </a:cubicBezTo>
                        <a:cubicBezTo>
                          <a:pt x="0" y="6"/>
                          <a:pt x="0" y="5"/>
                          <a:pt x="0" y="9"/>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03" name="Freeform 95"/>
                  <p:cNvSpPr>
                    <a:spLocks/>
                  </p:cNvSpPr>
                  <p:nvPr/>
                </p:nvSpPr>
                <p:spPr bwMode="ltGray">
                  <a:xfrm>
                    <a:off x="4261" y="389"/>
                    <a:ext cx="347" cy="189"/>
                  </a:xfrm>
                  <a:custGeom>
                    <a:avLst/>
                    <a:gdLst/>
                    <a:ahLst/>
                    <a:cxnLst>
                      <a:cxn ang="0">
                        <a:pos x="812" y="26"/>
                      </a:cxn>
                      <a:cxn ang="0">
                        <a:pos x="778" y="78"/>
                      </a:cxn>
                      <a:cxn ang="0">
                        <a:pos x="748" y="122"/>
                      </a:cxn>
                      <a:cxn ang="0">
                        <a:pos x="722" y="142"/>
                      </a:cxn>
                      <a:cxn ang="0">
                        <a:pos x="634" y="180"/>
                      </a:cxn>
                      <a:cxn ang="0">
                        <a:pos x="632" y="210"/>
                      </a:cxn>
                      <a:cxn ang="0">
                        <a:pos x="604" y="230"/>
                      </a:cxn>
                      <a:cxn ang="0">
                        <a:pos x="620" y="178"/>
                      </a:cxn>
                      <a:cxn ang="0">
                        <a:pos x="576" y="188"/>
                      </a:cxn>
                      <a:cxn ang="0">
                        <a:pos x="556" y="218"/>
                      </a:cxn>
                      <a:cxn ang="0">
                        <a:pos x="596" y="280"/>
                      </a:cxn>
                      <a:cxn ang="0">
                        <a:pos x="594" y="368"/>
                      </a:cxn>
                      <a:cxn ang="0">
                        <a:pos x="542" y="406"/>
                      </a:cxn>
                      <a:cxn ang="0">
                        <a:pos x="522" y="386"/>
                      </a:cxn>
                      <a:cxn ang="0">
                        <a:pos x="482" y="348"/>
                      </a:cxn>
                      <a:cxn ang="0">
                        <a:pos x="462" y="348"/>
                      </a:cxn>
                      <a:cxn ang="0">
                        <a:pos x="450" y="394"/>
                      </a:cxn>
                      <a:cxn ang="0">
                        <a:pos x="500" y="464"/>
                      </a:cxn>
                      <a:cxn ang="0">
                        <a:pos x="510" y="524"/>
                      </a:cxn>
                      <a:cxn ang="0">
                        <a:pos x="526" y="560"/>
                      </a:cxn>
                      <a:cxn ang="0">
                        <a:pos x="492" y="544"/>
                      </a:cxn>
                      <a:cxn ang="0">
                        <a:pos x="470" y="518"/>
                      </a:cxn>
                      <a:cxn ang="0">
                        <a:pos x="422" y="424"/>
                      </a:cxn>
                      <a:cxn ang="0">
                        <a:pos x="426" y="310"/>
                      </a:cxn>
                      <a:cxn ang="0">
                        <a:pos x="422" y="268"/>
                      </a:cxn>
                      <a:cxn ang="0">
                        <a:pos x="412" y="276"/>
                      </a:cxn>
                      <a:cxn ang="0">
                        <a:pos x="386" y="266"/>
                      </a:cxn>
                      <a:cxn ang="0">
                        <a:pos x="360" y="170"/>
                      </a:cxn>
                      <a:cxn ang="0">
                        <a:pos x="330" y="166"/>
                      </a:cxn>
                      <a:cxn ang="0">
                        <a:pos x="288" y="172"/>
                      </a:cxn>
                      <a:cxn ang="0">
                        <a:pos x="242" y="232"/>
                      </a:cxn>
                      <a:cxn ang="0">
                        <a:pos x="196" y="268"/>
                      </a:cxn>
                      <a:cxn ang="0">
                        <a:pos x="184" y="274"/>
                      </a:cxn>
                      <a:cxn ang="0">
                        <a:pos x="160" y="328"/>
                      </a:cxn>
                      <a:cxn ang="0">
                        <a:pos x="152" y="354"/>
                      </a:cxn>
                      <a:cxn ang="0">
                        <a:pos x="128" y="404"/>
                      </a:cxn>
                      <a:cxn ang="0">
                        <a:pos x="94" y="392"/>
                      </a:cxn>
                      <a:cxn ang="0">
                        <a:pos x="66" y="258"/>
                      </a:cxn>
                      <a:cxn ang="0">
                        <a:pos x="72" y="156"/>
                      </a:cxn>
                      <a:cxn ang="0">
                        <a:pos x="44" y="180"/>
                      </a:cxn>
                      <a:cxn ang="0">
                        <a:pos x="20" y="150"/>
                      </a:cxn>
                      <a:cxn ang="0">
                        <a:pos x="24" y="138"/>
                      </a:cxn>
                      <a:cxn ang="0">
                        <a:pos x="0" y="92"/>
                      </a:cxn>
                      <a:cxn ang="0">
                        <a:pos x="798" y="6"/>
                      </a:cxn>
                    </a:cxnLst>
                    <a:rect l="0" t="0" r="r" b="b"/>
                    <a:pathLst>
                      <a:path w="812" h="564">
                        <a:moveTo>
                          <a:pt x="798" y="6"/>
                        </a:moveTo>
                        <a:cubicBezTo>
                          <a:pt x="801" y="15"/>
                          <a:pt x="809" y="16"/>
                          <a:pt x="812" y="26"/>
                        </a:cubicBezTo>
                        <a:cubicBezTo>
                          <a:pt x="809" y="36"/>
                          <a:pt x="801" y="41"/>
                          <a:pt x="796" y="50"/>
                        </a:cubicBezTo>
                        <a:cubicBezTo>
                          <a:pt x="791" y="61"/>
                          <a:pt x="788" y="71"/>
                          <a:pt x="778" y="78"/>
                        </a:cubicBezTo>
                        <a:cubicBezTo>
                          <a:pt x="773" y="85"/>
                          <a:pt x="771" y="88"/>
                          <a:pt x="774" y="96"/>
                        </a:cubicBezTo>
                        <a:cubicBezTo>
                          <a:pt x="767" y="107"/>
                          <a:pt x="758" y="114"/>
                          <a:pt x="748" y="122"/>
                        </a:cubicBezTo>
                        <a:cubicBezTo>
                          <a:pt x="744" y="125"/>
                          <a:pt x="736" y="130"/>
                          <a:pt x="736" y="130"/>
                        </a:cubicBezTo>
                        <a:cubicBezTo>
                          <a:pt x="740" y="141"/>
                          <a:pt x="731" y="140"/>
                          <a:pt x="722" y="142"/>
                        </a:cubicBezTo>
                        <a:cubicBezTo>
                          <a:pt x="716" y="148"/>
                          <a:pt x="712" y="151"/>
                          <a:pt x="704" y="154"/>
                        </a:cubicBezTo>
                        <a:cubicBezTo>
                          <a:pt x="686" y="150"/>
                          <a:pt x="650" y="169"/>
                          <a:pt x="634" y="180"/>
                        </a:cubicBezTo>
                        <a:cubicBezTo>
                          <a:pt x="636" y="189"/>
                          <a:pt x="631" y="193"/>
                          <a:pt x="640" y="196"/>
                        </a:cubicBezTo>
                        <a:cubicBezTo>
                          <a:pt x="643" y="205"/>
                          <a:pt x="640" y="207"/>
                          <a:pt x="632" y="210"/>
                        </a:cubicBezTo>
                        <a:cubicBezTo>
                          <a:pt x="626" y="219"/>
                          <a:pt x="623" y="226"/>
                          <a:pt x="614" y="232"/>
                        </a:cubicBezTo>
                        <a:cubicBezTo>
                          <a:pt x="611" y="231"/>
                          <a:pt x="606" y="233"/>
                          <a:pt x="604" y="230"/>
                        </a:cubicBezTo>
                        <a:cubicBezTo>
                          <a:pt x="599" y="220"/>
                          <a:pt x="610" y="199"/>
                          <a:pt x="620" y="196"/>
                        </a:cubicBezTo>
                        <a:cubicBezTo>
                          <a:pt x="623" y="187"/>
                          <a:pt x="617" y="187"/>
                          <a:pt x="620" y="178"/>
                        </a:cubicBezTo>
                        <a:cubicBezTo>
                          <a:pt x="617" y="164"/>
                          <a:pt x="609" y="168"/>
                          <a:pt x="598" y="172"/>
                        </a:cubicBezTo>
                        <a:cubicBezTo>
                          <a:pt x="592" y="180"/>
                          <a:pt x="585" y="185"/>
                          <a:pt x="576" y="188"/>
                        </a:cubicBezTo>
                        <a:cubicBezTo>
                          <a:pt x="572" y="194"/>
                          <a:pt x="568" y="200"/>
                          <a:pt x="564" y="206"/>
                        </a:cubicBezTo>
                        <a:cubicBezTo>
                          <a:pt x="561" y="210"/>
                          <a:pt x="556" y="218"/>
                          <a:pt x="556" y="218"/>
                        </a:cubicBezTo>
                        <a:cubicBezTo>
                          <a:pt x="558" y="234"/>
                          <a:pt x="559" y="243"/>
                          <a:pt x="572" y="252"/>
                        </a:cubicBezTo>
                        <a:cubicBezTo>
                          <a:pt x="579" y="262"/>
                          <a:pt x="586" y="273"/>
                          <a:pt x="596" y="280"/>
                        </a:cubicBezTo>
                        <a:cubicBezTo>
                          <a:pt x="598" y="286"/>
                          <a:pt x="602" y="298"/>
                          <a:pt x="602" y="298"/>
                        </a:cubicBezTo>
                        <a:cubicBezTo>
                          <a:pt x="601" y="308"/>
                          <a:pt x="599" y="361"/>
                          <a:pt x="594" y="368"/>
                        </a:cubicBezTo>
                        <a:cubicBezTo>
                          <a:pt x="590" y="374"/>
                          <a:pt x="576" y="378"/>
                          <a:pt x="570" y="382"/>
                        </a:cubicBezTo>
                        <a:cubicBezTo>
                          <a:pt x="563" y="393"/>
                          <a:pt x="550" y="396"/>
                          <a:pt x="542" y="406"/>
                        </a:cubicBezTo>
                        <a:cubicBezTo>
                          <a:pt x="536" y="413"/>
                          <a:pt x="539" y="417"/>
                          <a:pt x="530" y="420"/>
                        </a:cubicBezTo>
                        <a:cubicBezTo>
                          <a:pt x="526" y="408"/>
                          <a:pt x="538" y="391"/>
                          <a:pt x="522" y="386"/>
                        </a:cubicBezTo>
                        <a:cubicBezTo>
                          <a:pt x="516" y="377"/>
                          <a:pt x="510" y="364"/>
                          <a:pt x="502" y="356"/>
                        </a:cubicBezTo>
                        <a:cubicBezTo>
                          <a:pt x="497" y="341"/>
                          <a:pt x="505" y="360"/>
                          <a:pt x="482" y="348"/>
                        </a:cubicBezTo>
                        <a:cubicBezTo>
                          <a:pt x="478" y="346"/>
                          <a:pt x="478" y="339"/>
                          <a:pt x="474" y="336"/>
                        </a:cubicBezTo>
                        <a:cubicBezTo>
                          <a:pt x="470" y="323"/>
                          <a:pt x="466" y="342"/>
                          <a:pt x="462" y="348"/>
                        </a:cubicBezTo>
                        <a:cubicBezTo>
                          <a:pt x="460" y="358"/>
                          <a:pt x="456" y="363"/>
                          <a:pt x="454" y="374"/>
                        </a:cubicBezTo>
                        <a:cubicBezTo>
                          <a:pt x="457" y="383"/>
                          <a:pt x="455" y="387"/>
                          <a:pt x="450" y="394"/>
                        </a:cubicBezTo>
                        <a:cubicBezTo>
                          <a:pt x="454" y="399"/>
                          <a:pt x="464" y="411"/>
                          <a:pt x="466" y="418"/>
                        </a:cubicBezTo>
                        <a:cubicBezTo>
                          <a:pt x="474" y="443"/>
                          <a:pt x="472" y="458"/>
                          <a:pt x="500" y="464"/>
                        </a:cubicBezTo>
                        <a:cubicBezTo>
                          <a:pt x="507" y="469"/>
                          <a:pt x="510" y="474"/>
                          <a:pt x="516" y="480"/>
                        </a:cubicBezTo>
                        <a:cubicBezTo>
                          <a:pt x="511" y="494"/>
                          <a:pt x="513" y="509"/>
                          <a:pt x="510" y="524"/>
                        </a:cubicBezTo>
                        <a:cubicBezTo>
                          <a:pt x="512" y="537"/>
                          <a:pt x="511" y="541"/>
                          <a:pt x="522" y="548"/>
                        </a:cubicBezTo>
                        <a:cubicBezTo>
                          <a:pt x="523" y="552"/>
                          <a:pt x="525" y="556"/>
                          <a:pt x="526" y="560"/>
                        </a:cubicBezTo>
                        <a:cubicBezTo>
                          <a:pt x="527" y="564"/>
                          <a:pt x="514" y="556"/>
                          <a:pt x="514" y="556"/>
                        </a:cubicBezTo>
                        <a:cubicBezTo>
                          <a:pt x="502" y="564"/>
                          <a:pt x="501" y="551"/>
                          <a:pt x="492" y="544"/>
                        </a:cubicBezTo>
                        <a:cubicBezTo>
                          <a:pt x="488" y="541"/>
                          <a:pt x="480" y="536"/>
                          <a:pt x="480" y="536"/>
                        </a:cubicBezTo>
                        <a:cubicBezTo>
                          <a:pt x="471" y="522"/>
                          <a:pt x="474" y="529"/>
                          <a:pt x="470" y="518"/>
                        </a:cubicBezTo>
                        <a:cubicBezTo>
                          <a:pt x="467" y="491"/>
                          <a:pt x="461" y="446"/>
                          <a:pt x="436" y="430"/>
                        </a:cubicBezTo>
                        <a:cubicBezTo>
                          <a:pt x="428" y="433"/>
                          <a:pt x="425" y="433"/>
                          <a:pt x="422" y="424"/>
                        </a:cubicBezTo>
                        <a:cubicBezTo>
                          <a:pt x="427" y="404"/>
                          <a:pt x="432" y="383"/>
                          <a:pt x="438" y="364"/>
                        </a:cubicBezTo>
                        <a:cubicBezTo>
                          <a:pt x="436" y="343"/>
                          <a:pt x="431" y="330"/>
                          <a:pt x="426" y="310"/>
                        </a:cubicBezTo>
                        <a:cubicBezTo>
                          <a:pt x="429" y="302"/>
                          <a:pt x="425" y="300"/>
                          <a:pt x="422" y="292"/>
                        </a:cubicBezTo>
                        <a:cubicBezTo>
                          <a:pt x="424" y="282"/>
                          <a:pt x="428" y="277"/>
                          <a:pt x="422" y="268"/>
                        </a:cubicBezTo>
                        <a:cubicBezTo>
                          <a:pt x="420" y="269"/>
                          <a:pt x="418" y="269"/>
                          <a:pt x="416" y="270"/>
                        </a:cubicBezTo>
                        <a:cubicBezTo>
                          <a:pt x="414" y="272"/>
                          <a:pt x="414" y="275"/>
                          <a:pt x="412" y="276"/>
                        </a:cubicBezTo>
                        <a:cubicBezTo>
                          <a:pt x="408" y="278"/>
                          <a:pt x="400" y="280"/>
                          <a:pt x="400" y="280"/>
                        </a:cubicBezTo>
                        <a:cubicBezTo>
                          <a:pt x="394" y="274"/>
                          <a:pt x="389" y="274"/>
                          <a:pt x="386" y="266"/>
                        </a:cubicBezTo>
                        <a:cubicBezTo>
                          <a:pt x="391" y="251"/>
                          <a:pt x="379" y="206"/>
                          <a:pt x="364" y="196"/>
                        </a:cubicBezTo>
                        <a:cubicBezTo>
                          <a:pt x="357" y="186"/>
                          <a:pt x="358" y="182"/>
                          <a:pt x="360" y="170"/>
                        </a:cubicBezTo>
                        <a:cubicBezTo>
                          <a:pt x="358" y="160"/>
                          <a:pt x="356" y="147"/>
                          <a:pt x="346" y="144"/>
                        </a:cubicBezTo>
                        <a:cubicBezTo>
                          <a:pt x="343" y="154"/>
                          <a:pt x="338" y="160"/>
                          <a:pt x="330" y="166"/>
                        </a:cubicBezTo>
                        <a:cubicBezTo>
                          <a:pt x="323" y="164"/>
                          <a:pt x="308" y="160"/>
                          <a:pt x="308" y="160"/>
                        </a:cubicBezTo>
                        <a:cubicBezTo>
                          <a:pt x="296" y="162"/>
                          <a:pt x="297" y="166"/>
                          <a:pt x="288" y="172"/>
                        </a:cubicBezTo>
                        <a:cubicBezTo>
                          <a:pt x="284" y="185"/>
                          <a:pt x="282" y="191"/>
                          <a:pt x="268" y="196"/>
                        </a:cubicBezTo>
                        <a:cubicBezTo>
                          <a:pt x="264" y="200"/>
                          <a:pt x="243" y="231"/>
                          <a:pt x="242" y="232"/>
                        </a:cubicBezTo>
                        <a:cubicBezTo>
                          <a:pt x="231" y="239"/>
                          <a:pt x="215" y="247"/>
                          <a:pt x="206" y="256"/>
                        </a:cubicBezTo>
                        <a:cubicBezTo>
                          <a:pt x="202" y="260"/>
                          <a:pt x="200" y="265"/>
                          <a:pt x="196" y="268"/>
                        </a:cubicBezTo>
                        <a:cubicBezTo>
                          <a:pt x="194" y="269"/>
                          <a:pt x="192" y="269"/>
                          <a:pt x="190" y="270"/>
                        </a:cubicBezTo>
                        <a:cubicBezTo>
                          <a:pt x="188" y="271"/>
                          <a:pt x="186" y="272"/>
                          <a:pt x="184" y="274"/>
                        </a:cubicBezTo>
                        <a:cubicBezTo>
                          <a:pt x="180" y="278"/>
                          <a:pt x="172" y="286"/>
                          <a:pt x="172" y="286"/>
                        </a:cubicBezTo>
                        <a:cubicBezTo>
                          <a:pt x="167" y="300"/>
                          <a:pt x="165" y="314"/>
                          <a:pt x="160" y="328"/>
                        </a:cubicBezTo>
                        <a:cubicBezTo>
                          <a:pt x="158" y="335"/>
                          <a:pt x="156" y="341"/>
                          <a:pt x="154" y="348"/>
                        </a:cubicBezTo>
                        <a:cubicBezTo>
                          <a:pt x="153" y="350"/>
                          <a:pt x="152" y="354"/>
                          <a:pt x="152" y="354"/>
                        </a:cubicBezTo>
                        <a:cubicBezTo>
                          <a:pt x="152" y="359"/>
                          <a:pt x="156" y="384"/>
                          <a:pt x="146" y="392"/>
                        </a:cubicBezTo>
                        <a:cubicBezTo>
                          <a:pt x="141" y="397"/>
                          <a:pt x="128" y="404"/>
                          <a:pt x="128" y="404"/>
                        </a:cubicBezTo>
                        <a:cubicBezTo>
                          <a:pt x="125" y="412"/>
                          <a:pt x="122" y="421"/>
                          <a:pt x="114" y="424"/>
                        </a:cubicBezTo>
                        <a:cubicBezTo>
                          <a:pt x="100" y="419"/>
                          <a:pt x="97" y="405"/>
                          <a:pt x="94" y="392"/>
                        </a:cubicBezTo>
                        <a:cubicBezTo>
                          <a:pt x="86" y="362"/>
                          <a:pt x="82" y="332"/>
                          <a:pt x="72" y="302"/>
                        </a:cubicBezTo>
                        <a:cubicBezTo>
                          <a:pt x="71" y="281"/>
                          <a:pt x="70" y="275"/>
                          <a:pt x="66" y="258"/>
                        </a:cubicBezTo>
                        <a:cubicBezTo>
                          <a:pt x="66" y="251"/>
                          <a:pt x="68" y="219"/>
                          <a:pt x="64" y="208"/>
                        </a:cubicBezTo>
                        <a:cubicBezTo>
                          <a:pt x="70" y="191"/>
                          <a:pt x="66" y="173"/>
                          <a:pt x="72" y="156"/>
                        </a:cubicBezTo>
                        <a:cubicBezTo>
                          <a:pt x="66" y="139"/>
                          <a:pt x="60" y="168"/>
                          <a:pt x="56" y="172"/>
                        </a:cubicBezTo>
                        <a:cubicBezTo>
                          <a:pt x="53" y="175"/>
                          <a:pt x="44" y="180"/>
                          <a:pt x="44" y="180"/>
                        </a:cubicBezTo>
                        <a:cubicBezTo>
                          <a:pt x="35" y="177"/>
                          <a:pt x="28" y="173"/>
                          <a:pt x="24" y="162"/>
                        </a:cubicBezTo>
                        <a:cubicBezTo>
                          <a:pt x="23" y="158"/>
                          <a:pt x="20" y="150"/>
                          <a:pt x="20" y="150"/>
                        </a:cubicBezTo>
                        <a:cubicBezTo>
                          <a:pt x="30" y="148"/>
                          <a:pt x="30" y="143"/>
                          <a:pt x="38" y="138"/>
                        </a:cubicBezTo>
                        <a:cubicBezTo>
                          <a:pt x="35" y="128"/>
                          <a:pt x="31" y="133"/>
                          <a:pt x="24" y="138"/>
                        </a:cubicBezTo>
                        <a:cubicBezTo>
                          <a:pt x="15" y="135"/>
                          <a:pt x="15" y="132"/>
                          <a:pt x="18" y="124"/>
                        </a:cubicBezTo>
                        <a:cubicBezTo>
                          <a:pt x="11" y="114"/>
                          <a:pt x="9" y="101"/>
                          <a:pt x="0" y="92"/>
                        </a:cubicBezTo>
                        <a:lnTo>
                          <a:pt x="76" y="0"/>
                        </a:lnTo>
                        <a:lnTo>
                          <a:pt x="798" y="6"/>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04" name="Freeform 96"/>
                  <p:cNvSpPr>
                    <a:spLocks/>
                  </p:cNvSpPr>
                  <p:nvPr/>
                </p:nvSpPr>
                <p:spPr bwMode="ltGray">
                  <a:xfrm>
                    <a:off x="4322" y="519"/>
                    <a:ext cx="19" cy="29"/>
                  </a:xfrm>
                  <a:custGeom>
                    <a:avLst/>
                    <a:gdLst/>
                    <a:ahLst/>
                    <a:cxnLst>
                      <a:cxn ang="0">
                        <a:pos x="7" y="11"/>
                      </a:cxn>
                      <a:cxn ang="0">
                        <a:pos x="17" y="3"/>
                      </a:cxn>
                      <a:cxn ang="0">
                        <a:pos x="37" y="33"/>
                      </a:cxn>
                      <a:cxn ang="0">
                        <a:pos x="19" y="85"/>
                      </a:cxn>
                      <a:cxn ang="0">
                        <a:pos x="1" y="69"/>
                      </a:cxn>
                      <a:cxn ang="0">
                        <a:pos x="7" y="11"/>
                      </a:cxn>
                    </a:cxnLst>
                    <a:rect l="0" t="0" r="r" b="b"/>
                    <a:pathLst>
                      <a:path w="43" h="85">
                        <a:moveTo>
                          <a:pt x="7" y="11"/>
                        </a:moveTo>
                        <a:cubicBezTo>
                          <a:pt x="4" y="2"/>
                          <a:pt x="9" y="0"/>
                          <a:pt x="17" y="3"/>
                        </a:cubicBezTo>
                        <a:cubicBezTo>
                          <a:pt x="24" y="13"/>
                          <a:pt x="28" y="24"/>
                          <a:pt x="37" y="33"/>
                        </a:cubicBezTo>
                        <a:cubicBezTo>
                          <a:pt x="43" y="52"/>
                          <a:pt x="40" y="78"/>
                          <a:pt x="19" y="85"/>
                        </a:cubicBezTo>
                        <a:cubicBezTo>
                          <a:pt x="6" y="81"/>
                          <a:pt x="5" y="81"/>
                          <a:pt x="1" y="69"/>
                        </a:cubicBezTo>
                        <a:cubicBezTo>
                          <a:pt x="2" y="66"/>
                          <a:pt x="0" y="4"/>
                          <a:pt x="7" y="1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05" name="Freeform 97"/>
                  <p:cNvSpPr>
                    <a:spLocks/>
                  </p:cNvSpPr>
                  <p:nvPr/>
                </p:nvSpPr>
                <p:spPr bwMode="ltGray">
                  <a:xfrm>
                    <a:off x="4588" y="421"/>
                    <a:ext cx="18" cy="24"/>
                  </a:xfrm>
                  <a:custGeom>
                    <a:avLst/>
                    <a:gdLst/>
                    <a:ahLst/>
                    <a:cxnLst>
                      <a:cxn ang="0">
                        <a:pos x="13" y="28"/>
                      </a:cxn>
                      <a:cxn ang="0">
                        <a:pos x="29" y="2"/>
                      </a:cxn>
                      <a:cxn ang="0">
                        <a:pos x="43" y="4"/>
                      </a:cxn>
                      <a:cxn ang="0">
                        <a:pos x="39" y="26"/>
                      </a:cxn>
                      <a:cxn ang="0">
                        <a:pos x="13" y="74"/>
                      </a:cxn>
                      <a:cxn ang="0">
                        <a:pos x="7" y="60"/>
                      </a:cxn>
                      <a:cxn ang="0">
                        <a:pos x="3" y="36"/>
                      </a:cxn>
                      <a:cxn ang="0">
                        <a:pos x="13" y="28"/>
                      </a:cxn>
                    </a:cxnLst>
                    <a:rect l="0" t="0" r="r" b="b"/>
                    <a:pathLst>
                      <a:path w="44" h="74">
                        <a:moveTo>
                          <a:pt x="13" y="28"/>
                        </a:moveTo>
                        <a:cubicBezTo>
                          <a:pt x="15" y="13"/>
                          <a:pt x="14" y="7"/>
                          <a:pt x="29" y="2"/>
                        </a:cubicBezTo>
                        <a:cubicBezTo>
                          <a:pt x="34" y="3"/>
                          <a:pt x="40" y="0"/>
                          <a:pt x="43" y="4"/>
                        </a:cubicBezTo>
                        <a:cubicBezTo>
                          <a:pt x="44" y="6"/>
                          <a:pt x="41" y="21"/>
                          <a:pt x="39" y="26"/>
                        </a:cubicBezTo>
                        <a:cubicBezTo>
                          <a:pt x="31" y="43"/>
                          <a:pt x="30" y="63"/>
                          <a:pt x="13" y="74"/>
                        </a:cubicBezTo>
                        <a:cubicBezTo>
                          <a:pt x="4" y="71"/>
                          <a:pt x="4" y="68"/>
                          <a:pt x="7" y="60"/>
                        </a:cubicBezTo>
                        <a:cubicBezTo>
                          <a:pt x="5" y="50"/>
                          <a:pt x="0" y="46"/>
                          <a:pt x="3" y="36"/>
                        </a:cubicBezTo>
                        <a:cubicBezTo>
                          <a:pt x="4" y="32"/>
                          <a:pt x="8" y="23"/>
                          <a:pt x="13"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06" name="Freeform 98"/>
                  <p:cNvSpPr>
                    <a:spLocks/>
                  </p:cNvSpPr>
                  <p:nvPr/>
                </p:nvSpPr>
                <p:spPr bwMode="ltGray">
                  <a:xfrm>
                    <a:off x="4639" y="409"/>
                    <a:ext cx="9" cy="10"/>
                  </a:xfrm>
                  <a:custGeom>
                    <a:avLst/>
                    <a:gdLst/>
                    <a:ahLst/>
                    <a:cxnLst>
                      <a:cxn ang="0">
                        <a:pos x="7" y="16"/>
                      </a:cxn>
                      <a:cxn ang="0">
                        <a:pos x="5" y="30"/>
                      </a:cxn>
                      <a:cxn ang="0">
                        <a:pos x="7" y="16"/>
                      </a:cxn>
                    </a:cxnLst>
                    <a:rect l="0" t="0" r="r" b="b"/>
                    <a:pathLst>
                      <a:path w="20" h="30">
                        <a:moveTo>
                          <a:pt x="7" y="16"/>
                        </a:moveTo>
                        <a:cubicBezTo>
                          <a:pt x="18" y="0"/>
                          <a:pt x="20" y="20"/>
                          <a:pt x="5" y="30"/>
                        </a:cubicBezTo>
                        <a:cubicBezTo>
                          <a:pt x="0" y="23"/>
                          <a:pt x="1" y="22"/>
                          <a:pt x="7" y="16"/>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07" name="Freeform 99"/>
                  <p:cNvSpPr>
                    <a:spLocks/>
                  </p:cNvSpPr>
                  <p:nvPr/>
                </p:nvSpPr>
                <p:spPr bwMode="ltGray">
                  <a:xfrm>
                    <a:off x="3709" y="315"/>
                    <a:ext cx="433" cy="354"/>
                  </a:xfrm>
                  <a:custGeom>
                    <a:avLst/>
                    <a:gdLst/>
                    <a:ahLst/>
                    <a:cxnLst>
                      <a:cxn ang="0">
                        <a:pos x="481" y="464"/>
                      </a:cxn>
                      <a:cxn ang="0">
                        <a:pos x="486" y="451"/>
                      </a:cxn>
                      <a:cxn ang="0">
                        <a:pos x="500" y="413"/>
                      </a:cxn>
                      <a:cxn ang="0">
                        <a:pos x="309" y="287"/>
                      </a:cxn>
                      <a:cxn ang="0">
                        <a:pos x="282" y="346"/>
                      </a:cxn>
                      <a:cxn ang="0">
                        <a:pos x="303" y="556"/>
                      </a:cxn>
                      <a:cxn ang="0">
                        <a:pos x="282" y="494"/>
                      </a:cxn>
                      <a:cxn ang="0">
                        <a:pos x="242" y="439"/>
                      </a:cxn>
                      <a:cxn ang="0">
                        <a:pos x="245" y="413"/>
                      </a:cxn>
                      <a:cxn ang="0">
                        <a:pos x="247" y="394"/>
                      </a:cxn>
                      <a:cxn ang="0">
                        <a:pos x="220" y="375"/>
                      </a:cxn>
                      <a:cxn ang="0">
                        <a:pos x="194" y="346"/>
                      </a:cxn>
                      <a:cxn ang="0">
                        <a:pos x="148" y="354"/>
                      </a:cxn>
                      <a:cxn ang="0">
                        <a:pos x="126" y="365"/>
                      </a:cxn>
                      <a:cxn ang="0">
                        <a:pos x="78" y="365"/>
                      </a:cxn>
                      <a:cxn ang="0">
                        <a:pos x="22" y="312"/>
                      </a:cxn>
                      <a:cxn ang="0">
                        <a:pos x="11" y="295"/>
                      </a:cxn>
                      <a:cxn ang="0">
                        <a:pos x="0" y="264"/>
                      </a:cxn>
                      <a:cxn ang="0">
                        <a:pos x="24" y="213"/>
                      </a:cxn>
                      <a:cxn ang="0">
                        <a:pos x="32" y="181"/>
                      </a:cxn>
                      <a:cxn ang="0">
                        <a:pos x="51" y="143"/>
                      </a:cxn>
                      <a:cxn ang="0">
                        <a:pos x="81" y="116"/>
                      </a:cxn>
                      <a:cxn ang="0">
                        <a:pos x="167" y="67"/>
                      </a:cxn>
                      <a:cxn ang="0">
                        <a:pos x="220" y="30"/>
                      </a:cxn>
                      <a:cxn ang="0">
                        <a:pos x="258" y="6"/>
                      </a:cxn>
                      <a:cxn ang="0">
                        <a:pos x="363" y="2"/>
                      </a:cxn>
                      <a:cxn ang="0">
                        <a:pos x="398" y="0"/>
                      </a:cxn>
                      <a:cxn ang="0">
                        <a:pos x="384" y="34"/>
                      </a:cxn>
                      <a:cxn ang="0">
                        <a:pos x="443" y="84"/>
                      </a:cxn>
                      <a:cxn ang="0">
                        <a:pos x="497" y="74"/>
                      </a:cxn>
                      <a:cxn ang="0">
                        <a:pos x="529" y="82"/>
                      </a:cxn>
                      <a:cxn ang="0">
                        <a:pos x="559" y="97"/>
                      </a:cxn>
                      <a:cxn ang="0">
                        <a:pos x="572" y="188"/>
                      </a:cxn>
                      <a:cxn ang="0">
                        <a:pos x="572" y="240"/>
                      </a:cxn>
                      <a:cxn ang="0">
                        <a:pos x="599" y="283"/>
                      </a:cxn>
                      <a:cxn ang="0">
                        <a:pos x="645" y="300"/>
                      </a:cxn>
                      <a:cxn ang="0">
                        <a:pos x="680" y="295"/>
                      </a:cxn>
                      <a:cxn ang="0">
                        <a:pos x="664" y="340"/>
                      </a:cxn>
                      <a:cxn ang="0">
                        <a:pos x="599" y="407"/>
                      </a:cxn>
                      <a:cxn ang="0">
                        <a:pos x="548" y="485"/>
                      </a:cxn>
                      <a:cxn ang="0">
                        <a:pos x="556" y="508"/>
                      </a:cxn>
                      <a:cxn ang="0">
                        <a:pos x="435" y="556"/>
                      </a:cxn>
                    </a:cxnLst>
                    <a:rect l="0" t="0" r="r" b="b"/>
                    <a:pathLst>
                      <a:path w="682" h="557">
                        <a:moveTo>
                          <a:pt x="435" y="556"/>
                        </a:moveTo>
                        <a:lnTo>
                          <a:pt x="481" y="464"/>
                        </a:lnTo>
                        <a:lnTo>
                          <a:pt x="473" y="449"/>
                        </a:lnTo>
                        <a:lnTo>
                          <a:pt x="486" y="451"/>
                        </a:lnTo>
                        <a:lnTo>
                          <a:pt x="495" y="441"/>
                        </a:lnTo>
                        <a:lnTo>
                          <a:pt x="500" y="413"/>
                        </a:lnTo>
                        <a:lnTo>
                          <a:pt x="500" y="371"/>
                        </a:lnTo>
                        <a:lnTo>
                          <a:pt x="309" y="287"/>
                        </a:lnTo>
                        <a:lnTo>
                          <a:pt x="296" y="308"/>
                        </a:lnTo>
                        <a:lnTo>
                          <a:pt x="282" y="346"/>
                        </a:lnTo>
                        <a:lnTo>
                          <a:pt x="396" y="557"/>
                        </a:lnTo>
                        <a:lnTo>
                          <a:pt x="303" y="556"/>
                        </a:lnTo>
                        <a:lnTo>
                          <a:pt x="304" y="536"/>
                        </a:lnTo>
                        <a:cubicBezTo>
                          <a:pt x="284" y="520"/>
                          <a:pt x="296" y="510"/>
                          <a:pt x="282" y="494"/>
                        </a:cubicBezTo>
                        <a:cubicBezTo>
                          <a:pt x="276" y="475"/>
                          <a:pt x="267" y="468"/>
                          <a:pt x="253" y="451"/>
                        </a:cubicBezTo>
                        <a:cubicBezTo>
                          <a:pt x="249" y="447"/>
                          <a:pt x="245" y="443"/>
                          <a:pt x="242" y="439"/>
                        </a:cubicBezTo>
                        <a:lnTo>
                          <a:pt x="237" y="432"/>
                        </a:lnTo>
                        <a:cubicBezTo>
                          <a:pt x="237" y="432"/>
                          <a:pt x="245" y="413"/>
                          <a:pt x="245" y="413"/>
                        </a:cubicBezTo>
                        <a:cubicBezTo>
                          <a:pt x="247" y="409"/>
                          <a:pt x="250" y="401"/>
                          <a:pt x="250" y="401"/>
                        </a:cubicBezTo>
                        <a:cubicBezTo>
                          <a:pt x="249" y="399"/>
                          <a:pt x="247" y="397"/>
                          <a:pt x="247" y="394"/>
                        </a:cubicBezTo>
                        <a:cubicBezTo>
                          <a:pt x="248" y="390"/>
                          <a:pt x="253" y="382"/>
                          <a:pt x="253" y="382"/>
                        </a:cubicBezTo>
                        <a:cubicBezTo>
                          <a:pt x="243" y="370"/>
                          <a:pt x="237" y="371"/>
                          <a:pt x="220" y="375"/>
                        </a:cubicBezTo>
                        <a:cubicBezTo>
                          <a:pt x="217" y="371"/>
                          <a:pt x="210" y="369"/>
                          <a:pt x="207" y="365"/>
                        </a:cubicBezTo>
                        <a:cubicBezTo>
                          <a:pt x="185" y="337"/>
                          <a:pt x="216" y="363"/>
                          <a:pt x="194" y="346"/>
                        </a:cubicBezTo>
                        <a:cubicBezTo>
                          <a:pt x="167" y="349"/>
                          <a:pt x="179" y="346"/>
                          <a:pt x="156" y="352"/>
                        </a:cubicBezTo>
                        <a:cubicBezTo>
                          <a:pt x="153" y="353"/>
                          <a:pt x="148" y="354"/>
                          <a:pt x="148" y="354"/>
                        </a:cubicBezTo>
                        <a:cubicBezTo>
                          <a:pt x="146" y="356"/>
                          <a:pt x="145" y="359"/>
                          <a:pt x="142" y="361"/>
                        </a:cubicBezTo>
                        <a:cubicBezTo>
                          <a:pt x="138" y="363"/>
                          <a:pt x="126" y="365"/>
                          <a:pt x="126" y="365"/>
                        </a:cubicBezTo>
                        <a:cubicBezTo>
                          <a:pt x="105" y="354"/>
                          <a:pt x="116" y="355"/>
                          <a:pt x="94" y="361"/>
                        </a:cubicBezTo>
                        <a:cubicBezTo>
                          <a:pt x="89" y="362"/>
                          <a:pt x="78" y="365"/>
                          <a:pt x="78" y="365"/>
                        </a:cubicBezTo>
                        <a:cubicBezTo>
                          <a:pt x="62" y="383"/>
                          <a:pt x="46" y="346"/>
                          <a:pt x="35" y="337"/>
                        </a:cubicBezTo>
                        <a:cubicBezTo>
                          <a:pt x="32" y="330"/>
                          <a:pt x="24" y="320"/>
                          <a:pt x="22" y="312"/>
                        </a:cubicBezTo>
                        <a:cubicBezTo>
                          <a:pt x="20" y="308"/>
                          <a:pt x="22" y="303"/>
                          <a:pt x="19" y="300"/>
                        </a:cubicBezTo>
                        <a:cubicBezTo>
                          <a:pt x="17" y="297"/>
                          <a:pt x="13" y="297"/>
                          <a:pt x="11" y="295"/>
                        </a:cubicBezTo>
                        <a:cubicBezTo>
                          <a:pt x="3" y="277"/>
                          <a:pt x="15" y="306"/>
                          <a:pt x="5" y="276"/>
                        </a:cubicBezTo>
                        <a:cubicBezTo>
                          <a:pt x="4" y="272"/>
                          <a:pt x="0" y="264"/>
                          <a:pt x="0" y="264"/>
                        </a:cubicBezTo>
                        <a:cubicBezTo>
                          <a:pt x="3" y="253"/>
                          <a:pt x="2" y="248"/>
                          <a:pt x="13" y="243"/>
                        </a:cubicBezTo>
                        <a:cubicBezTo>
                          <a:pt x="20" y="221"/>
                          <a:pt x="17" y="231"/>
                          <a:pt x="24" y="213"/>
                        </a:cubicBezTo>
                        <a:cubicBezTo>
                          <a:pt x="26" y="209"/>
                          <a:pt x="30" y="200"/>
                          <a:pt x="30" y="200"/>
                        </a:cubicBezTo>
                        <a:cubicBezTo>
                          <a:pt x="26" y="192"/>
                          <a:pt x="24" y="191"/>
                          <a:pt x="32" y="181"/>
                        </a:cubicBezTo>
                        <a:cubicBezTo>
                          <a:pt x="36" y="177"/>
                          <a:pt x="43" y="169"/>
                          <a:pt x="43" y="169"/>
                        </a:cubicBezTo>
                        <a:cubicBezTo>
                          <a:pt x="37" y="155"/>
                          <a:pt x="36" y="153"/>
                          <a:pt x="51" y="143"/>
                        </a:cubicBezTo>
                        <a:cubicBezTo>
                          <a:pt x="56" y="140"/>
                          <a:pt x="67" y="135"/>
                          <a:pt x="67" y="135"/>
                        </a:cubicBezTo>
                        <a:cubicBezTo>
                          <a:pt x="73" y="129"/>
                          <a:pt x="75" y="122"/>
                          <a:pt x="81" y="116"/>
                        </a:cubicBezTo>
                        <a:cubicBezTo>
                          <a:pt x="89" y="107"/>
                          <a:pt x="102" y="105"/>
                          <a:pt x="113" y="99"/>
                        </a:cubicBezTo>
                        <a:cubicBezTo>
                          <a:pt x="125" y="85"/>
                          <a:pt x="149" y="76"/>
                          <a:pt x="167" y="67"/>
                        </a:cubicBezTo>
                        <a:cubicBezTo>
                          <a:pt x="174" y="59"/>
                          <a:pt x="175" y="50"/>
                          <a:pt x="188" y="46"/>
                        </a:cubicBezTo>
                        <a:cubicBezTo>
                          <a:pt x="198" y="39"/>
                          <a:pt x="208" y="36"/>
                          <a:pt x="220" y="30"/>
                        </a:cubicBezTo>
                        <a:cubicBezTo>
                          <a:pt x="223" y="28"/>
                          <a:pt x="228" y="25"/>
                          <a:pt x="228" y="25"/>
                        </a:cubicBezTo>
                        <a:cubicBezTo>
                          <a:pt x="237" y="16"/>
                          <a:pt x="245" y="10"/>
                          <a:pt x="258" y="6"/>
                        </a:cubicBezTo>
                        <a:cubicBezTo>
                          <a:pt x="269" y="31"/>
                          <a:pt x="301" y="6"/>
                          <a:pt x="320" y="4"/>
                        </a:cubicBezTo>
                        <a:cubicBezTo>
                          <a:pt x="334" y="3"/>
                          <a:pt x="349" y="3"/>
                          <a:pt x="363" y="2"/>
                        </a:cubicBezTo>
                        <a:cubicBezTo>
                          <a:pt x="369" y="3"/>
                          <a:pt x="376" y="5"/>
                          <a:pt x="382" y="4"/>
                        </a:cubicBezTo>
                        <a:cubicBezTo>
                          <a:pt x="387" y="4"/>
                          <a:pt x="398" y="0"/>
                          <a:pt x="398" y="0"/>
                        </a:cubicBezTo>
                        <a:cubicBezTo>
                          <a:pt x="415" y="8"/>
                          <a:pt x="406" y="16"/>
                          <a:pt x="400" y="30"/>
                        </a:cubicBezTo>
                        <a:cubicBezTo>
                          <a:pt x="398" y="34"/>
                          <a:pt x="384" y="34"/>
                          <a:pt x="384" y="34"/>
                        </a:cubicBezTo>
                        <a:cubicBezTo>
                          <a:pt x="379" y="47"/>
                          <a:pt x="398" y="51"/>
                          <a:pt x="411" y="55"/>
                        </a:cubicBezTo>
                        <a:cubicBezTo>
                          <a:pt x="419" y="72"/>
                          <a:pt x="421" y="79"/>
                          <a:pt x="443" y="84"/>
                        </a:cubicBezTo>
                        <a:cubicBezTo>
                          <a:pt x="461" y="71"/>
                          <a:pt x="435" y="65"/>
                          <a:pt x="468" y="57"/>
                        </a:cubicBezTo>
                        <a:cubicBezTo>
                          <a:pt x="482" y="61"/>
                          <a:pt x="485" y="70"/>
                          <a:pt x="497" y="74"/>
                        </a:cubicBezTo>
                        <a:cubicBezTo>
                          <a:pt x="505" y="76"/>
                          <a:pt x="513" y="78"/>
                          <a:pt x="521" y="80"/>
                        </a:cubicBezTo>
                        <a:cubicBezTo>
                          <a:pt x="524" y="81"/>
                          <a:pt x="529" y="82"/>
                          <a:pt x="529" y="82"/>
                        </a:cubicBezTo>
                        <a:cubicBezTo>
                          <a:pt x="547" y="78"/>
                          <a:pt x="547" y="76"/>
                          <a:pt x="562" y="84"/>
                        </a:cubicBezTo>
                        <a:cubicBezTo>
                          <a:pt x="566" y="95"/>
                          <a:pt x="565" y="86"/>
                          <a:pt x="559" y="97"/>
                        </a:cubicBezTo>
                        <a:cubicBezTo>
                          <a:pt x="557" y="101"/>
                          <a:pt x="554" y="110"/>
                          <a:pt x="554" y="110"/>
                        </a:cubicBezTo>
                        <a:cubicBezTo>
                          <a:pt x="556" y="132"/>
                          <a:pt x="556" y="168"/>
                          <a:pt x="572" y="188"/>
                        </a:cubicBezTo>
                        <a:cubicBezTo>
                          <a:pt x="568" y="198"/>
                          <a:pt x="564" y="208"/>
                          <a:pt x="562" y="219"/>
                        </a:cubicBezTo>
                        <a:cubicBezTo>
                          <a:pt x="564" y="227"/>
                          <a:pt x="569" y="233"/>
                          <a:pt x="572" y="240"/>
                        </a:cubicBezTo>
                        <a:cubicBezTo>
                          <a:pt x="573" y="247"/>
                          <a:pt x="572" y="254"/>
                          <a:pt x="575" y="259"/>
                        </a:cubicBezTo>
                        <a:cubicBezTo>
                          <a:pt x="577" y="263"/>
                          <a:pt x="595" y="272"/>
                          <a:pt x="599" y="283"/>
                        </a:cubicBezTo>
                        <a:cubicBezTo>
                          <a:pt x="594" y="295"/>
                          <a:pt x="603" y="306"/>
                          <a:pt x="618" y="310"/>
                        </a:cubicBezTo>
                        <a:cubicBezTo>
                          <a:pt x="630" y="307"/>
                          <a:pt x="638" y="308"/>
                          <a:pt x="645" y="300"/>
                        </a:cubicBezTo>
                        <a:cubicBezTo>
                          <a:pt x="660" y="302"/>
                          <a:pt x="663" y="303"/>
                          <a:pt x="672" y="293"/>
                        </a:cubicBezTo>
                        <a:cubicBezTo>
                          <a:pt x="675" y="294"/>
                          <a:pt x="679" y="293"/>
                          <a:pt x="680" y="295"/>
                        </a:cubicBezTo>
                        <a:cubicBezTo>
                          <a:pt x="682" y="301"/>
                          <a:pt x="674" y="321"/>
                          <a:pt x="672" y="327"/>
                        </a:cubicBezTo>
                        <a:cubicBezTo>
                          <a:pt x="668" y="340"/>
                          <a:pt x="671" y="326"/>
                          <a:pt x="664" y="340"/>
                        </a:cubicBezTo>
                        <a:cubicBezTo>
                          <a:pt x="652" y="360"/>
                          <a:pt x="646" y="381"/>
                          <a:pt x="621" y="394"/>
                        </a:cubicBezTo>
                        <a:cubicBezTo>
                          <a:pt x="614" y="402"/>
                          <a:pt x="609" y="402"/>
                          <a:pt x="599" y="407"/>
                        </a:cubicBezTo>
                        <a:cubicBezTo>
                          <a:pt x="590" y="418"/>
                          <a:pt x="579" y="429"/>
                          <a:pt x="567" y="439"/>
                        </a:cubicBezTo>
                        <a:cubicBezTo>
                          <a:pt x="560" y="454"/>
                          <a:pt x="555" y="470"/>
                          <a:pt x="548" y="485"/>
                        </a:cubicBezTo>
                        <a:cubicBezTo>
                          <a:pt x="549" y="489"/>
                          <a:pt x="550" y="492"/>
                          <a:pt x="551" y="496"/>
                        </a:cubicBezTo>
                        <a:cubicBezTo>
                          <a:pt x="552" y="500"/>
                          <a:pt x="556" y="508"/>
                          <a:pt x="556" y="508"/>
                        </a:cubicBezTo>
                        <a:cubicBezTo>
                          <a:pt x="559" y="524"/>
                          <a:pt x="562" y="546"/>
                          <a:pt x="576" y="557"/>
                        </a:cubicBezTo>
                        <a:lnTo>
                          <a:pt x="435" y="556"/>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08" name="Freeform 100"/>
                  <p:cNvSpPr>
                    <a:spLocks/>
                  </p:cNvSpPr>
                  <p:nvPr/>
                </p:nvSpPr>
                <p:spPr bwMode="ltGray">
                  <a:xfrm>
                    <a:off x="3877" y="448"/>
                    <a:ext cx="163" cy="221"/>
                  </a:xfrm>
                  <a:custGeom>
                    <a:avLst/>
                    <a:gdLst/>
                    <a:ahLst/>
                    <a:cxnLst>
                      <a:cxn ang="0">
                        <a:pos x="243" y="347"/>
                      </a:cxn>
                      <a:cxn ang="0">
                        <a:pos x="233" y="301"/>
                      </a:cxn>
                      <a:cxn ang="0">
                        <a:pos x="217" y="288"/>
                      </a:cxn>
                      <a:cxn ang="0">
                        <a:pos x="215" y="269"/>
                      </a:cxn>
                      <a:cxn ang="0">
                        <a:pos x="209" y="254"/>
                      </a:cxn>
                      <a:cxn ang="0">
                        <a:pos x="209" y="229"/>
                      </a:cxn>
                      <a:cxn ang="0">
                        <a:pos x="207" y="214"/>
                      </a:cxn>
                      <a:cxn ang="0">
                        <a:pos x="228" y="202"/>
                      </a:cxn>
                      <a:cxn ang="0">
                        <a:pos x="257" y="197"/>
                      </a:cxn>
                      <a:cxn ang="0">
                        <a:pos x="257" y="136"/>
                      </a:cxn>
                      <a:cxn ang="0">
                        <a:pos x="54" y="96"/>
                      </a:cxn>
                      <a:cxn ang="0">
                        <a:pos x="32" y="98"/>
                      </a:cxn>
                      <a:cxn ang="0">
                        <a:pos x="16" y="102"/>
                      </a:cxn>
                      <a:cxn ang="0">
                        <a:pos x="0" y="149"/>
                      </a:cxn>
                      <a:cxn ang="0">
                        <a:pos x="93" y="346"/>
                      </a:cxn>
                      <a:cxn ang="0">
                        <a:pos x="243" y="347"/>
                      </a:cxn>
                    </a:cxnLst>
                    <a:rect l="0" t="0" r="r" b="b"/>
                    <a:pathLst>
                      <a:path w="257" h="347">
                        <a:moveTo>
                          <a:pt x="243" y="347"/>
                        </a:moveTo>
                        <a:lnTo>
                          <a:pt x="233" y="301"/>
                        </a:lnTo>
                        <a:lnTo>
                          <a:pt x="217" y="288"/>
                        </a:lnTo>
                        <a:lnTo>
                          <a:pt x="215" y="269"/>
                        </a:lnTo>
                        <a:lnTo>
                          <a:pt x="209" y="254"/>
                        </a:lnTo>
                        <a:lnTo>
                          <a:pt x="209" y="229"/>
                        </a:lnTo>
                        <a:lnTo>
                          <a:pt x="207" y="214"/>
                        </a:lnTo>
                        <a:lnTo>
                          <a:pt x="228" y="202"/>
                        </a:lnTo>
                        <a:lnTo>
                          <a:pt x="257" y="197"/>
                        </a:lnTo>
                        <a:lnTo>
                          <a:pt x="257" y="136"/>
                        </a:lnTo>
                        <a:cubicBezTo>
                          <a:pt x="209" y="119"/>
                          <a:pt x="13" y="0"/>
                          <a:pt x="54" y="96"/>
                        </a:cubicBezTo>
                        <a:cubicBezTo>
                          <a:pt x="36" y="106"/>
                          <a:pt x="57" y="97"/>
                          <a:pt x="32" y="98"/>
                        </a:cubicBezTo>
                        <a:cubicBezTo>
                          <a:pt x="27" y="99"/>
                          <a:pt x="16" y="102"/>
                          <a:pt x="16" y="102"/>
                        </a:cubicBezTo>
                        <a:lnTo>
                          <a:pt x="0" y="149"/>
                        </a:lnTo>
                        <a:lnTo>
                          <a:pt x="93" y="346"/>
                        </a:lnTo>
                        <a:lnTo>
                          <a:pt x="243" y="347"/>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09" name="Freeform 101"/>
                  <p:cNvSpPr>
                    <a:spLocks/>
                  </p:cNvSpPr>
                  <p:nvPr/>
                </p:nvSpPr>
                <p:spPr bwMode="ltGray">
                  <a:xfrm>
                    <a:off x="4164" y="611"/>
                    <a:ext cx="7" cy="12"/>
                  </a:xfrm>
                  <a:custGeom>
                    <a:avLst/>
                    <a:gdLst/>
                    <a:ahLst/>
                    <a:cxnLst>
                      <a:cxn ang="0">
                        <a:pos x="7" y="25"/>
                      </a:cxn>
                      <a:cxn ang="0">
                        <a:pos x="19" y="21"/>
                      </a:cxn>
                      <a:cxn ang="0">
                        <a:pos x="7" y="25"/>
                      </a:cxn>
                    </a:cxnLst>
                    <a:rect l="0" t="0" r="r" b="b"/>
                    <a:pathLst>
                      <a:path w="19" h="37">
                        <a:moveTo>
                          <a:pt x="7" y="25"/>
                        </a:moveTo>
                        <a:cubicBezTo>
                          <a:pt x="0" y="4"/>
                          <a:pt x="12" y="0"/>
                          <a:pt x="19" y="21"/>
                        </a:cubicBezTo>
                        <a:cubicBezTo>
                          <a:pt x="14" y="37"/>
                          <a:pt x="18" y="36"/>
                          <a:pt x="7" y="25"/>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10" name="Freeform 102"/>
                  <p:cNvSpPr>
                    <a:spLocks/>
                  </p:cNvSpPr>
                  <p:nvPr/>
                </p:nvSpPr>
                <p:spPr bwMode="ltGray">
                  <a:xfrm>
                    <a:off x="4155" y="497"/>
                    <a:ext cx="9" cy="7"/>
                  </a:xfrm>
                  <a:custGeom>
                    <a:avLst/>
                    <a:gdLst/>
                    <a:ahLst/>
                    <a:cxnLst>
                      <a:cxn ang="0">
                        <a:pos x="12" y="12"/>
                      </a:cxn>
                      <a:cxn ang="0">
                        <a:pos x="16" y="0"/>
                      </a:cxn>
                      <a:cxn ang="0">
                        <a:pos x="20" y="12"/>
                      </a:cxn>
                      <a:cxn ang="0">
                        <a:pos x="8" y="20"/>
                      </a:cxn>
                      <a:cxn ang="0">
                        <a:pos x="12" y="12"/>
                      </a:cxn>
                    </a:cxnLst>
                    <a:rect l="0" t="0" r="r" b="b"/>
                    <a:pathLst>
                      <a:path w="22" h="20">
                        <a:moveTo>
                          <a:pt x="12" y="12"/>
                        </a:moveTo>
                        <a:cubicBezTo>
                          <a:pt x="13" y="8"/>
                          <a:pt x="12" y="0"/>
                          <a:pt x="16" y="0"/>
                        </a:cubicBezTo>
                        <a:cubicBezTo>
                          <a:pt x="20" y="0"/>
                          <a:pt x="22" y="8"/>
                          <a:pt x="20" y="12"/>
                        </a:cubicBezTo>
                        <a:cubicBezTo>
                          <a:pt x="18" y="16"/>
                          <a:pt x="12" y="17"/>
                          <a:pt x="8" y="20"/>
                        </a:cubicBezTo>
                        <a:cubicBezTo>
                          <a:pt x="3" y="5"/>
                          <a:pt x="0" y="6"/>
                          <a:pt x="12" y="1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11" name="Freeform 103"/>
                  <p:cNvSpPr>
                    <a:spLocks/>
                  </p:cNvSpPr>
                  <p:nvPr/>
                </p:nvSpPr>
                <p:spPr bwMode="ltGray">
                  <a:xfrm>
                    <a:off x="3760" y="357"/>
                    <a:ext cx="25" cy="10"/>
                  </a:xfrm>
                  <a:custGeom>
                    <a:avLst/>
                    <a:gdLst/>
                    <a:ahLst/>
                    <a:cxnLst>
                      <a:cxn ang="0">
                        <a:pos x="24" y="18"/>
                      </a:cxn>
                      <a:cxn ang="0">
                        <a:pos x="32" y="6"/>
                      </a:cxn>
                      <a:cxn ang="0">
                        <a:pos x="36" y="30"/>
                      </a:cxn>
                      <a:cxn ang="0">
                        <a:pos x="24" y="18"/>
                      </a:cxn>
                    </a:cxnLst>
                    <a:rect l="0" t="0" r="r" b="b"/>
                    <a:pathLst>
                      <a:path w="57" h="30">
                        <a:moveTo>
                          <a:pt x="24" y="18"/>
                        </a:moveTo>
                        <a:cubicBezTo>
                          <a:pt x="0" y="10"/>
                          <a:pt x="9" y="0"/>
                          <a:pt x="32" y="6"/>
                        </a:cubicBezTo>
                        <a:cubicBezTo>
                          <a:pt x="46" y="15"/>
                          <a:pt x="57" y="23"/>
                          <a:pt x="36" y="30"/>
                        </a:cubicBezTo>
                        <a:cubicBezTo>
                          <a:pt x="21" y="25"/>
                          <a:pt x="24" y="30"/>
                          <a:pt x="24" y="1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12" name="Freeform 104"/>
                  <p:cNvSpPr>
                    <a:spLocks/>
                  </p:cNvSpPr>
                  <p:nvPr/>
                </p:nvSpPr>
                <p:spPr bwMode="ltGray">
                  <a:xfrm>
                    <a:off x="4062" y="265"/>
                    <a:ext cx="295" cy="233"/>
                  </a:xfrm>
                  <a:custGeom>
                    <a:avLst/>
                    <a:gdLst/>
                    <a:ahLst/>
                    <a:cxnLst>
                      <a:cxn ang="0">
                        <a:pos x="473" y="464"/>
                      </a:cxn>
                      <a:cxn ang="0">
                        <a:pos x="393" y="452"/>
                      </a:cxn>
                      <a:cxn ang="0">
                        <a:pos x="325" y="412"/>
                      </a:cxn>
                      <a:cxn ang="0">
                        <a:pos x="265" y="400"/>
                      </a:cxn>
                      <a:cxn ang="0">
                        <a:pos x="237" y="416"/>
                      </a:cxn>
                      <a:cxn ang="0">
                        <a:pos x="261" y="428"/>
                      </a:cxn>
                      <a:cxn ang="0">
                        <a:pos x="293" y="468"/>
                      </a:cxn>
                      <a:cxn ang="0">
                        <a:pos x="321" y="476"/>
                      </a:cxn>
                      <a:cxn ang="0">
                        <a:pos x="333" y="536"/>
                      </a:cxn>
                      <a:cxn ang="0">
                        <a:pos x="313" y="552"/>
                      </a:cxn>
                      <a:cxn ang="0">
                        <a:pos x="261" y="616"/>
                      </a:cxn>
                      <a:cxn ang="0">
                        <a:pos x="225" y="628"/>
                      </a:cxn>
                      <a:cxn ang="0">
                        <a:pos x="97" y="696"/>
                      </a:cxn>
                      <a:cxn ang="0">
                        <a:pos x="77" y="616"/>
                      </a:cxn>
                      <a:cxn ang="0">
                        <a:pos x="45" y="524"/>
                      </a:cxn>
                      <a:cxn ang="0">
                        <a:pos x="33" y="448"/>
                      </a:cxn>
                      <a:cxn ang="0">
                        <a:pos x="53" y="344"/>
                      </a:cxn>
                      <a:cxn ang="0">
                        <a:pos x="17" y="392"/>
                      </a:cxn>
                      <a:cxn ang="0">
                        <a:pos x="81" y="280"/>
                      </a:cxn>
                      <a:cxn ang="0">
                        <a:pos x="113" y="204"/>
                      </a:cxn>
                      <a:cxn ang="0">
                        <a:pos x="37" y="204"/>
                      </a:cxn>
                      <a:cxn ang="0">
                        <a:pos x="1" y="196"/>
                      </a:cxn>
                      <a:cxn ang="0">
                        <a:pos x="25" y="140"/>
                      </a:cxn>
                      <a:cxn ang="0">
                        <a:pos x="97" y="112"/>
                      </a:cxn>
                      <a:cxn ang="0">
                        <a:pos x="221" y="124"/>
                      </a:cxn>
                      <a:cxn ang="0">
                        <a:pos x="229" y="64"/>
                      </a:cxn>
                      <a:cxn ang="0">
                        <a:pos x="261" y="0"/>
                      </a:cxn>
                      <a:cxn ang="0">
                        <a:pos x="357" y="44"/>
                      </a:cxn>
                      <a:cxn ang="0">
                        <a:pos x="329" y="88"/>
                      </a:cxn>
                      <a:cxn ang="0">
                        <a:pos x="301" y="176"/>
                      </a:cxn>
                      <a:cxn ang="0">
                        <a:pos x="361" y="192"/>
                      </a:cxn>
                      <a:cxn ang="0">
                        <a:pos x="373" y="136"/>
                      </a:cxn>
                      <a:cxn ang="0">
                        <a:pos x="417" y="92"/>
                      </a:cxn>
                      <a:cxn ang="0">
                        <a:pos x="497" y="88"/>
                      </a:cxn>
                      <a:cxn ang="0">
                        <a:pos x="529" y="52"/>
                      </a:cxn>
                      <a:cxn ang="0">
                        <a:pos x="541" y="460"/>
                      </a:cxn>
                    </a:cxnLst>
                    <a:rect l="0" t="0" r="r" b="b"/>
                    <a:pathLst>
                      <a:path w="693" h="696">
                        <a:moveTo>
                          <a:pt x="541" y="460"/>
                        </a:moveTo>
                        <a:lnTo>
                          <a:pt x="473" y="464"/>
                        </a:lnTo>
                        <a:lnTo>
                          <a:pt x="441" y="452"/>
                        </a:lnTo>
                        <a:lnTo>
                          <a:pt x="393" y="452"/>
                        </a:lnTo>
                        <a:cubicBezTo>
                          <a:pt x="365" y="448"/>
                          <a:pt x="360" y="444"/>
                          <a:pt x="337" y="436"/>
                        </a:cubicBezTo>
                        <a:cubicBezTo>
                          <a:pt x="336" y="432"/>
                          <a:pt x="330" y="413"/>
                          <a:pt x="325" y="412"/>
                        </a:cubicBezTo>
                        <a:cubicBezTo>
                          <a:pt x="317" y="411"/>
                          <a:pt x="301" y="420"/>
                          <a:pt x="301" y="420"/>
                        </a:cubicBezTo>
                        <a:cubicBezTo>
                          <a:pt x="289" y="412"/>
                          <a:pt x="277" y="408"/>
                          <a:pt x="265" y="400"/>
                        </a:cubicBezTo>
                        <a:cubicBezTo>
                          <a:pt x="252" y="380"/>
                          <a:pt x="256" y="356"/>
                          <a:pt x="233" y="348"/>
                        </a:cubicBezTo>
                        <a:cubicBezTo>
                          <a:pt x="217" y="372"/>
                          <a:pt x="221" y="392"/>
                          <a:pt x="237" y="416"/>
                        </a:cubicBezTo>
                        <a:cubicBezTo>
                          <a:pt x="234" y="428"/>
                          <a:pt x="228" y="445"/>
                          <a:pt x="237" y="444"/>
                        </a:cubicBezTo>
                        <a:cubicBezTo>
                          <a:pt x="247" y="443"/>
                          <a:pt x="261" y="428"/>
                          <a:pt x="261" y="428"/>
                        </a:cubicBezTo>
                        <a:cubicBezTo>
                          <a:pt x="258" y="450"/>
                          <a:pt x="243" y="475"/>
                          <a:pt x="269" y="484"/>
                        </a:cubicBezTo>
                        <a:cubicBezTo>
                          <a:pt x="277" y="479"/>
                          <a:pt x="288" y="476"/>
                          <a:pt x="293" y="468"/>
                        </a:cubicBezTo>
                        <a:cubicBezTo>
                          <a:pt x="302" y="454"/>
                          <a:pt x="303" y="446"/>
                          <a:pt x="317" y="436"/>
                        </a:cubicBezTo>
                        <a:cubicBezTo>
                          <a:pt x="315" y="448"/>
                          <a:pt x="306" y="467"/>
                          <a:pt x="321" y="476"/>
                        </a:cubicBezTo>
                        <a:cubicBezTo>
                          <a:pt x="328" y="480"/>
                          <a:pt x="345" y="484"/>
                          <a:pt x="345" y="484"/>
                        </a:cubicBezTo>
                        <a:cubicBezTo>
                          <a:pt x="382" y="472"/>
                          <a:pt x="347" y="527"/>
                          <a:pt x="333" y="536"/>
                        </a:cubicBezTo>
                        <a:cubicBezTo>
                          <a:pt x="330" y="540"/>
                          <a:pt x="329" y="545"/>
                          <a:pt x="325" y="548"/>
                        </a:cubicBezTo>
                        <a:cubicBezTo>
                          <a:pt x="322" y="551"/>
                          <a:pt x="316" y="549"/>
                          <a:pt x="313" y="552"/>
                        </a:cubicBezTo>
                        <a:cubicBezTo>
                          <a:pt x="300" y="565"/>
                          <a:pt x="320" y="575"/>
                          <a:pt x="293" y="584"/>
                        </a:cubicBezTo>
                        <a:cubicBezTo>
                          <a:pt x="286" y="595"/>
                          <a:pt x="272" y="610"/>
                          <a:pt x="261" y="616"/>
                        </a:cubicBezTo>
                        <a:cubicBezTo>
                          <a:pt x="254" y="620"/>
                          <a:pt x="245" y="621"/>
                          <a:pt x="237" y="624"/>
                        </a:cubicBezTo>
                        <a:cubicBezTo>
                          <a:pt x="233" y="625"/>
                          <a:pt x="225" y="628"/>
                          <a:pt x="225" y="628"/>
                        </a:cubicBezTo>
                        <a:cubicBezTo>
                          <a:pt x="215" y="659"/>
                          <a:pt x="212" y="652"/>
                          <a:pt x="173" y="656"/>
                        </a:cubicBezTo>
                        <a:cubicBezTo>
                          <a:pt x="140" y="667"/>
                          <a:pt x="132" y="687"/>
                          <a:pt x="97" y="696"/>
                        </a:cubicBezTo>
                        <a:cubicBezTo>
                          <a:pt x="77" y="691"/>
                          <a:pt x="75" y="687"/>
                          <a:pt x="81" y="668"/>
                        </a:cubicBezTo>
                        <a:cubicBezTo>
                          <a:pt x="77" y="646"/>
                          <a:pt x="72" y="639"/>
                          <a:pt x="77" y="616"/>
                        </a:cubicBezTo>
                        <a:cubicBezTo>
                          <a:pt x="73" y="598"/>
                          <a:pt x="71" y="587"/>
                          <a:pt x="61" y="572"/>
                        </a:cubicBezTo>
                        <a:cubicBezTo>
                          <a:pt x="58" y="551"/>
                          <a:pt x="51" y="543"/>
                          <a:pt x="45" y="524"/>
                        </a:cubicBezTo>
                        <a:cubicBezTo>
                          <a:pt x="52" y="502"/>
                          <a:pt x="58" y="496"/>
                          <a:pt x="49" y="472"/>
                        </a:cubicBezTo>
                        <a:cubicBezTo>
                          <a:pt x="46" y="463"/>
                          <a:pt x="33" y="448"/>
                          <a:pt x="33" y="448"/>
                        </a:cubicBezTo>
                        <a:cubicBezTo>
                          <a:pt x="42" y="422"/>
                          <a:pt x="42" y="408"/>
                          <a:pt x="33" y="380"/>
                        </a:cubicBezTo>
                        <a:cubicBezTo>
                          <a:pt x="49" y="369"/>
                          <a:pt x="48" y="362"/>
                          <a:pt x="53" y="344"/>
                        </a:cubicBezTo>
                        <a:cubicBezTo>
                          <a:pt x="47" y="327"/>
                          <a:pt x="49" y="308"/>
                          <a:pt x="33" y="332"/>
                        </a:cubicBezTo>
                        <a:cubicBezTo>
                          <a:pt x="40" y="353"/>
                          <a:pt x="29" y="374"/>
                          <a:pt x="17" y="392"/>
                        </a:cubicBezTo>
                        <a:cubicBezTo>
                          <a:pt x="6" y="360"/>
                          <a:pt x="10" y="340"/>
                          <a:pt x="13" y="304"/>
                        </a:cubicBezTo>
                        <a:cubicBezTo>
                          <a:pt x="44" y="314"/>
                          <a:pt x="54" y="289"/>
                          <a:pt x="81" y="280"/>
                        </a:cubicBezTo>
                        <a:cubicBezTo>
                          <a:pt x="94" y="261"/>
                          <a:pt x="85" y="242"/>
                          <a:pt x="105" y="228"/>
                        </a:cubicBezTo>
                        <a:cubicBezTo>
                          <a:pt x="108" y="220"/>
                          <a:pt x="110" y="212"/>
                          <a:pt x="113" y="204"/>
                        </a:cubicBezTo>
                        <a:cubicBezTo>
                          <a:pt x="116" y="196"/>
                          <a:pt x="89" y="196"/>
                          <a:pt x="89" y="196"/>
                        </a:cubicBezTo>
                        <a:cubicBezTo>
                          <a:pt x="81" y="221"/>
                          <a:pt x="58" y="211"/>
                          <a:pt x="37" y="204"/>
                        </a:cubicBezTo>
                        <a:cubicBezTo>
                          <a:pt x="33" y="207"/>
                          <a:pt x="30" y="213"/>
                          <a:pt x="25" y="212"/>
                        </a:cubicBezTo>
                        <a:cubicBezTo>
                          <a:pt x="16" y="210"/>
                          <a:pt x="1" y="196"/>
                          <a:pt x="1" y="196"/>
                        </a:cubicBezTo>
                        <a:cubicBezTo>
                          <a:pt x="4" y="186"/>
                          <a:pt x="4" y="174"/>
                          <a:pt x="9" y="164"/>
                        </a:cubicBezTo>
                        <a:cubicBezTo>
                          <a:pt x="13" y="155"/>
                          <a:pt x="25" y="140"/>
                          <a:pt x="25" y="140"/>
                        </a:cubicBezTo>
                        <a:cubicBezTo>
                          <a:pt x="0" y="132"/>
                          <a:pt x="25" y="128"/>
                          <a:pt x="37" y="124"/>
                        </a:cubicBezTo>
                        <a:cubicBezTo>
                          <a:pt x="58" y="131"/>
                          <a:pt x="75" y="116"/>
                          <a:pt x="97" y="112"/>
                        </a:cubicBezTo>
                        <a:cubicBezTo>
                          <a:pt x="135" y="87"/>
                          <a:pt x="159" y="122"/>
                          <a:pt x="197" y="132"/>
                        </a:cubicBezTo>
                        <a:cubicBezTo>
                          <a:pt x="205" y="129"/>
                          <a:pt x="213" y="127"/>
                          <a:pt x="221" y="124"/>
                        </a:cubicBezTo>
                        <a:cubicBezTo>
                          <a:pt x="225" y="123"/>
                          <a:pt x="226" y="147"/>
                          <a:pt x="233" y="120"/>
                        </a:cubicBezTo>
                        <a:lnTo>
                          <a:pt x="229" y="64"/>
                        </a:lnTo>
                        <a:lnTo>
                          <a:pt x="209" y="40"/>
                        </a:lnTo>
                        <a:cubicBezTo>
                          <a:pt x="243" y="21"/>
                          <a:pt x="240" y="21"/>
                          <a:pt x="261" y="0"/>
                        </a:cubicBezTo>
                        <a:cubicBezTo>
                          <a:pt x="297" y="16"/>
                          <a:pt x="333" y="32"/>
                          <a:pt x="369" y="48"/>
                        </a:cubicBezTo>
                        <a:cubicBezTo>
                          <a:pt x="373" y="50"/>
                          <a:pt x="361" y="44"/>
                          <a:pt x="357" y="44"/>
                        </a:cubicBezTo>
                        <a:cubicBezTo>
                          <a:pt x="349" y="45"/>
                          <a:pt x="333" y="52"/>
                          <a:pt x="333" y="52"/>
                        </a:cubicBezTo>
                        <a:cubicBezTo>
                          <a:pt x="322" y="68"/>
                          <a:pt x="318" y="71"/>
                          <a:pt x="329" y="88"/>
                        </a:cubicBezTo>
                        <a:cubicBezTo>
                          <a:pt x="308" y="119"/>
                          <a:pt x="323" y="118"/>
                          <a:pt x="333" y="148"/>
                        </a:cubicBezTo>
                        <a:cubicBezTo>
                          <a:pt x="320" y="157"/>
                          <a:pt x="314" y="167"/>
                          <a:pt x="301" y="176"/>
                        </a:cubicBezTo>
                        <a:cubicBezTo>
                          <a:pt x="306" y="213"/>
                          <a:pt x="303" y="213"/>
                          <a:pt x="337" y="220"/>
                        </a:cubicBezTo>
                        <a:cubicBezTo>
                          <a:pt x="358" y="216"/>
                          <a:pt x="368" y="214"/>
                          <a:pt x="361" y="192"/>
                        </a:cubicBezTo>
                        <a:cubicBezTo>
                          <a:pt x="362" y="177"/>
                          <a:pt x="362" y="162"/>
                          <a:pt x="365" y="148"/>
                        </a:cubicBezTo>
                        <a:cubicBezTo>
                          <a:pt x="366" y="143"/>
                          <a:pt x="369" y="133"/>
                          <a:pt x="373" y="136"/>
                        </a:cubicBezTo>
                        <a:cubicBezTo>
                          <a:pt x="379" y="140"/>
                          <a:pt x="376" y="149"/>
                          <a:pt x="377" y="156"/>
                        </a:cubicBezTo>
                        <a:cubicBezTo>
                          <a:pt x="404" y="147"/>
                          <a:pt x="409" y="116"/>
                          <a:pt x="417" y="92"/>
                        </a:cubicBezTo>
                        <a:cubicBezTo>
                          <a:pt x="422" y="76"/>
                          <a:pt x="453" y="74"/>
                          <a:pt x="465" y="72"/>
                        </a:cubicBezTo>
                        <a:cubicBezTo>
                          <a:pt x="472" y="92"/>
                          <a:pt x="477" y="93"/>
                          <a:pt x="497" y="88"/>
                        </a:cubicBezTo>
                        <a:cubicBezTo>
                          <a:pt x="512" y="78"/>
                          <a:pt x="515" y="74"/>
                          <a:pt x="509" y="56"/>
                        </a:cubicBezTo>
                        <a:cubicBezTo>
                          <a:pt x="523" y="46"/>
                          <a:pt x="517" y="46"/>
                          <a:pt x="529" y="52"/>
                        </a:cubicBezTo>
                        <a:lnTo>
                          <a:pt x="693" y="72"/>
                        </a:lnTo>
                        <a:lnTo>
                          <a:pt x="541" y="460"/>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13" name="Freeform 105"/>
                  <p:cNvSpPr>
                    <a:spLocks/>
                  </p:cNvSpPr>
                  <p:nvPr/>
                </p:nvSpPr>
                <p:spPr bwMode="ltGray">
                  <a:xfrm>
                    <a:off x="3861" y="247"/>
                    <a:ext cx="591" cy="95"/>
                  </a:xfrm>
                  <a:custGeom>
                    <a:avLst/>
                    <a:gdLst/>
                    <a:ahLst/>
                    <a:cxnLst>
                      <a:cxn ang="0">
                        <a:pos x="825" y="0"/>
                      </a:cxn>
                      <a:cxn ang="0">
                        <a:pos x="143" y="29"/>
                      </a:cxn>
                      <a:cxn ang="0">
                        <a:pos x="91" y="42"/>
                      </a:cxn>
                      <a:cxn ang="0">
                        <a:pos x="62" y="42"/>
                      </a:cxn>
                      <a:cxn ang="0">
                        <a:pos x="22" y="77"/>
                      </a:cxn>
                      <a:cxn ang="0">
                        <a:pos x="0" y="105"/>
                      </a:cxn>
                      <a:cxn ang="0">
                        <a:pos x="59" y="115"/>
                      </a:cxn>
                      <a:cxn ang="0">
                        <a:pos x="97" y="96"/>
                      </a:cxn>
                      <a:cxn ang="0">
                        <a:pos x="108" y="84"/>
                      </a:cxn>
                      <a:cxn ang="0">
                        <a:pos x="167" y="52"/>
                      </a:cxn>
                      <a:cxn ang="0">
                        <a:pos x="215" y="46"/>
                      </a:cxn>
                      <a:cxn ang="0">
                        <a:pos x="237" y="94"/>
                      </a:cxn>
                      <a:cxn ang="0">
                        <a:pos x="188" y="109"/>
                      </a:cxn>
                      <a:cxn ang="0">
                        <a:pos x="231" y="113"/>
                      </a:cxn>
                      <a:cxn ang="0">
                        <a:pos x="250" y="90"/>
                      </a:cxn>
                      <a:cxn ang="0">
                        <a:pos x="266" y="92"/>
                      </a:cxn>
                      <a:cxn ang="0">
                        <a:pos x="253" y="54"/>
                      </a:cxn>
                      <a:cxn ang="0">
                        <a:pos x="266" y="44"/>
                      </a:cxn>
                      <a:cxn ang="0">
                        <a:pos x="277" y="88"/>
                      </a:cxn>
                      <a:cxn ang="0">
                        <a:pos x="266" y="113"/>
                      </a:cxn>
                      <a:cxn ang="0">
                        <a:pos x="296" y="130"/>
                      </a:cxn>
                      <a:cxn ang="0">
                        <a:pos x="299" y="92"/>
                      </a:cxn>
                      <a:cxn ang="0">
                        <a:pos x="331" y="103"/>
                      </a:cxn>
                      <a:cxn ang="0">
                        <a:pos x="382" y="73"/>
                      </a:cxn>
                      <a:cxn ang="0">
                        <a:pos x="409" y="50"/>
                      </a:cxn>
                      <a:cxn ang="0">
                        <a:pos x="439" y="56"/>
                      </a:cxn>
                      <a:cxn ang="0">
                        <a:pos x="455" y="50"/>
                      </a:cxn>
                      <a:cxn ang="0">
                        <a:pos x="431" y="44"/>
                      </a:cxn>
                      <a:cxn ang="0">
                        <a:pos x="474" y="35"/>
                      </a:cxn>
                      <a:cxn ang="0">
                        <a:pos x="544" y="54"/>
                      </a:cxn>
                      <a:cxn ang="0">
                        <a:pos x="581" y="42"/>
                      </a:cxn>
                      <a:cxn ang="0">
                        <a:pos x="584" y="63"/>
                      </a:cxn>
                      <a:cxn ang="0">
                        <a:pos x="568" y="101"/>
                      </a:cxn>
                      <a:cxn ang="0">
                        <a:pos x="611" y="88"/>
                      </a:cxn>
                      <a:cxn ang="0">
                        <a:pos x="624" y="80"/>
                      </a:cxn>
                      <a:cxn ang="0">
                        <a:pos x="648" y="61"/>
                      </a:cxn>
                      <a:cxn ang="0">
                        <a:pos x="794" y="84"/>
                      </a:cxn>
                    </a:cxnLst>
                    <a:rect l="0" t="0" r="r" b="b"/>
                    <a:pathLst>
                      <a:path w="931" h="149">
                        <a:moveTo>
                          <a:pt x="794" y="84"/>
                        </a:moveTo>
                        <a:cubicBezTo>
                          <a:pt x="813" y="72"/>
                          <a:pt x="931" y="14"/>
                          <a:pt x="825" y="0"/>
                        </a:cubicBezTo>
                        <a:lnTo>
                          <a:pt x="159" y="0"/>
                        </a:lnTo>
                        <a:cubicBezTo>
                          <a:pt x="149" y="12"/>
                          <a:pt x="162" y="18"/>
                          <a:pt x="143" y="29"/>
                        </a:cubicBezTo>
                        <a:cubicBezTo>
                          <a:pt x="130" y="44"/>
                          <a:pt x="133" y="39"/>
                          <a:pt x="116" y="48"/>
                        </a:cubicBezTo>
                        <a:cubicBezTo>
                          <a:pt x="108" y="46"/>
                          <a:pt x="100" y="44"/>
                          <a:pt x="91" y="42"/>
                        </a:cubicBezTo>
                        <a:cubicBezTo>
                          <a:pt x="89" y="41"/>
                          <a:pt x="83" y="40"/>
                          <a:pt x="83" y="40"/>
                        </a:cubicBezTo>
                        <a:cubicBezTo>
                          <a:pt x="76" y="40"/>
                          <a:pt x="68" y="39"/>
                          <a:pt x="62" y="42"/>
                        </a:cubicBezTo>
                        <a:cubicBezTo>
                          <a:pt x="54" y="45"/>
                          <a:pt x="46" y="61"/>
                          <a:pt x="38" y="67"/>
                        </a:cubicBezTo>
                        <a:cubicBezTo>
                          <a:pt x="32" y="71"/>
                          <a:pt x="27" y="74"/>
                          <a:pt x="22" y="77"/>
                        </a:cubicBezTo>
                        <a:cubicBezTo>
                          <a:pt x="16" y="81"/>
                          <a:pt x="5" y="86"/>
                          <a:pt x="5" y="86"/>
                        </a:cubicBezTo>
                        <a:cubicBezTo>
                          <a:pt x="9" y="95"/>
                          <a:pt x="7" y="97"/>
                          <a:pt x="0" y="105"/>
                        </a:cubicBezTo>
                        <a:cubicBezTo>
                          <a:pt x="17" y="107"/>
                          <a:pt x="22" y="107"/>
                          <a:pt x="16" y="120"/>
                        </a:cubicBezTo>
                        <a:cubicBezTo>
                          <a:pt x="27" y="122"/>
                          <a:pt x="48" y="116"/>
                          <a:pt x="59" y="115"/>
                        </a:cubicBezTo>
                        <a:cubicBezTo>
                          <a:pt x="71" y="112"/>
                          <a:pt x="73" y="117"/>
                          <a:pt x="83" y="111"/>
                        </a:cubicBezTo>
                        <a:cubicBezTo>
                          <a:pt x="89" y="96"/>
                          <a:pt x="83" y="100"/>
                          <a:pt x="97" y="96"/>
                        </a:cubicBezTo>
                        <a:cubicBezTo>
                          <a:pt x="100" y="94"/>
                          <a:pt x="103" y="93"/>
                          <a:pt x="105" y="90"/>
                        </a:cubicBezTo>
                        <a:cubicBezTo>
                          <a:pt x="106" y="88"/>
                          <a:pt x="106" y="85"/>
                          <a:pt x="108" y="84"/>
                        </a:cubicBezTo>
                        <a:cubicBezTo>
                          <a:pt x="112" y="80"/>
                          <a:pt x="140" y="69"/>
                          <a:pt x="148" y="67"/>
                        </a:cubicBezTo>
                        <a:cubicBezTo>
                          <a:pt x="160" y="52"/>
                          <a:pt x="153" y="56"/>
                          <a:pt x="167" y="52"/>
                        </a:cubicBezTo>
                        <a:cubicBezTo>
                          <a:pt x="178" y="55"/>
                          <a:pt x="179" y="62"/>
                          <a:pt x="191" y="58"/>
                        </a:cubicBezTo>
                        <a:cubicBezTo>
                          <a:pt x="199" y="52"/>
                          <a:pt x="206" y="51"/>
                          <a:pt x="215" y="46"/>
                        </a:cubicBezTo>
                        <a:cubicBezTo>
                          <a:pt x="226" y="58"/>
                          <a:pt x="217" y="46"/>
                          <a:pt x="223" y="69"/>
                        </a:cubicBezTo>
                        <a:cubicBezTo>
                          <a:pt x="226" y="79"/>
                          <a:pt x="233" y="85"/>
                          <a:pt x="237" y="94"/>
                        </a:cubicBezTo>
                        <a:cubicBezTo>
                          <a:pt x="227" y="100"/>
                          <a:pt x="229" y="104"/>
                          <a:pt x="218" y="107"/>
                        </a:cubicBezTo>
                        <a:cubicBezTo>
                          <a:pt x="207" y="120"/>
                          <a:pt x="203" y="113"/>
                          <a:pt x="188" y="109"/>
                        </a:cubicBezTo>
                        <a:cubicBezTo>
                          <a:pt x="191" y="117"/>
                          <a:pt x="200" y="127"/>
                          <a:pt x="210" y="132"/>
                        </a:cubicBezTo>
                        <a:cubicBezTo>
                          <a:pt x="218" y="114"/>
                          <a:pt x="211" y="122"/>
                          <a:pt x="231" y="113"/>
                        </a:cubicBezTo>
                        <a:cubicBezTo>
                          <a:pt x="237" y="111"/>
                          <a:pt x="248" y="105"/>
                          <a:pt x="248" y="105"/>
                        </a:cubicBezTo>
                        <a:cubicBezTo>
                          <a:pt x="248" y="100"/>
                          <a:pt x="246" y="94"/>
                          <a:pt x="250" y="90"/>
                        </a:cubicBezTo>
                        <a:cubicBezTo>
                          <a:pt x="253" y="88"/>
                          <a:pt x="254" y="96"/>
                          <a:pt x="258" y="96"/>
                        </a:cubicBezTo>
                        <a:cubicBezTo>
                          <a:pt x="262" y="97"/>
                          <a:pt x="264" y="94"/>
                          <a:pt x="266" y="92"/>
                        </a:cubicBezTo>
                        <a:cubicBezTo>
                          <a:pt x="262" y="82"/>
                          <a:pt x="252" y="77"/>
                          <a:pt x="248" y="67"/>
                        </a:cubicBezTo>
                        <a:cubicBezTo>
                          <a:pt x="250" y="63"/>
                          <a:pt x="255" y="58"/>
                          <a:pt x="253" y="54"/>
                        </a:cubicBezTo>
                        <a:cubicBezTo>
                          <a:pt x="251" y="50"/>
                          <a:pt x="248" y="42"/>
                          <a:pt x="248" y="42"/>
                        </a:cubicBezTo>
                        <a:cubicBezTo>
                          <a:pt x="256" y="32"/>
                          <a:pt x="259" y="35"/>
                          <a:pt x="266" y="44"/>
                        </a:cubicBezTo>
                        <a:cubicBezTo>
                          <a:pt x="270" y="56"/>
                          <a:pt x="276" y="61"/>
                          <a:pt x="285" y="71"/>
                        </a:cubicBezTo>
                        <a:cubicBezTo>
                          <a:pt x="281" y="81"/>
                          <a:pt x="289" y="82"/>
                          <a:pt x="277" y="88"/>
                        </a:cubicBezTo>
                        <a:cubicBezTo>
                          <a:pt x="262" y="106"/>
                          <a:pt x="278" y="83"/>
                          <a:pt x="274" y="101"/>
                        </a:cubicBezTo>
                        <a:cubicBezTo>
                          <a:pt x="274" y="105"/>
                          <a:pt x="268" y="109"/>
                          <a:pt x="266" y="113"/>
                        </a:cubicBezTo>
                        <a:cubicBezTo>
                          <a:pt x="270" y="122"/>
                          <a:pt x="268" y="125"/>
                          <a:pt x="261" y="132"/>
                        </a:cubicBezTo>
                        <a:cubicBezTo>
                          <a:pt x="268" y="149"/>
                          <a:pt x="282" y="134"/>
                          <a:pt x="296" y="130"/>
                        </a:cubicBezTo>
                        <a:cubicBezTo>
                          <a:pt x="299" y="122"/>
                          <a:pt x="295" y="119"/>
                          <a:pt x="299" y="111"/>
                        </a:cubicBezTo>
                        <a:cubicBezTo>
                          <a:pt x="296" y="105"/>
                          <a:pt x="288" y="97"/>
                          <a:pt x="299" y="92"/>
                        </a:cubicBezTo>
                        <a:cubicBezTo>
                          <a:pt x="303" y="90"/>
                          <a:pt x="315" y="88"/>
                          <a:pt x="315" y="88"/>
                        </a:cubicBezTo>
                        <a:cubicBezTo>
                          <a:pt x="326" y="91"/>
                          <a:pt x="325" y="95"/>
                          <a:pt x="331" y="103"/>
                        </a:cubicBezTo>
                        <a:cubicBezTo>
                          <a:pt x="339" y="84"/>
                          <a:pt x="331" y="90"/>
                          <a:pt x="361" y="92"/>
                        </a:cubicBezTo>
                        <a:cubicBezTo>
                          <a:pt x="355" y="76"/>
                          <a:pt x="365" y="76"/>
                          <a:pt x="382" y="73"/>
                        </a:cubicBezTo>
                        <a:cubicBezTo>
                          <a:pt x="383" y="71"/>
                          <a:pt x="387" y="57"/>
                          <a:pt x="393" y="54"/>
                        </a:cubicBezTo>
                        <a:cubicBezTo>
                          <a:pt x="398" y="52"/>
                          <a:pt x="409" y="50"/>
                          <a:pt x="409" y="50"/>
                        </a:cubicBezTo>
                        <a:cubicBezTo>
                          <a:pt x="430" y="54"/>
                          <a:pt x="413" y="58"/>
                          <a:pt x="431" y="63"/>
                        </a:cubicBezTo>
                        <a:cubicBezTo>
                          <a:pt x="433" y="61"/>
                          <a:pt x="435" y="57"/>
                          <a:pt x="439" y="56"/>
                        </a:cubicBezTo>
                        <a:cubicBezTo>
                          <a:pt x="445" y="55"/>
                          <a:pt x="452" y="61"/>
                          <a:pt x="457" y="58"/>
                        </a:cubicBezTo>
                        <a:cubicBezTo>
                          <a:pt x="461" y="57"/>
                          <a:pt x="457" y="52"/>
                          <a:pt x="455" y="50"/>
                        </a:cubicBezTo>
                        <a:cubicBezTo>
                          <a:pt x="451" y="47"/>
                          <a:pt x="444" y="47"/>
                          <a:pt x="439" y="46"/>
                        </a:cubicBezTo>
                        <a:cubicBezTo>
                          <a:pt x="436" y="45"/>
                          <a:pt x="431" y="44"/>
                          <a:pt x="431" y="44"/>
                        </a:cubicBezTo>
                        <a:cubicBezTo>
                          <a:pt x="440" y="38"/>
                          <a:pt x="443" y="36"/>
                          <a:pt x="455" y="40"/>
                        </a:cubicBezTo>
                        <a:cubicBezTo>
                          <a:pt x="461" y="38"/>
                          <a:pt x="467" y="35"/>
                          <a:pt x="474" y="35"/>
                        </a:cubicBezTo>
                        <a:cubicBezTo>
                          <a:pt x="483" y="36"/>
                          <a:pt x="511" y="43"/>
                          <a:pt x="519" y="46"/>
                        </a:cubicBezTo>
                        <a:cubicBezTo>
                          <a:pt x="527" y="49"/>
                          <a:pt x="544" y="54"/>
                          <a:pt x="544" y="54"/>
                        </a:cubicBezTo>
                        <a:cubicBezTo>
                          <a:pt x="548" y="54"/>
                          <a:pt x="560" y="52"/>
                          <a:pt x="565" y="50"/>
                        </a:cubicBezTo>
                        <a:cubicBezTo>
                          <a:pt x="570" y="47"/>
                          <a:pt x="581" y="42"/>
                          <a:pt x="581" y="42"/>
                        </a:cubicBezTo>
                        <a:cubicBezTo>
                          <a:pt x="585" y="42"/>
                          <a:pt x="598" y="44"/>
                          <a:pt x="600" y="48"/>
                        </a:cubicBezTo>
                        <a:cubicBezTo>
                          <a:pt x="603" y="55"/>
                          <a:pt x="589" y="61"/>
                          <a:pt x="584" y="63"/>
                        </a:cubicBezTo>
                        <a:cubicBezTo>
                          <a:pt x="576" y="69"/>
                          <a:pt x="568" y="69"/>
                          <a:pt x="565" y="77"/>
                        </a:cubicBezTo>
                        <a:cubicBezTo>
                          <a:pt x="568" y="86"/>
                          <a:pt x="564" y="92"/>
                          <a:pt x="568" y="101"/>
                        </a:cubicBezTo>
                        <a:cubicBezTo>
                          <a:pt x="574" y="93"/>
                          <a:pt x="577" y="91"/>
                          <a:pt x="589" y="94"/>
                        </a:cubicBezTo>
                        <a:cubicBezTo>
                          <a:pt x="595" y="108"/>
                          <a:pt x="602" y="93"/>
                          <a:pt x="611" y="88"/>
                        </a:cubicBezTo>
                        <a:cubicBezTo>
                          <a:pt x="613" y="86"/>
                          <a:pt x="613" y="83"/>
                          <a:pt x="616" y="82"/>
                        </a:cubicBezTo>
                        <a:cubicBezTo>
                          <a:pt x="618" y="80"/>
                          <a:pt x="622" y="81"/>
                          <a:pt x="624" y="80"/>
                        </a:cubicBezTo>
                        <a:cubicBezTo>
                          <a:pt x="626" y="78"/>
                          <a:pt x="626" y="75"/>
                          <a:pt x="627" y="73"/>
                        </a:cubicBezTo>
                        <a:cubicBezTo>
                          <a:pt x="632" y="65"/>
                          <a:pt x="638" y="63"/>
                          <a:pt x="648" y="61"/>
                        </a:cubicBezTo>
                        <a:cubicBezTo>
                          <a:pt x="664" y="62"/>
                          <a:pt x="684" y="69"/>
                          <a:pt x="700" y="69"/>
                        </a:cubicBezTo>
                        <a:lnTo>
                          <a:pt x="794" y="84"/>
                        </a:ln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14" name="Freeform 106"/>
                  <p:cNvSpPr>
                    <a:spLocks/>
                  </p:cNvSpPr>
                  <p:nvPr/>
                </p:nvSpPr>
                <p:spPr bwMode="ltGray">
                  <a:xfrm>
                    <a:off x="3981" y="282"/>
                    <a:ext cx="13" cy="10"/>
                  </a:xfrm>
                  <a:custGeom>
                    <a:avLst/>
                    <a:gdLst/>
                    <a:ahLst/>
                    <a:cxnLst>
                      <a:cxn ang="0">
                        <a:pos x="3" y="28"/>
                      </a:cxn>
                      <a:cxn ang="0">
                        <a:pos x="31" y="0"/>
                      </a:cxn>
                      <a:cxn ang="0">
                        <a:pos x="19" y="24"/>
                      </a:cxn>
                      <a:cxn ang="0">
                        <a:pos x="3" y="28"/>
                      </a:cxn>
                    </a:cxnLst>
                    <a:rect l="0" t="0" r="r" b="b"/>
                    <a:pathLst>
                      <a:path w="31" h="30">
                        <a:moveTo>
                          <a:pt x="3" y="28"/>
                        </a:moveTo>
                        <a:cubicBezTo>
                          <a:pt x="8" y="8"/>
                          <a:pt x="12" y="6"/>
                          <a:pt x="31" y="0"/>
                        </a:cubicBezTo>
                        <a:cubicBezTo>
                          <a:pt x="29" y="5"/>
                          <a:pt x="25" y="22"/>
                          <a:pt x="19" y="24"/>
                        </a:cubicBezTo>
                        <a:cubicBezTo>
                          <a:pt x="0" y="30"/>
                          <a:pt x="3" y="9"/>
                          <a:pt x="3" y="2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15" name="Freeform 107"/>
                  <p:cNvSpPr>
                    <a:spLocks/>
                  </p:cNvSpPr>
                  <p:nvPr/>
                </p:nvSpPr>
                <p:spPr bwMode="ltGray">
                  <a:xfrm>
                    <a:off x="3966" y="296"/>
                    <a:ext cx="19" cy="11"/>
                  </a:xfrm>
                  <a:custGeom>
                    <a:avLst/>
                    <a:gdLst/>
                    <a:ahLst/>
                    <a:cxnLst>
                      <a:cxn ang="0">
                        <a:pos x="6" y="32"/>
                      </a:cxn>
                      <a:cxn ang="0">
                        <a:pos x="22" y="0"/>
                      </a:cxn>
                      <a:cxn ang="0">
                        <a:pos x="38" y="4"/>
                      </a:cxn>
                      <a:cxn ang="0">
                        <a:pos x="6" y="32"/>
                      </a:cxn>
                    </a:cxnLst>
                    <a:rect l="0" t="0" r="r" b="b"/>
                    <a:pathLst>
                      <a:path w="44" h="32">
                        <a:moveTo>
                          <a:pt x="6" y="32"/>
                        </a:moveTo>
                        <a:cubicBezTo>
                          <a:pt x="0" y="14"/>
                          <a:pt x="7" y="10"/>
                          <a:pt x="22" y="0"/>
                        </a:cubicBezTo>
                        <a:cubicBezTo>
                          <a:pt x="27" y="1"/>
                          <a:pt x="35" y="0"/>
                          <a:pt x="38" y="4"/>
                        </a:cubicBezTo>
                        <a:cubicBezTo>
                          <a:pt x="44" y="13"/>
                          <a:pt x="16" y="32"/>
                          <a:pt x="6" y="3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16" name="Freeform 108"/>
                  <p:cNvSpPr>
                    <a:spLocks/>
                  </p:cNvSpPr>
                  <p:nvPr/>
                </p:nvSpPr>
                <p:spPr bwMode="ltGray">
                  <a:xfrm>
                    <a:off x="4028" y="337"/>
                    <a:ext cx="32" cy="6"/>
                  </a:xfrm>
                  <a:custGeom>
                    <a:avLst/>
                    <a:gdLst/>
                    <a:ahLst/>
                    <a:cxnLst>
                      <a:cxn ang="0">
                        <a:pos x="37" y="18"/>
                      </a:cxn>
                      <a:cxn ang="0">
                        <a:pos x="25" y="2"/>
                      </a:cxn>
                      <a:cxn ang="0">
                        <a:pos x="37" y="18"/>
                      </a:cxn>
                    </a:cxnLst>
                    <a:rect l="0" t="0" r="r" b="b"/>
                    <a:pathLst>
                      <a:path w="76" h="18">
                        <a:moveTo>
                          <a:pt x="37" y="18"/>
                        </a:moveTo>
                        <a:cubicBezTo>
                          <a:pt x="25" y="14"/>
                          <a:pt x="0" y="10"/>
                          <a:pt x="25" y="2"/>
                        </a:cubicBezTo>
                        <a:cubicBezTo>
                          <a:pt x="76" y="9"/>
                          <a:pt x="46" y="0"/>
                          <a:pt x="37" y="18"/>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17" name="Freeform 109"/>
                  <p:cNvSpPr>
                    <a:spLocks/>
                  </p:cNvSpPr>
                  <p:nvPr/>
                </p:nvSpPr>
                <p:spPr bwMode="ltGray">
                  <a:xfrm>
                    <a:off x="4083" y="336"/>
                    <a:ext cx="18" cy="15"/>
                  </a:xfrm>
                  <a:custGeom>
                    <a:avLst/>
                    <a:gdLst/>
                    <a:ahLst/>
                    <a:cxnLst>
                      <a:cxn ang="0">
                        <a:pos x="0" y="21"/>
                      </a:cxn>
                      <a:cxn ang="0">
                        <a:pos x="12" y="9"/>
                      </a:cxn>
                      <a:cxn ang="0">
                        <a:pos x="0" y="21"/>
                      </a:cxn>
                    </a:cxnLst>
                    <a:rect l="0" t="0" r="r" b="b"/>
                    <a:pathLst>
                      <a:path w="42" h="44">
                        <a:moveTo>
                          <a:pt x="0" y="21"/>
                        </a:moveTo>
                        <a:cubicBezTo>
                          <a:pt x="4" y="17"/>
                          <a:pt x="7" y="11"/>
                          <a:pt x="12" y="9"/>
                        </a:cubicBezTo>
                        <a:cubicBezTo>
                          <a:pt x="42" y="0"/>
                          <a:pt x="23" y="44"/>
                          <a:pt x="0" y="21"/>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sp>
                <p:nvSpPr>
                  <p:cNvPr id="299118" name="Freeform 110"/>
                  <p:cNvSpPr>
                    <a:spLocks/>
                  </p:cNvSpPr>
                  <p:nvPr/>
                </p:nvSpPr>
                <p:spPr bwMode="ltGray">
                  <a:xfrm>
                    <a:off x="3936" y="295"/>
                    <a:ext cx="14" cy="10"/>
                  </a:xfrm>
                  <a:custGeom>
                    <a:avLst/>
                    <a:gdLst/>
                    <a:ahLst/>
                    <a:cxnLst>
                      <a:cxn ang="0">
                        <a:pos x="7" y="22"/>
                      </a:cxn>
                      <a:cxn ang="0">
                        <a:pos x="31" y="10"/>
                      </a:cxn>
                      <a:cxn ang="0">
                        <a:pos x="7" y="22"/>
                      </a:cxn>
                    </a:cxnLst>
                    <a:rect l="0" t="0" r="r" b="b"/>
                    <a:pathLst>
                      <a:path w="31" h="30">
                        <a:moveTo>
                          <a:pt x="7" y="22"/>
                        </a:moveTo>
                        <a:cubicBezTo>
                          <a:pt x="0" y="0"/>
                          <a:pt x="15" y="6"/>
                          <a:pt x="31" y="10"/>
                        </a:cubicBezTo>
                        <a:cubicBezTo>
                          <a:pt x="14" y="16"/>
                          <a:pt x="15" y="30"/>
                          <a:pt x="7" y="22"/>
                        </a:cubicBezTo>
                        <a:close/>
                      </a:path>
                    </a:pathLst>
                  </a:custGeom>
                  <a:solidFill>
                    <a:schemeClr val="folHlink"/>
                  </a:solidFill>
                  <a:ln w="9525">
                    <a:noFill/>
                    <a:round/>
                    <a:headEnd/>
                    <a:tailEnd/>
                  </a:ln>
                  <a:effectLst/>
                </p:spPr>
                <p:txBody>
                  <a:bodyPr wrap="none" anchor="ctr"/>
                  <a:lstStyle/>
                  <a:p>
                    <a:pPr>
                      <a:defRPr/>
                    </a:pPr>
                    <a:endParaRPr lang="en-US">
                      <a:latin typeface="Times New Roman" charset="0"/>
                    </a:endParaRPr>
                  </a:p>
                </p:txBody>
              </p:sp>
            </p:grpSp>
          </p:grpSp>
          <p:grpSp>
            <p:nvGrpSpPr>
              <p:cNvPr id="2060" name="Group 111"/>
              <p:cNvGrpSpPr>
                <a:grpSpLocks/>
              </p:cNvGrpSpPr>
              <p:nvPr/>
            </p:nvGrpSpPr>
            <p:grpSpPr bwMode="auto">
              <a:xfrm>
                <a:off x="798" y="111"/>
                <a:ext cx="4702" cy="418"/>
                <a:chOff x="798" y="255"/>
                <a:chExt cx="4702" cy="418"/>
              </a:xfrm>
            </p:grpSpPr>
            <p:sp>
              <p:nvSpPr>
                <p:cNvPr id="299120" name="Line 112"/>
                <p:cNvSpPr>
                  <a:spLocks noChangeShapeType="1"/>
                </p:cNvSpPr>
                <p:nvPr/>
              </p:nvSpPr>
              <p:spPr bwMode="white">
                <a:xfrm>
                  <a:off x="798" y="476"/>
                  <a:ext cx="4702" cy="0"/>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21" name="Line 113"/>
                <p:cNvSpPr>
                  <a:spLocks noChangeShapeType="1"/>
                </p:cNvSpPr>
                <p:nvPr/>
              </p:nvSpPr>
              <p:spPr bwMode="white">
                <a:xfrm>
                  <a:off x="1026"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22" name="Line 114"/>
                <p:cNvSpPr>
                  <a:spLocks noChangeShapeType="1"/>
                </p:cNvSpPr>
                <p:nvPr/>
              </p:nvSpPr>
              <p:spPr bwMode="white">
                <a:xfrm>
                  <a:off x="1254"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23" name="Line 115"/>
                <p:cNvSpPr>
                  <a:spLocks noChangeShapeType="1"/>
                </p:cNvSpPr>
                <p:nvPr/>
              </p:nvSpPr>
              <p:spPr bwMode="white">
                <a:xfrm>
                  <a:off x="1482"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24" name="Line 116"/>
                <p:cNvSpPr>
                  <a:spLocks noChangeShapeType="1"/>
                </p:cNvSpPr>
                <p:nvPr/>
              </p:nvSpPr>
              <p:spPr bwMode="white">
                <a:xfrm>
                  <a:off x="1710"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25" name="Line 117"/>
                <p:cNvSpPr>
                  <a:spLocks noChangeShapeType="1"/>
                </p:cNvSpPr>
                <p:nvPr/>
              </p:nvSpPr>
              <p:spPr bwMode="white">
                <a:xfrm>
                  <a:off x="1938"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26" name="Line 118"/>
                <p:cNvSpPr>
                  <a:spLocks noChangeShapeType="1"/>
                </p:cNvSpPr>
                <p:nvPr/>
              </p:nvSpPr>
              <p:spPr bwMode="white">
                <a:xfrm>
                  <a:off x="2166"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27" name="Line 119"/>
                <p:cNvSpPr>
                  <a:spLocks noChangeShapeType="1"/>
                </p:cNvSpPr>
                <p:nvPr/>
              </p:nvSpPr>
              <p:spPr bwMode="white">
                <a:xfrm>
                  <a:off x="2394"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28" name="Line 120"/>
                <p:cNvSpPr>
                  <a:spLocks noChangeShapeType="1"/>
                </p:cNvSpPr>
                <p:nvPr/>
              </p:nvSpPr>
              <p:spPr bwMode="white">
                <a:xfrm>
                  <a:off x="2622"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29" name="Line 121"/>
                <p:cNvSpPr>
                  <a:spLocks noChangeShapeType="1"/>
                </p:cNvSpPr>
                <p:nvPr/>
              </p:nvSpPr>
              <p:spPr bwMode="white">
                <a:xfrm>
                  <a:off x="2850"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30" name="Line 122"/>
                <p:cNvSpPr>
                  <a:spLocks noChangeShapeType="1"/>
                </p:cNvSpPr>
                <p:nvPr/>
              </p:nvSpPr>
              <p:spPr bwMode="white">
                <a:xfrm>
                  <a:off x="3078"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31" name="Line 123"/>
                <p:cNvSpPr>
                  <a:spLocks noChangeShapeType="1"/>
                </p:cNvSpPr>
                <p:nvPr/>
              </p:nvSpPr>
              <p:spPr bwMode="white">
                <a:xfrm>
                  <a:off x="3306"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32" name="Line 124"/>
                <p:cNvSpPr>
                  <a:spLocks noChangeShapeType="1"/>
                </p:cNvSpPr>
                <p:nvPr/>
              </p:nvSpPr>
              <p:spPr bwMode="white">
                <a:xfrm>
                  <a:off x="3534"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33" name="Line 125"/>
                <p:cNvSpPr>
                  <a:spLocks noChangeShapeType="1"/>
                </p:cNvSpPr>
                <p:nvPr/>
              </p:nvSpPr>
              <p:spPr bwMode="white">
                <a:xfrm>
                  <a:off x="3762"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34" name="Line 126"/>
                <p:cNvSpPr>
                  <a:spLocks noChangeShapeType="1"/>
                </p:cNvSpPr>
                <p:nvPr/>
              </p:nvSpPr>
              <p:spPr bwMode="white">
                <a:xfrm>
                  <a:off x="3990"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35" name="Line 127"/>
                <p:cNvSpPr>
                  <a:spLocks noChangeShapeType="1"/>
                </p:cNvSpPr>
                <p:nvPr/>
              </p:nvSpPr>
              <p:spPr bwMode="white">
                <a:xfrm>
                  <a:off x="4218"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36" name="Line 128"/>
                <p:cNvSpPr>
                  <a:spLocks noChangeShapeType="1"/>
                </p:cNvSpPr>
                <p:nvPr/>
              </p:nvSpPr>
              <p:spPr bwMode="white">
                <a:xfrm>
                  <a:off x="4446"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37" name="Line 129"/>
                <p:cNvSpPr>
                  <a:spLocks noChangeShapeType="1"/>
                </p:cNvSpPr>
                <p:nvPr/>
              </p:nvSpPr>
              <p:spPr bwMode="white">
                <a:xfrm>
                  <a:off x="4674"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38" name="Line 130"/>
                <p:cNvSpPr>
                  <a:spLocks noChangeShapeType="1"/>
                </p:cNvSpPr>
                <p:nvPr/>
              </p:nvSpPr>
              <p:spPr bwMode="white">
                <a:xfrm>
                  <a:off x="4902"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39" name="Line 131"/>
                <p:cNvSpPr>
                  <a:spLocks noChangeShapeType="1"/>
                </p:cNvSpPr>
                <p:nvPr/>
              </p:nvSpPr>
              <p:spPr bwMode="white">
                <a:xfrm>
                  <a:off x="5130"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sp>
              <p:nvSpPr>
                <p:cNvPr id="299140" name="Line 132"/>
                <p:cNvSpPr>
                  <a:spLocks noChangeShapeType="1"/>
                </p:cNvSpPr>
                <p:nvPr/>
              </p:nvSpPr>
              <p:spPr bwMode="white">
                <a:xfrm>
                  <a:off x="5358" y="255"/>
                  <a:ext cx="0" cy="418"/>
                </a:xfrm>
                <a:prstGeom prst="line">
                  <a:avLst/>
                </a:prstGeom>
                <a:noFill/>
                <a:ln w="9525">
                  <a:solidFill>
                    <a:schemeClr val="folHlink"/>
                  </a:solidFill>
                  <a:round/>
                  <a:headEnd/>
                  <a:tailEnd/>
                </a:ln>
                <a:effectLst/>
              </p:spPr>
              <p:txBody>
                <a:bodyPr wrap="none" anchor="ctr"/>
                <a:lstStyle/>
                <a:p>
                  <a:pPr>
                    <a:defRPr/>
                  </a:pPr>
                  <a:endParaRPr lang="en-US">
                    <a:latin typeface="Times New Roman" charset="0"/>
                  </a:endParaRPr>
                </a:p>
              </p:txBody>
            </p:sp>
          </p:grpSp>
          <p:grpSp>
            <p:nvGrpSpPr>
              <p:cNvPr id="2061" name="Group 133"/>
              <p:cNvGrpSpPr>
                <a:grpSpLocks/>
              </p:cNvGrpSpPr>
              <p:nvPr/>
            </p:nvGrpSpPr>
            <p:grpSpPr bwMode="auto">
              <a:xfrm>
                <a:off x="1208" y="109"/>
                <a:ext cx="3694" cy="423"/>
                <a:chOff x="1034" y="245"/>
                <a:chExt cx="3694" cy="423"/>
              </a:xfrm>
            </p:grpSpPr>
            <p:sp>
              <p:nvSpPr>
                <p:cNvPr id="299142" name="Line 134"/>
                <p:cNvSpPr>
                  <a:spLocks noChangeShapeType="1"/>
                </p:cNvSpPr>
                <p:nvPr/>
              </p:nvSpPr>
              <p:spPr bwMode="ltGray">
                <a:xfrm>
                  <a:off x="2676" y="246"/>
                  <a:ext cx="0" cy="142"/>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43" name="Line 135"/>
                <p:cNvSpPr>
                  <a:spLocks noChangeShapeType="1"/>
                </p:cNvSpPr>
                <p:nvPr/>
              </p:nvSpPr>
              <p:spPr bwMode="ltGray">
                <a:xfrm>
                  <a:off x="2798" y="468"/>
                  <a:ext cx="70"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44" name="Line 136"/>
                <p:cNvSpPr>
                  <a:spLocks noChangeShapeType="1"/>
                </p:cNvSpPr>
                <p:nvPr/>
              </p:nvSpPr>
              <p:spPr bwMode="ltGray">
                <a:xfrm>
                  <a:off x="2904" y="486"/>
                  <a:ext cx="0" cy="28"/>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45" name="Line 137"/>
                <p:cNvSpPr>
                  <a:spLocks noChangeShapeType="1"/>
                </p:cNvSpPr>
                <p:nvPr/>
              </p:nvSpPr>
              <p:spPr bwMode="ltGray">
                <a:xfrm>
                  <a:off x="3132" y="586"/>
                  <a:ext cx="0" cy="79"/>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46" name="Line 138"/>
                <p:cNvSpPr>
                  <a:spLocks noChangeShapeType="1"/>
                </p:cNvSpPr>
                <p:nvPr/>
              </p:nvSpPr>
              <p:spPr bwMode="ltGray">
                <a:xfrm>
                  <a:off x="3816" y="358"/>
                  <a:ext cx="0" cy="18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47" name="Line 139"/>
                <p:cNvSpPr>
                  <a:spLocks noChangeShapeType="1"/>
                </p:cNvSpPr>
                <p:nvPr/>
              </p:nvSpPr>
              <p:spPr bwMode="ltGray">
                <a:xfrm>
                  <a:off x="3722" y="468"/>
                  <a:ext cx="348"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48" name="Line 140"/>
                <p:cNvSpPr>
                  <a:spLocks noChangeShapeType="1"/>
                </p:cNvSpPr>
                <p:nvPr/>
              </p:nvSpPr>
              <p:spPr bwMode="ltGray">
                <a:xfrm>
                  <a:off x="4044" y="372"/>
                  <a:ext cx="0" cy="294"/>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49" name="Line 141"/>
                <p:cNvSpPr>
                  <a:spLocks noChangeShapeType="1"/>
                </p:cNvSpPr>
                <p:nvPr/>
              </p:nvSpPr>
              <p:spPr bwMode="ltGray">
                <a:xfrm flipV="1">
                  <a:off x="4046" y="248"/>
                  <a:ext cx="0" cy="5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50" name="Line 142"/>
                <p:cNvSpPr>
                  <a:spLocks noChangeShapeType="1"/>
                </p:cNvSpPr>
                <p:nvPr/>
              </p:nvSpPr>
              <p:spPr bwMode="ltGray">
                <a:xfrm flipV="1">
                  <a:off x="4272" y="246"/>
                  <a:ext cx="0" cy="182"/>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51" name="Line 143"/>
                <p:cNvSpPr>
                  <a:spLocks noChangeShapeType="1"/>
                </p:cNvSpPr>
                <p:nvPr/>
              </p:nvSpPr>
              <p:spPr bwMode="ltGray">
                <a:xfrm flipH="1">
                  <a:off x="4422" y="468"/>
                  <a:ext cx="78"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52" name="Line 144"/>
                <p:cNvSpPr>
                  <a:spLocks noChangeShapeType="1"/>
                </p:cNvSpPr>
                <p:nvPr/>
              </p:nvSpPr>
              <p:spPr bwMode="ltGray">
                <a:xfrm flipH="1">
                  <a:off x="4290" y="468"/>
                  <a:ext cx="62"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53" name="Line 145"/>
                <p:cNvSpPr>
                  <a:spLocks noChangeShapeType="1"/>
                </p:cNvSpPr>
                <p:nvPr/>
              </p:nvSpPr>
              <p:spPr bwMode="ltGray">
                <a:xfrm flipV="1">
                  <a:off x="4500" y="246"/>
                  <a:ext cx="0" cy="27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54" name="Line 146"/>
                <p:cNvSpPr>
                  <a:spLocks noChangeShapeType="1"/>
                </p:cNvSpPr>
                <p:nvPr/>
              </p:nvSpPr>
              <p:spPr bwMode="ltGray">
                <a:xfrm>
                  <a:off x="4728" y="606"/>
                  <a:ext cx="0" cy="34"/>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55" name="Line 147"/>
                <p:cNvSpPr>
                  <a:spLocks noChangeShapeType="1"/>
                </p:cNvSpPr>
                <p:nvPr/>
              </p:nvSpPr>
              <p:spPr bwMode="ltGray">
                <a:xfrm>
                  <a:off x="1992" y="250"/>
                  <a:ext cx="0" cy="62"/>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56" name="Line 148"/>
                <p:cNvSpPr>
                  <a:spLocks noChangeShapeType="1"/>
                </p:cNvSpPr>
                <p:nvPr/>
              </p:nvSpPr>
              <p:spPr bwMode="ltGray">
                <a:xfrm>
                  <a:off x="1764" y="247"/>
                  <a:ext cx="0" cy="337"/>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57" name="Line 149"/>
                <p:cNvSpPr>
                  <a:spLocks noChangeShapeType="1"/>
                </p:cNvSpPr>
                <p:nvPr/>
              </p:nvSpPr>
              <p:spPr bwMode="ltGray">
                <a:xfrm flipH="1">
                  <a:off x="1738" y="468"/>
                  <a:ext cx="68"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58" name="Line 150"/>
                <p:cNvSpPr>
                  <a:spLocks noChangeShapeType="1"/>
                </p:cNvSpPr>
                <p:nvPr/>
              </p:nvSpPr>
              <p:spPr bwMode="ltGray">
                <a:xfrm>
                  <a:off x="1604" y="468"/>
                  <a:ext cx="60"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59" name="Line 151"/>
                <p:cNvSpPr>
                  <a:spLocks noChangeShapeType="1"/>
                </p:cNvSpPr>
                <p:nvPr/>
              </p:nvSpPr>
              <p:spPr bwMode="ltGray">
                <a:xfrm flipH="1">
                  <a:off x="1404" y="468"/>
                  <a:ext cx="82"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60" name="Line 152"/>
                <p:cNvSpPr>
                  <a:spLocks noChangeShapeType="1"/>
                </p:cNvSpPr>
                <p:nvPr/>
              </p:nvSpPr>
              <p:spPr bwMode="ltGray">
                <a:xfrm>
                  <a:off x="1034" y="468"/>
                  <a:ext cx="348"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61" name="Line 153"/>
                <p:cNvSpPr>
                  <a:spLocks noChangeShapeType="1"/>
                </p:cNvSpPr>
                <p:nvPr/>
              </p:nvSpPr>
              <p:spPr bwMode="ltGray">
                <a:xfrm>
                  <a:off x="1306" y="370"/>
                  <a:ext cx="0" cy="298"/>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62" name="Line 154"/>
                <p:cNvSpPr>
                  <a:spLocks noChangeShapeType="1"/>
                </p:cNvSpPr>
                <p:nvPr/>
              </p:nvSpPr>
              <p:spPr bwMode="ltGray">
                <a:xfrm>
                  <a:off x="1080" y="388"/>
                  <a:ext cx="0" cy="156"/>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63" name="Line 155"/>
                <p:cNvSpPr>
                  <a:spLocks noChangeShapeType="1"/>
                </p:cNvSpPr>
                <p:nvPr/>
              </p:nvSpPr>
              <p:spPr bwMode="ltGray">
                <a:xfrm flipH="1" flipV="1">
                  <a:off x="1308" y="245"/>
                  <a:ext cx="0" cy="27"/>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64" name="Line 156"/>
                <p:cNvSpPr>
                  <a:spLocks noChangeShapeType="1"/>
                </p:cNvSpPr>
                <p:nvPr/>
              </p:nvSpPr>
              <p:spPr bwMode="ltGray">
                <a:xfrm>
                  <a:off x="1536" y="316"/>
                  <a:ext cx="0" cy="96"/>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65" name="Line 157"/>
                <p:cNvSpPr>
                  <a:spLocks noChangeShapeType="1"/>
                </p:cNvSpPr>
                <p:nvPr/>
              </p:nvSpPr>
              <p:spPr bwMode="ltGray">
                <a:xfrm flipV="1">
                  <a:off x="1536" y="247"/>
                  <a:ext cx="0" cy="22"/>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sp>
              <p:nvSpPr>
                <p:cNvPr id="299166" name="Line 158"/>
                <p:cNvSpPr>
                  <a:spLocks noChangeShapeType="1"/>
                </p:cNvSpPr>
                <p:nvPr/>
              </p:nvSpPr>
              <p:spPr bwMode="ltGray">
                <a:xfrm>
                  <a:off x="4095" y="467"/>
                  <a:ext cx="80" cy="0"/>
                </a:xfrm>
                <a:prstGeom prst="line">
                  <a:avLst/>
                </a:prstGeom>
                <a:noFill/>
                <a:ln w="9525">
                  <a:solidFill>
                    <a:schemeClr val="hlink"/>
                  </a:solidFill>
                  <a:round/>
                  <a:headEnd/>
                  <a:tailEnd/>
                </a:ln>
                <a:effectLst/>
              </p:spPr>
              <p:txBody>
                <a:bodyPr wrap="none" anchor="ctr"/>
                <a:lstStyle/>
                <a:p>
                  <a:pPr>
                    <a:defRPr/>
                  </a:pPr>
                  <a:endParaRPr lang="en-US">
                    <a:latin typeface="Times New Roman" charset="0"/>
                  </a:endParaRPr>
                </a:p>
              </p:txBody>
            </p:sp>
          </p:grpSp>
        </p:grpSp>
        <p:pic>
          <p:nvPicPr>
            <p:cNvPr id="2057" name="Picture 159" descr="C:\My Documents\bits\earth.GIF"/>
            <p:cNvPicPr>
              <a:picLocks noChangeAspect="1" noChangeArrowheads="1"/>
            </p:cNvPicPr>
            <p:nvPr userDrawn="1"/>
          </p:nvPicPr>
          <p:blipFill>
            <a:blip r:embed="rId16">
              <a:clrChange>
                <a:clrFrom>
                  <a:srgbClr val="000000"/>
                </a:clrFrom>
                <a:clrTo>
                  <a:srgbClr val="000000">
                    <a:alpha val="0"/>
                  </a:srgbClr>
                </a:clrTo>
              </a:clrChange>
            </a:blip>
            <a:srcRect/>
            <a:stretch>
              <a:fillRect/>
            </a:stretch>
          </p:blipFill>
          <p:spPr bwMode="auto">
            <a:xfrm>
              <a:off x="165" y="55"/>
              <a:ext cx="562" cy="524"/>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747"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Lst>
  <p:hf hdr="0" ftr="0" dt="0"/>
  <p:txStyles>
    <p:titleStyle>
      <a:lvl1pPr algn="l" rtl="0" eaLnBrk="0" fontAlgn="base" hangingPunct="0">
        <a:spcBef>
          <a:spcPct val="0"/>
        </a:spcBef>
        <a:spcAft>
          <a:spcPct val="0"/>
        </a:spcAft>
        <a:defRPr sz="4400" i="1">
          <a:solidFill>
            <a:schemeClr val="tx2"/>
          </a:solidFill>
          <a:latin typeface="+mj-lt"/>
          <a:ea typeface="+mj-ea"/>
          <a:cs typeface="+mj-cs"/>
        </a:defRPr>
      </a:lvl1pPr>
      <a:lvl2pPr algn="l" rtl="0" eaLnBrk="0" fontAlgn="base" hangingPunct="0">
        <a:spcBef>
          <a:spcPct val="0"/>
        </a:spcBef>
        <a:spcAft>
          <a:spcPct val="0"/>
        </a:spcAft>
        <a:defRPr sz="4400" i="1">
          <a:solidFill>
            <a:schemeClr val="tx2"/>
          </a:solidFill>
          <a:latin typeface="Times New Roman" charset="0"/>
        </a:defRPr>
      </a:lvl2pPr>
      <a:lvl3pPr algn="l" rtl="0" eaLnBrk="0" fontAlgn="base" hangingPunct="0">
        <a:spcBef>
          <a:spcPct val="0"/>
        </a:spcBef>
        <a:spcAft>
          <a:spcPct val="0"/>
        </a:spcAft>
        <a:defRPr sz="4400" i="1">
          <a:solidFill>
            <a:schemeClr val="tx2"/>
          </a:solidFill>
          <a:latin typeface="Times New Roman" charset="0"/>
        </a:defRPr>
      </a:lvl3pPr>
      <a:lvl4pPr algn="l" rtl="0" eaLnBrk="0" fontAlgn="base" hangingPunct="0">
        <a:spcBef>
          <a:spcPct val="0"/>
        </a:spcBef>
        <a:spcAft>
          <a:spcPct val="0"/>
        </a:spcAft>
        <a:defRPr sz="4400" i="1">
          <a:solidFill>
            <a:schemeClr val="tx2"/>
          </a:solidFill>
          <a:latin typeface="Times New Roman" charset="0"/>
        </a:defRPr>
      </a:lvl4pPr>
      <a:lvl5pPr algn="l" rtl="0" eaLnBrk="0" fontAlgn="base" hangingPunct="0">
        <a:spcBef>
          <a:spcPct val="0"/>
        </a:spcBef>
        <a:spcAft>
          <a:spcPct val="0"/>
        </a:spcAft>
        <a:defRPr sz="4400" i="1">
          <a:solidFill>
            <a:schemeClr val="tx2"/>
          </a:solidFill>
          <a:latin typeface="Times New Roman" charset="0"/>
        </a:defRPr>
      </a:lvl5pPr>
      <a:lvl6pPr marL="457200" algn="l" rtl="0" fontAlgn="base">
        <a:spcBef>
          <a:spcPct val="0"/>
        </a:spcBef>
        <a:spcAft>
          <a:spcPct val="0"/>
        </a:spcAft>
        <a:defRPr sz="4400" i="1">
          <a:solidFill>
            <a:schemeClr val="tx2"/>
          </a:solidFill>
          <a:latin typeface="Times New Roman" charset="0"/>
        </a:defRPr>
      </a:lvl6pPr>
      <a:lvl7pPr marL="914400" algn="l" rtl="0" fontAlgn="base">
        <a:spcBef>
          <a:spcPct val="0"/>
        </a:spcBef>
        <a:spcAft>
          <a:spcPct val="0"/>
        </a:spcAft>
        <a:defRPr sz="4400" i="1">
          <a:solidFill>
            <a:schemeClr val="tx2"/>
          </a:solidFill>
          <a:latin typeface="Times New Roman" charset="0"/>
        </a:defRPr>
      </a:lvl7pPr>
      <a:lvl8pPr marL="1371600" algn="l" rtl="0" fontAlgn="base">
        <a:spcBef>
          <a:spcPct val="0"/>
        </a:spcBef>
        <a:spcAft>
          <a:spcPct val="0"/>
        </a:spcAft>
        <a:defRPr sz="4400" i="1">
          <a:solidFill>
            <a:schemeClr val="tx2"/>
          </a:solidFill>
          <a:latin typeface="Times New Roman" charset="0"/>
        </a:defRPr>
      </a:lvl8pPr>
      <a:lvl9pPr marL="1828800" algn="l" rtl="0" fontAlgn="base">
        <a:spcBef>
          <a:spcPct val="0"/>
        </a:spcBef>
        <a:spcAft>
          <a:spcPct val="0"/>
        </a:spcAft>
        <a:defRPr sz="4400" i="1">
          <a:solidFill>
            <a:schemeClr val="tx2"/>
          </a:solidFill>
          <a:latin typeface="Times New Roman" charset="0"/>
        </a:defRPr>
      </a:lvl9pPr>
    </p:titleStyle>
    <p:bodyStyle>
      <a:lvl1pPr marL="342900" indent="-342900" algn="l" rtl="0" eaLnBrk="0" fontAlgn="base" hangingPunct="0">
        <a:spcBef>
          <a:spcPct val="20000"/>
        </a:spcBef>
        <a:spcAft>
          <a:spcPct val="0"/>
        </a:spcAft>
        <a:buBlip>
          <a:blip r:embed="rId17"/>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18"/>
        </a:buBlip>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8" Type="http://schemas.openxmlformats.org/officeDocument/2006/relationships/hyperlink" Target="https://plus.google.com/+IcaiOrgtube" TargetMode="External"/><Relationship Id="rId3" Type="http://schemas.openxmlformats.org/officeDocument/2006/relationships/image" Target="../media/image6.png"/><Relationship Id="rId7" Type="http://schemas.openxmlformats.org/officeDocument/2006/relationships/image" Target="../media/image8.png"/><Relationship Id="rId12" Type="http://schemas.openxmlformats.org/officeDocument/2006/relationships/hyperlink" Target="http://www.icai.org/followus" TargetMode="External"/><Relationship Id="rId2" Type="http://schemas.openxmlformats.org/officeDocument/2006/relationships/hyperlink" Target="https://www.youtube.com/icaiorgtube" TargetMode="External"/><Relationship Id="rId1" Type="http://schemas.openxmlformats.org/officeDocument/2006/relationships/slideLayout" Target="../slideLayouts/slideLayout1.xml"/><Relationship Id="rId6" Type="http://schemas.openxmlformats.org/officeDocument/2006/relationships/hyperlink" Target="https://www.linkedin.com/edu/22460" TargetMode="External"/><Relationship Id="rId11" Type="http://schemas.openxmlformats.org/officeDocument/2006/relationships/image" Target="../media/image10.png"/><Relationship Id="rId5" Type="http://schemas.openxmlformats.org/officeDocument/2006/relationships/image" Target="../media/image7.png"/><Relationship Id="rId10" Type="http://schemas.openxmlformats.org/officeDocument/2006/relationships/hyperlink" Target="https://www.facebook.com/theicai" TargetMode="External"/><Relationship Id="rId4" Type="http://schemas.openxmlformats.org/officeDocument/2006/relationships/hyperlink" Target="https://twitter.com/theicai" TargetMode="External"/><Relationship Id="rId9"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050"/>
          <p:cNvSpPr>
            <a:spLocks noGrp="1" noChangeArrowheads="1"/>
          </p:cNvSpPr>
          <p:nvPr>
            <p:ph type="ctrTitle"/>
          </p:nvPr>
        </p:nvSpPr>
        <p:spPr>
          <a:xfrm>
            <a:off x="900113" y="188913"/>
            <a:ext cx="7772400" cy="2105025"/>
          </a:xfrm>
        </p:spPr>
        <p:txBody>
          <a:bodyPr/>
          <a:lstStyle/>
          <a:p>
            <a:pPr eaLnBrk="1" hangingPunct="1"/>
            <a:r>
              <a:rPr lang="en-US" sz="4000" b="1" smtClean="0"/>
              <a:t>Rationale &amp; Significance of Peer Review</a:t>
            </a:r>
            <a:br>
              <a:rPr lang="en-US" sz="4000" b="1" smtClean="0"/>
            </a:br>
            <a:endParaRPr lang="en-US" sz="4000" b="1" smtClean="0"/>
          </a:p>
        </p:txBody>
      </p:sp>
      <p:sp>
        <p:nvSpPr>
          <p:cNvPr id="4099" name="Text Box 1030"/>
          <p:cNvSpPr txBox="1">
            <a:spLocks noChangeArrowheads="1"/>
          </p:cNvSpPr>
          <p:nvPr/>
        </p:nvSpPr>
        <p:spPr bwMode="auto">
          <a:xfrm>
            <a:off x="914400" y="4267200"/>
            <a:ext cx="6934200" cy="457200"/>
          </a:xfrm>
          <a:prstGeom prst="rect">
            <a:avLst/>
          </a:prstGeom>
          <a:noFill/>
          <a:ln w="9525">
            <a:noFill/>
            <a:miter lim="800000"/>
            <a:headEnd/>
            <a:tailEnd/>
          </a:ln>
        </p:spPr>
        <p:txBody>
          <a:bodyPr>
            <a:spAutoFit/>
          </a:bodyPr>
          <a:lstStyle/>
          <a:p>
            <a:pPr>
              <a:spcBef>
                <a:spcPct val="50000"/>
              </a:spcBef>
            </a:pPr>
            <a:endParaRPr lang="en-US"/>
          </a:p>
        </p:txBody>
      </p:sp>
      <p:sp>
        <p:nvSpPr>
          <p:cNvPr id="4100" name="Text Box 1032"/>
          <p:cNvSpPr txBox="1">
            <a:spLocks noChangeArrowheads="1"/>
          </p:cNvSpPr>
          <p:nvPr/>
        </p:nvSpPr>
        <p:spPr bwMode="auto">
          <a:xfrm>
            <a:off x="2057400" y="4038600"/>
            <a:ext cx="4572000" cy="457200"/>
          </a:xfrm>
          <a:prstGeom prst="rect">
            <a:avLst/>
          </a:prstGeom>
          <a:noFill/>
          <a:ln w="9525">
            <a:noFill/>
            <a:miter lim="800000"/>
            <a:headEnd/>
            <a:tailEnd/>
          </a:ln>
        </p:spPr>
        <p:txBody>
          <a:bodyPr>
            <a:spAutoFit/>
          </a:bodyPr>
          <a:lstStyle/>
          <a:p>
            <a:pPr>
              <a:spcBef>
                <a:spcPct val="50000"/>
              </a:spcBef>
            </a:pPr>
            <a:endParaRPr lang="en-US"/>
          </a:p>
        </p:txBody>
      </p:sp>
      <p:sp>
        <p:nvSpPr>
          <p:cNvPr id="4101" name="Rectangle 1035"/>
          <p:cNvSpPr>
            <a:spLocks noChangeArrowheads="1"/>
          </p:cNvSpPr>
          <p:nvPr/>
        </p:nvSpPr>
        <p:spPr bwMode="auto">
          <a:xfrm>
            <a:off x="3976688" y="2938463"/>
            <a:ext cx="9144000" cy="0"/>
          </a:xfrm>
          <a:prstGeom prst="rect">
            <a:avLst/>
          </a:prstGeom>
          <a:noFill/>
          <a:ln w="9525">
            <a:noFill/>
            <a:miter lim="800000"/>
            <a:headEnd/>
            <a:tailEnd/>
          </a:ln>
        </p:spPr>
        <p:txBody>
          <a:bodyPr>
            <a:spAutoFit/>
          </a:bodyPr>
          <a:lstStyle/>
          <a:p>
            <a:endParaRPr lang="en-US"/>
          </a:p>
        </p:txBody>
      </p:sp>
      <p:sp>
        <p:nvSpPr>
          <p:cNvPr id="4102" name="Rectangle 1038"/>
          <p:cNvSpPr>
            <a:spLocks noChangeArrowheads="1"/>
          </p:cNvSpPr>
          <p:nvPr/>
        </p:nvSpPr>
        <p:spPr bwMode="auto">
          <a:xfrm>
            <a:off x="0" y="4024313"/>
            <a:ext cx="9144000" cy="0"/>
          </a:xfrm>
          <a:prstGeom prst="rect">
            <a:avLst/>
          </a:prstGeom>
          <a:noFill/>
          <a:ln w="9525">
            <a:noFill/>
            <a:miter lim="800000"/>
            <a:headEnd/>
            <a:tailEnd/>
          </a:ln>
        </p:spPr>
        <p:txBody>
          <a:bodyPr>
            <a:spAutoFit/>
          </a:bodyPr>
          <a:lstStyle/>
          <a:p>
            <a:endParaRPr lang="en-US"/>
          </a:p>
        </p:txBody>
      </p:sp>
      <p:sp>
        <p:nvSpPr>
          <p:cNvPr id="4103" name="Text Box 10"/>
          <p:cNvSpPr txBox="1">
            <a:spLocks noChangeArrowheads="1"/>
          </p:cNvSpPr>
          <p:nvPr/>
        </p:nvSpPr>
        <p:spPr bwMode="auto">
          <a:xfrm>
            <a:off x="4067175" y="6165850"/>
            <a:ext cx="4608513" cy="519113"/>
          </a:xfrm>
          <a:prstGeom prst="rect">
            <a:avLst/>
          </a:prstGeom>
          <a:noFill/>
          <a:ln w="9525">
            <a:noFill/>
            <a:miter lim="800000"/>
            <a:headEnd/>
            <a:tailEnd/>
          </a:ln>
        </p:spPr>
        <p:txBody>
          <a:bodyPr>
            <a:spAutoFit/>
          </a:bodyPr>
          <a:lstStyle/>
          <a:p>
            <a:pPr>
              <a:spcBef>
                <a:spcPct val="50000"/>
              </a:spcBef>
            </a:pPr>
            <a:endParaRPr lang="en-US" sz="2800" b="1"/>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p:spPr>
        <p:txBody>
          <a:bodyPr/>
          <a:lstStyle/>
          <a:p>
            <a:fld id="{FA70CCC6-E007-457D-994D-7F5D2F1E96E5}" type="slidenum">
              <a:rPr lang="en-US" smtClean="0">
                <a:latin typeface="Times New Roman" pitchFamily="18" charset="0"/>
              </a:rPr>
              <a:pPr/>
              <a:t>10</a:t>
            </a:fld>
            <a:endParaRPr lang="en-US" smtClean="0">
              <a:latin typeface="Times New Roman" pitchFamily="18" charset="0"/>
            </a:endParaRPr>
          </a:p>
        </p:txBody>
      </p:sp>
      <p:sp>
        <p:nvSpPr>
          <p:cNvPr id="13315" name="Rectangle 2"/>
          <p:cNvSpPr>
            <a:spLocks noGrp="1" noChangeArrowheads="1"/>
          </p:cNvSpPr>
          <p:nvPr>
            <p:ph type="title"/>
          </p:nvPr>
        </p:nvSpPr>
        <p:spPr/>
        <p:txBody>
          <a:bodyPr/>
          <a:lstStyle/>
          <a:p>
            <a:pPr algn="ctr" eaLnBrk="1" hangingPunct="1"/>
            <a:r>
              <a:rPr lang="en-US" b="1" smtClean="0"/>
              <a:t>The Peer Review is not intended to be</a:t>
            </a:r>
          </a:p>
        </p:txBody>
      </p:sp>
      <p:sp>
        <p:nvSpPr>
          <p:cNvPr id="13316" name="Rectangle 3"/>
          <p:cNvSpPr>
            <a:spLocks noGrp="1" noChangeArrowheads="1"/>
          </p:cNvSpPr>
          <p:nvPr>
            <p:ph type="body" idx="1"/>
          </p:nvPr>
        </p:nvSpPr>
        <p:spPr>
          <a:xfrm>
            <a:off x="685800" y="2133600"/>
            <a:ext cx="7772400" cy="4114800"/>
          </a:xfrm>
        </p:spPr>
        <p:txBody>
          <a:bodyPr/>
          <a:lstStyle/>
          <a:p>
            <a:pPr eaLnBrk="1" hangingPunct="1"/>
            <a:endParaRPr lang="en-US" smtClean="0"/>
          </a:p>
          <a:p>
            <a:pPr lvl="1" eaLnBrk="1" hangingPunct="1"/>
            <a:r>
              <a:rPr lang="en-US" smtClean="0"/>
              <a:t>A source of setting up new auditing standards</a:t>
            </a:r>
          </a:p>
          <a:p>
            <a:pPr lvl="1" eaLnBrk="1" hangingPunct="1"/>
            <a:r>
              <a:rPr lang="en-US" smtClean="0"/>
              <a:t>An opportunity to “second guess” an auditor’s judgments</a:t>
            </a:r>
          </a:p>
          <a:p>
            <a:pPr lvl="1" eaLnBrk="1" hangingPunct="1"/>
            <a:r>
              <a:rPr lang="en-US" smtClean="0"/>
              <a:t>A source of competitive information</a:t>
            </a:r>
          </a:p>
          <a:p>
            <a:pPr lvl="1" eaLnBrk="1" hangingPunct="1"/>
            <a:r>
              <a:rPr lang="en-US" smtClean="0"/>
              <a:t>An opportunity to put down a fellow professional or indulge in a “witchhunt”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p:spPr>
        <p:txBody>
          <a:bodyPr/>
          <a:lstStyle/>
          <a:p>
            <a:fld id="{448AE03C-8C92-4923-B090-925215AC7D31}" type="slidenum">
              <a:rPr lang="en-US" smtClean="0">
                <a:latin typeface="Times New Roman" pitchFamily="18" charset="0"/>
              </a:rPr>
              <a:pPr/>
              <a:t>11</a:t>
            </a:fld>
            <a:endParaRPr lang="en-US" smtClean="0">
              <a:latin typeface="Times New Roman" pitchFamily="18" charset="0"/>
            </a:endParaRPr>
          </a:p>
        </p:txBody>
      </p:sp>
      <p:sp>
        <p:nvSpPr>
          <p:cNvPr id="14339" name="Rectangle 2"/>
          <p:cNvSpPr>
            <a:spLocks noGrp="1" noChangeArrowheads="1"/>
          </p:cNvSpPr>
          <p:nvPr>
            <p:ph type="title"/>
          </p:nvPr>
        </p:nvSpPr>
        <p:spPr/>
        <p:txBody>
          <a:bodyPr/>
          <a:lstStyle/>
          <a:p>
            <a:pPr eaLnBrk="1" hangingPunct="1"/>
            <a:r>
              <a:rPr lang="en-US" smtClean="0">
                <a:solidFill>
                  <a:schemeClr val="tx1"/>
                </a:solidFill>
              </a:rPr>
              <a:t>NEED FOR PEER REVIEW</a:t>
            </a:r>
          </a:p>
        </p:txBody>
      </p:sp>
      <p:sp>
        <p:nvSpPr>
          <p:cNvPr id="14340" name="Rectangle 3"/>
          <p:cNvSpPr>
            <a:spLocks noGrp="1" noChangeArrowheads="1"/>
          </p:cNvSpPr>
          <p:nvPr>
            <p:ph type="body" idx="1"/>
          </p:nvPr>
        </p:nvSpPr>
        <p:spPr/>
        <p:txBody>
          <a:bodyPr/>
          <a:lstStyle/>
          <a:p>
            <a:pPr eaLnBrk="1" hangingPunct="1">
              <a:buClr>
                <a:srgbClr val="000066"/>
              </a:buClr>
              <a:buFont typeface="Wingdings" pitchFamily="2" charset="2"/>
              <a:buChar char="Ø"/>
            </a:pPr>
            <a:r>
              <a:rPr lang="en-US" smtClean="0"/>
              <a:t>Expectation of service Receiver to receive quality service</a:t>
            </a:r>
          </a:p>
          <a:p>
            <a:pPr eaLnBrk="1" hangingPunct="1">
              <a:buClr>
                <a:srgbClr val="000066"/>
              </a:buClr>
              <a:buFont typeface="Wingdings" pitchFamily="2" charset="2"/>
              <a:buChar char="Ø"/>
            </a:pPr>
            <a:r>
              <a:rPr lang="en-US" smtClean="0"/>
              <a:t>Gap between minimum quality of service and actual service rendered.</a:t>
            </a:r>
          </a:p>
          <a:p>
            <a:pPr eaLnBrk="1" hangingPunct="1">
              <a:buClr>
                <a:srgbClr val="000066"/>
              </a:buClr>
              <a:buFont typeface="Wingdings" pitchFamily="2" charset="2"/>
              <a:buChar char="Ø"/>
            </a:pPr>
            <a:r>
              <a:rPr lang="en-US" smtClean="0"/>
              <a:t>Failure of Few service providers.</a:t>
            </a:r>
          </a:p>
          <a:p>
            <a:pPr eaLnBrk="1" hangingPunct="1">
              <a:buClr>
                <a:srgbClr val="000066"/>
              </a:buClr>
              <a:buFont typeface="Wingdings" pitchFamily="2" charset="2"/>
              <a:buChar char="Ø"/>
            </a:pPr>
            <a:r>
              <a:rPr lang="en-US" smtClean="0"/>
              <a:t>Restoration of public confidence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p:spPr>
        <p:txBody>
          <a:bodyPr/>
          <a:lstStyle/>
          <a:p>
            <a:fld id="{6B9C692E-4D02-41BE-9EAF-C3481947AE35}" type="slidenum">
              <a:rPr lang="en-US" smtClean="0">
                <a:latin typeface="Times New Roman" pitchFamily="18" charset="0"/>
              </a:rPr>
              <a:pPr/>
              <a:t>12</a:t>
            </a:fld>
            <a:endParaRPr lang="en-US" smtClean="0">
              <a:latin typeface="Times New Roman" pitchFamily="18" charset="0"/>
            </a:endParaRPr>
          </a:p>
        </p:txBody>
      </p:sp>
      <p:sp>
        <p:nvSpPr>
          <p:cNvPr id="15363" name="Rectangle 2"/>
          <p:cNvSpPr>
            <a:spLocks noGrp="1" noChangeArrowheads="1"/>
          </p:cNvSpPr>
          <p:nvPr>
            <p:ph type="title"/>
          </p:nvPr>
        </p:nvSpPr>
        <p:spPr/>
        <p:txBody>
          <a:bodyPr/>
          <a:lstStyle/>
          <a:p>
            <a:pPr eaLnBrk="1" hangingPunct="1"/>
            <a:r>
              <a:rPr lang="en-US" smtClean="0"/>
              <a:t>Global Scenario  in Peer Review</a:t>
            </a:r>
          </a:p>
        </p:txBody>
      </p:sp>
      <p:sp>
        <p:nvSpPr>
          <p:cNvPr id="15364" name="Rectangle 3"/>
          <p:cNvSpPr>
            <a:spLocks noGrp="1" noChangeArrowheads="1"/>
          </p:cNvSpPr>
          <p:nvPr>
            <p:ph type="body" idx="1"/>
          </p:nvPr>
        </p:nvSpPr>
        <p:spPr/>
        <p:txBody>
          <a:bodyPr/>
          <a:lstStyle/>
          <a:p>
            <a:pPr eaLnBrk="1" hangingPunct="1"/>
            <a:r>
              <a:rPr lang="en-US" smtClean="0"/>
              <a:t>Independent Regulator        </a:t>
            </a:r>
          </a:p>
          <a:p>
            <a:pPr eaLnBrk="1" hangingPunct="1"/>
            <a:r>
              <a:rPr lang="en-US" smtClean="0"/>
              <a:t>Disciplinary action if deficiency in services of Auditor is found.</a:t>
            </a:r>
          </a:p>
          <a:p>
            <a:pPr eaLnBrk="1" hangingPunct="1"/>
            <a:r>
              <a:rPr lang="en-US" smtClean="0"/>
              <a:t>Separate standard on Peer Review</a:t>
            </a:r>
          </a:p>
          <a:p>
            <a:pPr eaLnBrk="1" hangingPunct="1"/>
            <a:r>
              <a:rPr lang="en-US" smtClean="0"/>
              <a:t>Existence in Most of the developed Countries-50</a:t>
            </a:r>
          </a:p>
          <a:p>
            <a:pPr eaLnBrk="1" hangingPunct="1"/>
            <a:r>
              <a:rPr lang="en-US" smtClean="0"/>
              <a:t>Started 1930 in France.</a:t>
            </a:r>
          </a:p>
          <a:p>
            <a:pPr eaLnBrk="1" hangingPunct="1">
              <a:buFontTx/>
              <a:buNone/>
            </a:pPr>
            <a:endParaRPr lang="en-US" b="1"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6"/>
          <p:cNvSpPr>
            <a:spLocks noGrp="1"/>
          </p:cNvSpPr>
          <p:nvPr>
            <p:ph type="sldNum" sz="quarter" idx="12"/>
          </p:nvPr>
        </p:nvSpPr>
        <p:spPr>
          <a:noFill/>
        </p:spPr>
        <p:txBody>
          <a:bodyPr/>
          <a:lstStyle/>
          <a:p>
            <a:fld id="{216716C7-15C0-48DF-B766-0CC4AB0519C6}" type="slidenum">
              <a:rPr lang="en-US" smtClean="0">
                <a:latin typeface="Times New Roman" pitchFamily="18" charset="0"/>
              </a:rPr>
              <a:pPr/>
              <a:t>13</a:t>
            </a:fld>
            <a:endParaRPr lang="en-US" smtClean="0">
              <a:latin typeface="Times New Roman" pitchFamily="18" charset="0"/>
            </a:endParaRPr>
          </a:p>
        </p:txBody>
      </p:sp>
      <p:sp>
        <p:nvSpPr>
          <p:cNvPr id="16387" name="Rectangle 2"/>
          <p:cNvSpPr>
            <a:spLocks noGrp="1" noChangeArrowheads="1"/>
          </p:cNvSpPr>
          <p:nvPr>
            <p:ph type="title"/>
          </p:nvPr>
        </p:nvSpPr>
        <p:spPr/>
        <p:txBody>
          <a:bodyPr/>
          <a:lstStyle/>
          <a:p>
            <a:pPr eaLnBrk="1" hangingPunct="1"/>
            <a:r>
              <a:rPr lang="en-US" sz="4000" smtClean="0"/>
              <a:t>Present Peer Review System In India</a:t>
            </a:r>
          </a:p>
        </p:txBody>
      </p:sp>
      <p:sp>
        <p:nvSpPr>
          <p:cNvPr id="16388" name="Rectangle 3"/>
          <p:cNvSpPr>
            <a:spLocks noGrp="1" noChangeArrowheads="1"/>
          </p:cNvSpPr>
          <p:nvPr>
            <p:ph type="body" sz="half" idx="1"/>
          </p:nvPr>
        </p:nvSpPr>
        <p:spPr>
          <a:xfrm>
            <a:off x="714375" y="1600200"/>
            <a:ext cx="8105775" cy="4525963"/>
          </a:xfrm>
        </p:spPr>
        <p:txBody>
          <a:bodyPr/>
          <a:lstStyle/>
          <a:p>
            <a:pPr eaLnBrk="1" hangingPunct="1">
              <a:lnSpc>
                <a:spcPct val="90000"/>
              </a:lnSpc>
              <a:buFontTx/>
              <a:buNone/>
            </a:pPr>
            <a:r>
              <a:rPr lang="en-US" sz="2400" b="1" smtClean="0"/>
              <a:t>                                                              </a:t>
            </a:r>
          </a:p>
          <a:p>
            <a:pPr eaLnBrk="1" hangingPunct="1">
              <a:lnSpc>
                <a:spcPct val="90000"/>
              </a:lnSpc>
              <a:buFontTx/>
              <a:buNone/>
            </a:pPr>
            <a:endParaRPr lang="en-US" sz="2400" b="1" smtClean="0"/>
          </a:p>
          <a:p>
            <a:pPr algn="just" eaLnBrk="1" hangingPunct="1">
              <a:lnSpc>
                <a:spcPct val="90000"/>
              </a:lnSpc>
            </a:pPr>
            <a:r>
              <a:rPr lang="en-US" sz="2400" smtClean="0"/>
              <a:t>Supervisor Within Institute of Chartered Accountants of India</a:t>
            </a:r>
          </a:p>
          <a:p>
            <a:pPr algn="just" eaLnBrk="1" hangingPunct="1">
              <a:lnSpc>
                <a:spcPct val="90000"/>
              </a:lnSpc>
            </a:pPr>
            <a:r>
              <a:rPr lang="en-US" sz="2400" smtClean="0"/>
              <a:t>Chinese Wall between Peer Review process and Disciplinary Mechanism has been removed as per the revised statement on Peer Review(Disciplinary action if deficiency in services of Auditor is found.)</a:t>
            </a:r>
          </a:p>
          <a:p>
            <a:pPr algn="just" eaLnBrk="1" hangingPunct="1">
              <a:lnSpc>
                <a:spcPct val="90000"/>
              </a:lnSpc>
            </a:pPr>
            <a:r>
              <a:rPr lang="en-US" sz="2400" smtClean="0"/>
              <a:t>Audit of accounts after 1st April’ 2002 only covered</a:t>
            </a:r>
          </a:p>
          <a:p>
            <a:pPr algn="just" eaLnBrk="1" hangingPunct="1">
              <a:lnSpc>
                <a:spcPct val="90000"/>
              </a:lnSpc>
            </a:pPr>
            <a:r>
              <a:rPr lang="en-US" sz="2400" smtClean="0"/>
              <a:t>Peer Reviewers are Individual Members of the Institute.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5"/>
          <p:cNvSpPr>
            <a:spLocks noGrp="1"/>
          </p:cNvSpPr>
          <p:nvPr>
            <p:ph type="sldNum" sz="quarter" idx="12"/>
          </p:nvPr>
        </p:nvSpPr>
        <p:spPr>
          <a:noFill/>
        </p:spPr>
        <p:txBody>
          <a:bodyPr/>
          <a:lstStyle/>
          <a:p>
            <a:fld id="{2B25F5A4-803F-4B14-9411-C153D669599B}" type="slidenum">
              <a:rPr lang="en-US" smtClean="0">
                <a:latin typeface="Times New Roman" pitchFamily="18" charset="0"/>
              </a:rPr>
              <a:pPr/>
              <a:t>14</a:t>
            </a:fld>
            <a:endParaRPr lang="en-US" smtClean="0">
              <a:latin typeface="Times New Roman" pitchFamily="18" charset="0"/>
            </a:endParaRPr>
          </a:p>
        </p:txBody>
      </p:sp>
      <p:sp>
        <p:nvSpPr>
          <p:cNvPr id="1028" name="Rectangle 2"/>
          <p:cNvSpPr>
            <a:spLocks noGrp="1" noChangeArrowheads="1"/>
          </p:cNvSpPr>
          <p:nvPr>
            <p:ph type="title"/>
          </p:nvPr>
        </p:nvSpPr>
        <p:spPr>
          <a:xfrm>
            <a:off x="914400" y="304800"/>
            <a:ext cx="7772400" cy="1143000"/>
          </a:xfrm>
        </p:spPr>
        <p:txBody>
          <a:bodyPr/>
          <a:lstStyle/>
          <a:p>
            <a:pPr eaLnBrk="1" hangingPunct="1"/>
            <a:r>
              <a:rPr lang="en-US" i="0" smtClean="0">
                <a:latin typeface="Boton Regular" pitchFamily="18" charset="0"/>
              </a:rPr>
              <a:t/>
            </a:r>
            <a:br>
              <a:rPr lang="en-US" i="0" smtClean="0">
                <a:latin typeface="Boton Regular" pitchFamily="18" charset="0"/>
              </a:rPr>
            </a:br>
            <a:r>
              <a:rPr lang="en-US" i="0" smtClean="0">
                <a:latin typeface="Boton Regular" pitchFamily="18" charset="0"/>
              </a:rPr>
              <a:t/>
            </a:r>
            <a:br>
              <a:rPr lang="en-US" i="0" smtClean="0">
                <a:latin typeface="Boton Regular" pitchFamily="18" charset="0"/>
              </a:rPr>
            </a:br>
            <a:r>
              <a:rPr lang="en-US" i="0" smtClean="0">
                <a:latin typeface="Boton Regular" pitchFamily="18" charset="0"/>
              </a:rPr>
              <a:t/>
            </a:r>
            <a:br>
              <a:rPr lang="en-US" i="0" smtClean="0">
                <a:latin typeface="Boton Regular" pitchFamily="18" charset="0"/>
              </a:rPr>
            </a:br>
            <a:r>
              <a:rPr lang="en-US" sz="4800" i="0" smtClean="0">
                <a:latin typeface="Boton Regular" pitchFamily="18" charset="0"/>
              </a:rPr>
              <a:t>Salient Features of the Statement on Peer Review</a:t>
            </a:r>
          </a:p>
        </p:txBody>
      </p:sp>
      <p:graphicFrame>
        <p:nvGraphicFramePr>
          <p:cNvPr id="1026" name="Object 3"/>
          <p:cNvGraphicFramePr>
            <a:graphicFrameLocks noChangeAspect="1"/>
          </p:cNvGraphicFramePr>
          <p:nvPr>
            <p:ph idx="1"/>
          </p:nvPr>
        </p:nvGraphicFramePr>
        <p:xfrm>
          <a:off x="2735263" y="3025775"/>
          <a:ext cx="3876675" cy="3117850"/>
        </p:xfrm>
        <a:graphic>
          <a:graphicData uri="http://schemas.openxmlformats.org/presentationml/2006/ole">
            <p:oleObj spid="_x0000_s1026" name="Bitmap Image" r:id="rId4" imgW="2857899" imgH="2952381" progId="">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a:spLocks noGrp="1"/>
          </p:cNvSpPr>
          <p:nvPr>
            <p:ph type="sldNum" sz="quarter" idx="12"/>
          </p:nvPr>
        </p:nvSpPr>
        <p:spPr>
          <a:noFill/>
        </p:spPr>
        <p:txBody>
          <a:bodyPr/>
          <a:lstStyle/>
          <a:p>
            <a:fld id="{C1CAEE54-6537-498C-BF5A-E46A7D563430}" type="slidenum">
              <a:rPr lang="en-US" smtClean="0">
                <a:latin typeface="Times New Roman" pitchFamily="18" charset="0"/>
              </a:rPr>
              <a:pPr/>
              <a:t>15</a:t>
            </a:fld>
            <a:endParaRPr lang="en-US" smtClean="0">
              <a:latin typeface="Times New Roman" pitchFamily="18" charset="0"/>
            </a:endParaRPr>
          </a:p>
        </p:txBody>
      </p:sp>
      <p:sp>
        <p:nvSpPr>
          <p:cNvPr id="17411" name="Rectangle 1026"/>
          <p:cNvSpPr>
            <a:spLocks noGrp="1" noChangeArrowheads="1"/>
          </p:cNvSpPr>
          <p:nvPr>
            <p:ph type="title"/>
          </p:nvPr>
        </p:nvSpPr>
        <p:spPr/>
        <p:txBody>
          <a:bodyPr/>
          <a:lstStyle/>
          <a:p>
            <a:pPr eaLnBrk="1" hangingPunct="1"/>
            <a:r>
              <a:rPr lang="en-US" smtClean="0"/>
              <a:t>Some features of the Statement.</a:t>
            </a:r>
          </a:p>
        </p:txBody>
      </p:sp>
      <p:sp>
        <p:nvSpPr>
          <p:cNvPr id="17412" name="Rectangle 1027"/>
          <p:cNvSpPr>
            <a:spLocks noGrp="1" noChangeArrowheads="1"/>
          </p:cNvSpPr>
          <p:nvPr>
            <p:ph type="body" idx="1"/>
          </p:nvPr>
        </p:nvSpPr>
        <p:spPr>
          <a:xfrm>
            <a:off x="971550" y="2492375"/>
            <a:ext cx="7772400" cy="4114800"/>
          </a:xfrm>
        </p:spPr>
        <p:txBody>
          <a:bodyPr/>
          <a:lstStyle/>
          <a:p>
            <a:pPr algn="just" eaLnBrk="1" hangingPunct="1"/>
            <a:r>
              <a:rPr lang="en-US" smtClean="0"/>
              <a:t>Statement on Peer Review was passed by Council in March 2002 and revised in 2007 and 2011.</a:t>
            </a:r>
          </a:p>
          <a:p>
            <a:pPr algn="just" eaLnBrk="1" hangingPunct="1"/>
            <a:r>
              <a:rPr lang="en-US" smtClean="0"/>
              <a:t>First meeting of Peer Review Board took place in July 2002</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6"/>
          <p:cNvSpPr>
            <a:spLocks noGrp="1"/>
          </p:cNvSpPr>
          <p:nvPr>
            <p:ph type="sldNum" sz="quarter" idx="12"/>
          </p:nvPr>
        </p:nvSpPr>
        <p:spPr>
          <a:noFill/>
        </p:spPr>
        <p:txBody>
          <a:bodyPr/>
          <a:lstStyle/>
          <a:p>
            <a:fld id="{05340E2A-84DB-4E60-A31D-8E64C5C6C8BA}" type="slidenum">
              <a:rPr lang="en-US" smtClean="0">
                <a:latin typeface="Times New Roman" pitchFamily="18" charset="0"/>
              </a:rPr>
              <a:pPr/>
              <a:t>16</a:t>
            </a:fld>
            <a:endParaRPr lang="en-US" smtClean="0">
              <a:latin typeface="Times New Roman" pitchFamily="18" charset="0"/>
            </a:endParaRPr>
          </a:p>
        </p:txBody>
      </p:sp>
      <p:sp>
        <p:nvSpPr>
          <p:cNvPr id="18435" name="Rectangle 1026"/>
          <p:cNvSpPr>
            <a:spLocks noGrp="1" noChangeArrowheads="1"/>
          </p:cNvSpPr>
          <p:nvPr>
            <p:ph type="title"/>
          </p:nvPr>
        </p:nvSpPr>
        <p:spPr/>
        <p:txBody>
          <a:bodyPr/>
          <a:lstStyle/>
          <a:p>
            <a:pPr eaLnBrk="1" hangingPunct="1"/>
            <a:r>
              <a:rPr lang="en-US" smtClean="0"/>
              <a:t>Paras in Statement on Peer Review</a:t>
            </a:r>
          </a:p>
        </p:txBody>
      </p:sp>
      <p:sp>
        <p:nvSpPr>
          <p:cNvPr id="18436" name="Rectangle 1028"/>
          <p:cNvSpPr>
            <a:spLocks noGrp="1" noChangeArrowheads="1"/>
          </p:cNvSpPr>
          <p:nvPr>
            <p:ph type="body" sz="half" idx="1"/>
          </p:nvPr>
        </p:nvSpPr>
        <p:spPr>
          <a:xfrm>
            <a:off x="685800" y="2147888"/>
            <a:ext cx="3814763" cy="4114800"/>
          </a:xfrm>
        </p:spPr>
        <p:txBody>
          <a:bodyPr/>
          <a:lstStyle/>
          <a:p>
            <a:pPr marL="533400" indent="-533400" eaLnBrk="1" hangingPunct="1">
              <a:buFont typeface="Wingdings" pitchFamily="2" charset="2"/>
              <a:buAutoNum type="arabicPeriod"/>
            </a:pPr>
            <a:r>
              <a:rPr lang="en-US" sz="2400" smtClean="0"/>
              <a:t>Introduction</a:t>
            </a:r>
          </a:p>
          <a:p>
            <a:pPr marL="533400" indent="-533400" eaLnBrk="1" hangingPunct="1">
              <a:buFont typeface="Wingdings" pitchFamily="2" charset="2"/>
              <a:buAutoNum type="arabicPeriod"/>
            </a:pPr>
            <a:r>
              <a:rPr lang="en-US" sz="2400" smtClean="0"/>
              <a:t>Objectives</a:t>
            </a:r>
          </a:p>
          <a:p>
            <a:pPr marL="533400" indent="-533400" eaLnBrk="1" hangingPunct="1">
              <a:buFont typeface="Wingdings" pitchFamily="2" charset="2"/>
              <a:buAutoNum type="arabicPeriod"/>
            </a:pPr>
            <a:r>
              <a:rPr lang="en-US" sz="2400" smtClean="0"/>
              <a:t>Definitions</a:t>
            </a:r>
          </a:p>
          <a:p>
            <a:pPr marL="533400" indent="-533400" eaLnBrk="1" hangingPunct="1">
              <a:buFont typeface="Wingdings" pitchFamily="2" charset="2"/>
              <a:buAutoNum type="arabicPeriod"/>
            </a:pPr>
            <a:r>
              <a:rPr lang="en-US" sz="2400" smtClean="0"/>
              <a:t>Authority of the statement on Peer review</a:t>
            </a:r>
          </a:p>
          <a:p>
            <a:pPr marL="533400" indent="-533400" eaLnBrk="1" hangingPunct="1">
              <a:buFont typeface="Wingdings" pitchFamily="2" charset="2"/>
              <a:buAutoNum type="arabicPeriod"/>
            </a:pPr>
            <a:r>
              <a:rPr lang="en-US" sz="2400" smtClean="0"/>
              <a:t>Powers of the Council</a:t>
            </a:r>
          </a:p>
          <a:p>
            <a:pPr marL="533400" indent="-533400" eaLnBrk="1" hangingPunct="1">
              <a:buFont typeface="Wingdings" pitchFamily="2" charset="2"/>
              <a:buAutoNum type="arabicPeriod"/>
            </a:pPr>
            <a:r>
              <a:rPr lang="en-US" sz="2400" smtClean="0"/>
              <a:t>Peer review Board</a:t>
            </a:r>
          </a:p>
        </p:txBody>
      </p:sp>
      <p:sp>
        <p:nvSpPr>
          <p:cNvPr id="18437" name="Rectangle 1029"/>
          <p:cNvSpPr>
            <a:spLocks noGrp="1" noChangeArrowheads="1"/>
          </p:cNvSpPr>
          <p:nvPr>
            <p:ph type="body" sz="half" idx="2"/>
          </p:nvPr>
        </p:nvSpPr>
        <p:spPr>
          <a:xfrm>
            <a:off x="4643438" y="2147888"/>
            <a:ext cx="3814762" cy="4114800"/>
          </a:xfrm>
        </p:spPr>
        <p:txBody>
          <a:bodyPr/>
          <a:lstStyle/>
          <a:p>
            <a:pPr eaLnBrk="1" hangingPunct="1">
              <a:buFontTx/>
              <a:buNone/>
            </a:pPr>
            <a:r>
              <a:rPr lang="en-US" sz="2400" smtClean="0"/>
              <a:t>7. Scope of peer review</a:t>
            </a:r>
          </a:p>
          <a:p>
            <a:pPr eaLnBrk="1" hangingPunct="1">
              <a:buFontTx/>
              <a:buNone/>
            </a:pPr>
            <a:r>
              <a:rPr lang="en-US" sz="2400" smtClean="0"/>
              <a:t>8. Functions of the Board</a:t>
            </a:r>
          </a:p>
          <a:p>
            <a:pPr eaLnBrk="1" hangingPunct="1">
              <a:buFontTx/>
              <a:buNone/>
            </a:pPr>
            <a:r>
              <a:rPr lang="en-US" sz="2400" smtClean="0"/>
              <a:t>9. Compliance with the Statement on Peer Review</a:t>
            </a:r>
          </a:p>
          <a:p>
            <a:pPr eaLnBrk="1" hangingPunct="1">
              <a:buFontTx/>
              <a:buNone/>
            </a:pPr>
            <a:r>
              <a:rPr lang="en-US" sz="2400" smtClean="0"/>
              <a:t>10. Eligibility to be a      	Reviewer</a:t>
            </a:r>
          </a:p>
          <a:p>
            <a:pPr eaLnBrk="1" hangingPunct="1">
              <a:buFontTx/>
              <a:buNone/>
            </a:pPr>
            <a:r>
              <a:rPr lang="en-US" sz="2400" smtClean="0"/>
              <a:t>11. Practice Units   subject to review</a:t>
            </a:r>
          </a:p>
          <a:p>
            <a:pPr eaLnBrk="1" hangingPunct="1">
              <a:buFontTx/>
              <a:buNone/>
            </a:pPr>
            <a:endParaRPr lang="en-US" sz="24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6"/>
          <p:cNvSpPr>
            <a:spLocks noGrp="1"/>
          </p:cNvSpPr>
          <p:nvPr>
            <p:ph type="sldNum" sz="quarter" idx="12"/>
          </p:nvPr>
        </p:nvSpPr>
        <p:spPr>
          <a:noFill/>
        </p:spPr>
        <p:txBody>
          <a:bodyPr/>
          <a:lstStyle/>
          <a:p>
            <a:fld id="{E20C8B80-F714-4F28-909D-D8667EE664BF}" type="slidenum">
              <a:rPr lang="en-US" smtClean="0">
                <a:latin typeface="Times New Roman" pitchFamily="18" charset="0"/>
              </a:rPr>
              <a:pPr/>
              <a:t>17</a:t>
            </a:fld>
            <a:endParaRPr lang="en-US" smtClean="0">
              <a:latin typeface="Times New Roman" pitchFamily="18" charset="0"/>
            </a:endParaRPr>
          </a:p>
        </p:txBody>
      </p:sp>
      <p:sp>
        <p:nvSpPr>
          <p:cNvPr id="19459" name="Rectangle 2"/>
          <p:cNvSpPr>
            <a:spLocks noGrp="1" noChangeArrowheads="1"/>
          </p:cNvSpPr>
          <p:nvPr>
            <p:ph type="title"/>
          </p:nvPr>
        </p:nvSpPr>
        <p:spPr/>
        <p:txBody>
          <a:bodyPr/>
          <a:lstStyle/>
          <a:p>
            <a:pPr eaLnBrk="1" hangingPunct="1"/>
            <a:r>
              <a:rPr lang="en-US" sz="4000" smtClean="0"/>
              <a:t>Paras in Statement on Peer Review contd….</a:t>
            </a:r>
          </a:p>
        </p:txBody>
      </p:sp>
      <p:sp>
        <p:nvSpPr>
          <p:cNvPr id="19460" name="Rectangle 4"/>
          <p:cNvSpPr>
            <a:spLocks noGrp="1" noChangeArrowheads="1"/>
          </p:cNvSpPr>
          <p:nvPr>
            <p:ph type="body" sz="half" idx="1"/>
          </p:nvPr>
        </p:nvSpPr>
        <p:spPr>
          <a:xfrm>
            <a:off x="685800" y="2147888"/>
            <a:ext cx="3814763" cy="4114800"/>
          </a:xfrm>
        </p:spPr>
        <p:txBody>
          <a:bodyPr/>
          <a:lstStyle/>
          <a:p>
            <a:pPr eaLnBrk="1" hangingPunct="1">
              <a:buFontTx/>
              <a:buNone/>
            </a:pPr>
            <a:r>
              <a:rPr lang="en-US" sz="2400" smtClean="0"/>
              <a:t>12. Obligation of the practice Unit/ Peer Reviewer</a:t>
            </a:r>
          </a:p>
          <a:p>
            <a:pPr eaLnBrk="1" hangingPunct="1">
              <a:buFontTx/>
              <a:buNone/>
            </a:pPr>
            <a:r>
              <a:rPr lang="en-US" sz="2400" smtClean="0"/>
              <a:t>13. Periodicity of Peer Review</a:t>
            </a:r>
          </a:p>
          <a:p>
            <a:pPr eaLnBrk="1" hangingPunct="1">
              <a:buFontTx/>
              <a:buNone/>
            </a:pPr>
            <a:r>
              <a:rPr lang="en-US" sz="2400" smtClean="0"/>
              <a:t>14. Cost of Peer Review</a:t>
            </a:r>
          </a:p>
          <a:p>
            <a:pPr eaLnBrk="1" hangingPunct="1">
              <a:buFontTx/>
              <a:buNone/>
            </a:pPr>
            <a:r>
              <a:rPr lang="en-US" sz="2400" smtClean="0"/>
              <a:t>15. Review Framework</a:t>
            </a:r>
          </a:p>
          <a:p>
            <a:pPr eaLnBrk="1" hangingPunct="1">
              <a:buFontTx/>
              <a:buNone/>
            </a:pPr>
            <a:r>
              <a:rPr lang="en-US" sz="2400" smtClean="0"/>
              <a:t>16. Referral of Disputes and Appeals</a:t>
            </a:r>
          </a:p>
        </p:txBody>
      </p:sp>
      <p:sp>
        <p:nvSpPr>
          <p:cNvPr id="19461" name="Rectangle 5"/>
          <p:cNvSpPr>
            <a:spLocks noGrp="1" noChangeArrowheads="1"/>
          </p:cNvSpPr>
          <p:nvPr>
            <p:ph type="body" sz="half" idx="2"/>
          </p:nvPr>
        </p:nvSpPr>
        <p:spPr>
          <a:xfrm>
            <a:off x="4648200" y="1905000"/>
            <a:ext cx="4038600" cy="4713288"/>
          </a:xfrm>
        </p:spPr>
        <p:txBody>
          <a:bodyPr/>
          <a:lstStyle/>
          <a:p>
            <a:pPr eaLnBrk="1" hangingPunct="1">
              <a:buFontTx/>
              <a:buNone/>
            </a:pPr>
            <a:r>
              <a:rPr lang="en-US" sz="2400" smtClean="0"/>
              <a:t>17. Immunity</a:t>
            </a:r>
          </a:p>
          <a:p>
            <a:pPr eaLnBrk="1" hangingPunct="1">
              <a:buFontTx/>
              <a:buNone/>
            </a:pPr>
            <a:r>
              <a:rPr lang="en-US" sz="2400" smtClean="0"/>
              <a:t>18. Confidentiality</a:t>
            </a:r>
          </a:p>
          <a:p>
            <a:pPr eaLnBrk="1" hangingPunct="1">
              <a:buFontTx/>
              <a:buNone/>
            </a:pPr>
            <a:r>
              <a:rPr lang="en-US" sz="2400" smtClean="0"/>
              <a:t>19. Procedural    departures</a:t>
            </a:r>
          </a:p>
          <a:p>
            <a:pPr eaLnBrk="1" hangingPunct="1">
              <a:buFontTx/>
              <a:buNone/>
            </a:pPr>
            <a:r>
              <a:rPr lang="en-US" sz="2400" smtClean="0"/>
              <a:t>20. Budget and Finance</a:t>
            </a:r>
          </a:p>
          <a:p>
            <a:pPr eaLnBrk="1" hangingPunct="1">
              <a:buFontTx/>
              <a:buNone/>
            </a:pPr>
            <a:r>
              <a:rPr lang="en-US" sz="2400" smtClean="0"/>
              <a:t>21. Secretariat.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5"/>
          <p:cNvSpPr>
            <a:spLocks noGrp="1"/>
          </p:cNvSpPr>
          <p:nvPr>
            <p:ph type="sldNum" sz="quarter" idx="12"/>
          </p:nvPr>
        </p:nvSpPr>
        <p:spPr>
          <a:noFill/>
        </p:spPr>
        <p:txBody>
          <a:bodyPr/>
          <a:lstStyle/>
          <a:p>
            <a:fld id="{112C2C7B-5951-405A-A7B3-0F5D687E3ECC}" type="slidenum">
              <a:rPr lang="en-US" smtClean="0">
                <a:latin typeface="Times New Roman" pitchFamily="18" charset="0"/>
              </a:rPr>
              <a:pPr/>
              <a:t>18</a:t>
            </a:fld>
            <a:endParaRPr lang="en-US" smtClean="0">
              <a:latin typeface="Times New Roman" pitchFamily="18" charset="0"/>
            </a:endParaRPr>
          </a:p>
        </p:txBody>
      </p:sp>
      <p:sp>
        <p:nvSpPr>
          <p:cNvPr id="20483" name="Rectangle 1026"/>
          <p:cNvSpPr>
            <a:spLocks noGrp="1" noChangeArrowheads="1"/>
          </p:cNvSpPr>
          <p:nvPr>
            <p:ph type="title"/>
          </p:nvPr>
        </p:nvSpPr>
        <p:spPr>
          <a:xfrm>
            <a:off x="1143000" y="457200"/>
            <a:ext cx="7543800" cy="1524000"/>
          </a:xfrm>
        </p:spPr>
        <p:txBody>
          <a:bodyPr/>
          <a:lstStyle/>
          <a:p>
            <a:pPr eaLnBrk="1" hangingPunct="1"/>
            <a:r>
              <a:rPr lang="en-US" sz="3600" smtClean="0"/>
              <a:t>NOTIFICATIONS AND CIRCULARS ISSUED BY THE PEER REVIEW BOARD</a:t>
            </a:r>
          </a:p>
        </p:txBody>
      </p:sp>
      <p:sp>
        <p:nvSpPr>
          <p:cNvPr id="20484" name="AutoShape 1027"/>
          <p:cNvSpPr>
            <a:spLocks noGrp="1" noChangeArrowheads="1"/>
          </p:cNvSpPr>
          <p:nvPr>
            <p:ph type="body" idx="1"/>
          </p:nvPr>
        </p:nvSpPr>
        <p:spPr>
          <a:xfrm>
            <a:off x="838200" y="2376488"/>
            <a:ext cx="7285038" cy="3657600"/>
          </a:xfrm>
          <a:prstGeom prst="roundRect">
            <a:avLst>
              <a:gd name="adj" fmla="val 16667"/>
            </a:avLst>
          </a:prstGeom>
        </p:spPr>
        <p:txBody>
          <a:bodyPr/>
          <a:lstStyle/>
          <a:p>
            <a:pPr marL="609600" indent="-609600" eaLnBrk="1" hangingPunct="1">
              <a:lnSpc>
                <a:spcPct val="90000"/>
              </a:lnSpc>
              <a:buFontTx/>
              <a:buNone/>
            </a:pPr>
            <a:r>
              <a:rPr lang="en-US" sz="2800" smtClean="0"/>
              <a:t>1.   Notification No: PRB/Notfn./001/02-03. issued on January10’2003</a:t>
            </a:r>
          </a:p>
          <a:p>
            <a:pPr marL="609600" indent="-609600" eaLnBrk="1" hangingPunct="1">
              <a:lnSpc>
                <a:spcPct val="90000"/>
              </a:lnSpc>
              <a:buFontTx/>
              <a:buNone/>
            </a:pPr>
            <a:r>
              <a:rPr lang="en-US" sz="2800" smtClean="0"/>
              <a:t>	Total Revenue from assurance Service clients of practice units</a:t>
            </a:r>
          </a:p>
          <a:p>
            <a:pPr marL="609600" indent="-609600" eaLnBrk="1" hangingPunct="1">
              <a:lnSpc>
                <a:spcPct val="90000"/>
              </a:lnSpc>
              <a:buFontTx/>
              <a:buNone/>
            </a:pPr>
            <a:r>
              <a:rPr lang="en-US" sz="2800" smtClean="0"/>
              <a:t>2.   	Notification No: PRB/Notfn./002/02-03. issued on January10’2003</a:t>
            </a:r>
          </a:p>
          <a:p>
            <a:pPr marL="609600" indent="-609600" eaLnBrk="1" hangingPunct="1">
              <a:lnSpc>
                <a:spcPct val="90000"/>
              </a:lnSpc>
              <a:buFontTx/>
              <a:buNone/>
            </a:pPr>
            <a:r>
              <a:rPr lang="en-US" sz="2800" smtClean="0"/>
              <a:t>3.   Notification No: PRB/Notfn./003/04-05. dated: 23</a:t>
            </a:r>
            <a:r>
              <a:rPr lang="en-US" sz="2800" baseline="30000" smtClean="0"/>
              <a:t>rd</a:t>
            </a:r>
            <a:r>
              <a:rPr lang="en-US" sz="2800" smtClean="0"/>
              <a:t> July’2004</a:t>
            </a:r>
          </a:p>
          <a:p>
            <a:pPr marL="609600" indent="-609600" eaLnBrk="1" hangingPunct="1">
              <a:lnSpc>
                <a:spcPct val="90000"/>
              </a:lnSpc>
              <a:buFontTx/>
              <a:buNone/>
            </a:pPr>
            <a:r>
              <a:rPr lang="en-US" sz="2800" smtClean="0"/>
              <a:t>4.   Notification No: PRB/Notfn./004/04-05. dated: 23</a:t>
            </a:r>
            <a:r>
              <a:rPr lang="en-US" sz="2800" baseline="30000" smtClean="0"/>
              <a:t>rd</a:t>
            </a:r>
            <a:r>
              <a:rPr lang="en-US" sz="2800" smtClean="0"/>
              <a:t> July’2004</a:t>
            </a:r>
          </a:p>
          <a:p>
            <a:pPr marL="609600" indent="-609600" eaLnBrk="1" hangingPunct="1">
              <a:lnSpc>
                <a:spcPct val="90000"/>
              </a:lnSpc>
            </a:pPr>
            <a:endParaRPr lang="en-US" sz="28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5"/>
          <p:cNvSpPr>
            <a:spLocks noGrp="1"/>
          </p:cNvSpPr>
          <p:nvPr>
            <p:ph type="sldNum" sz="quarter" idx="12"/>
          </p:nvPr>
        </p:nvSpPr>
        <p:spPr>
          <a:noFill/>
        </p:spPr>
        <p:txBody>
          <a:bodyPr/>
          <a:lstStyle/>
          <a:p>
            <a:fld id="{13BA5C10-9B64-48AC-B437-32809B4CD598}" type="slidenum">
              <a:rPr lang="en-US" smtClean="0">
                <a:latin typeface="Times New Roman" pitchFamily="18" charset="0"/>
              </a:rPr>
              <a:pPr/>
              <a:t>19</a:t>
            </a:fld>
            <a:endParaRPr lang="en-US" smtClean="0">
              <a:latin typeface="Times New Roman" pitchFamily="18" charset="0"/>
            </a:endParaRPr>
          </a:p>
        </p:txBody>
      </p:sp>
      <p:sp>
        <p:nvSpPr>
          <p:cNvPr id="21507" name="Rectangle 1026"/>
          <p:cNvSpPr>
            <a:spLocks noGrp="1" noChangeArrowheads="1"/>
          </p:cNvSpPr>
          <p:nvPr>
            <p:ph type="title"/>
          </p:nvPr>
        </p:nvSpPr>
        <p:spPr>
          <a:xfrm>
            <a:off x="755650" y="836613"/>
            <a:ext cx="7931150" cy="1008062"/>
          </a:xfrm>
        </p:spPr>
        <p:txBody>
          <a:bodyPr/>
          <a:lstStyle/>
          <a:p>
            <a:pPr eaLnBrk="1" hangingPunct="1"/>
            <a:r>
              <a:rPr lang="en-US" sz="3600" smtClean="0"/>
              <a:t>NOTIFICATIONS AND CIRCULARS ISSUED BY THE PEER REVIEW BOARD contd…</a:t>
            </a:r>
          </a:p>
        </p:txBody>
      </p:sp>
      <p:sp>
        <p:nvSpPr>
          <p:cNvPr id="21508" name="Rectangle 1027"/>
          <p:cNvSpPr>
            <a:spLocks noGrp="1" noChangeArrowheads="1"/>
          </p:cNvSpPr>
          <p:nvPr>
            <p:ph type="body" idx="1"/>
          </p:nvPr>
        </p:nvSpPr>
        <p:spPr>
          <a:xfrm>
            <a:off x="642938" y="2214563"/>
            <a:ext cx="7772400" cy="4119562"/>
          </a:xfrm>
        </p:spPr>
        <p:txBody>
          <a:bodyPr/>
          <a:lstStyle/>
          <a:p>
            <a:pPr marL="609600" indent="-609600" eaLnBrk="1" hangingPunct="1">
              <a:lnSpc>
                <a:spcPct val="90000"/>
              </a:lnSpc>
              <a:buFontTx/>
              <a:buNone/>
            </a:pPr>
            <a:r>
              <a:rPr lang="en-US" sz="2800" smtClean="0"/>
              <a:t>5. Notification No: PRB/Notfn./005/04-05. dated: 23</a:t>
            </a:r>
            <a:r>
              <a:rPr lang="en-US" sz="2800" baseline="30000" smtClean="0"/>
              <a:t>rd</a:t>
            </a:r>
            <a:r>
              <a:rPr lang="en-US" sz="2800" smtClean="0"/>
              <a:t> July’2004 </a:t>
            </a:r>
          </a:p>
          <a:p>
            <a:pPr marL="609600" indent="-609600" eaLnBrk="1" hangingPunct="1">
              <a:lnSpc>
                <a:spcPct val="90000"/>
              </a:lnSpc>
              <a:buFontTx/>
              <a:buNone/>
            </a:pPr>
            <a:r>
              <a:rPr lang="en-US" sz="2800" smtClean="0"/>
              <a:t>6. Notification No: PRB/Notfn./006/04-05. dated: 23</a:t>
            </a:r>
            <a:r>
              <a:rPr lang="en-US" sz="2800" baseline="30000" smtClean="0"/>
              <a:t>rd</a:t>
            </a:r>
            <a:r>
              <a:rPr lang="en-US" sz="2800" smtClean="0"/>
              <a:t> July’2004 </a:t>
            </a:r>
          </a:p>
          <a:p>
            <a:pPr marL="609600" indent="-609600" eaLnBrk="1" hangingPunct="1">
              <a:lnSpc>
                <a:spcPct val="90000"/>
              </a:lnSpc>
              <a:buFontTx/>
              <a:buNone/>
            </a:pPr>
            <a:r>
              <a:rPr lang="en-US" sz="2800" smtClean="0"/>
              <a:t>7. Notification No. PRB/Notfn./007/05-06. Dated March 27</a:t>
            </a:r>
            <a:r>
              <a:rPr lang="en-US" sz="2800" baseline="30000" smtClean="0"/>
              <a:t>th</a:t>
            </a:r>
            <a:r>
              <a:rPr lang="en-US" sz="2800" smtClean="0"/>
              <a:t> 2006   </a:t>
            </a:r>
          </a:p>
          <a:p>
            <a:pPr marL="609600" indent="-609600" eaLnBrk="1" hangingPunct="1">
              <a:lnSpc>
                <a:spcPct val="90000"/>
              </a:lnSpc>
              <a:buFontTx/>
              <a:buNone/>
            </a:pPr>
            <a:r>
              <a:rPr lang="en-US" sz="2800" smtClean="0"/>
              <a:t>8. Circular No: PRB/Cir./001/02-03. issued on January10’ 2003</a:t>
            </a:r>
          </a:p>
          <a:p>
            <a:pPr marL="609600" indent="-609600" eaLnBrk="1" hangingPunct="1">
              <a:lnSpc>
                <a:spcPct val="90000"/>
              </a:lnSpc>
              <a:buFontTx/>
              <a:buNone/>
            </a:pPr>
            <a:r>
              <a:rPr lang="en-US" sz="2800" smtClean="0"/>
              <a:t>9. Notification No: PRB/Notfn./008/11-12, issued on:  August 2011</a:t>
            </a:r>
          </a:p>
          <a:p>
            <a:pPr marL="609600" indent="-609600" eaLnBrk="1" hangingPunct="1">
              <a:lnSpc>
                <a:spcPct val="90000"/>
              </a:lnSpc>
              <a:buFontTx/>
              <a:buNone/>
            </a:pPr>
            <a:endParaRPr lang="en-US" sz="2800" smtClean="0"/>
          </a:p>
          <a:p>
            <a:pPr marL="609600" indent="-609600" eaLnBrk="1" hangingPunct="1">
              <a:lnSpc>
                <a:spcPct val="90000"/>
              </a:lnSpc>
            </a:pPr>
            <a:endParaRPr lang="en-US" sz="28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p:spPr>
        <p:txBody>
          <a:bodyPr/>
          <a:lstStyle/>
          <a:p>
            <a:fld id="{7C4FCB32-6702-4C8E-81D4-4DD3AF274955}" type="slidenum">
              <a:rPr lang="en-US" smtClean="0">
                <a:latin typeface="Times New Roman" pitchFamily="18" charset="0"/>
              </a:rPr>
              <a:pPr/>
              <a:t>2</a:t>
            </a:fld>
            <a:endParaRPr lang="en-US" smtClean="0">
              <a:latin typeface="Times New Roman" pitchFamily="18" charset="0"/>
            </a:endParaRPr>
          </a:p>
        </p:txBody>
      </p:sp>
      <p:sp>
        <p:nvSpPr>
          <p:cNvPr id="5123" name="Rectangle 2"/>
          <p:cNvSpPr>
            <a:spLocks noGrp="1" noChangeArrowheads="1"/>
          </p:cNvSpPr>
          <p:nvPr>
            <p:ph type="title"/>
          </p:nvPr>
        </p:nvSpPr>
        <p:spPr/>
        <p:txBody>
          <a:bodyPr/>
          <a:lstStyle/>
          <a:p>
            <a:pPr algn="ctr" eaLnBrk="1" hangingPunct="1"/>
            <a:r>
              <a:rPr lang="en-US" sz="4000" smtClean="0"/>
              <a:t>PEER REVIEW: </a:t>
            </a:r>
            <a:br>
              <a:rPr lang="en-US" sz="4000" smtClean="0"/>
            </a:br>
            <a:r>
              <a:rPr lang="en-US" sz="4000" smtClean="0"/>
              <a:t>GENERAL MEANING       </a:t>
            </a:r>
          </a:p>
        </p:txBody>
      </p:sp>
      <p:sp>
        <p:nvSpPr>
          <p:cNvPr id="5124" name="Rectangle 3"/>
          <p:cNvSpPr>
            <a:spLocks noGrp="1" noChangeArrowheads="1"/>
          </p:cNvSpPr>
          <p:nvPr>
            <p:ph type="body" idx="1"/>
          </p:nvPr>
        </p:nvSpPr>
        <p:spPr>
          <a:xfrm>
            <a:off x="1295400" y="1752600"/>
            <a:ext cx="7559675" cy="3692525"/>
          </a:xfrm>
        </p:spPr>
        <p:txBody>
          <a:bodyPr/>
          <a:lstStyle/>
          <a:p>
            <a:pPr eaLnBrk="1" hangingPunct="1">
              <a:buFontTx/>
              <a:buNone/>
            </a:pPr>
            <a:endParaRPr lang="en-US" sz="2800" b="1" smtClean="0"/>
          </a:p>
          <a:p>
            <a:pPr algn="just" eaLnBrk="1" hangingPunct="1">
              <a:buFontTx/>
              <a:buNone/>
            </a:pPr>
            <a:r>
              <a:rPr lang="en-US" sz="2800" b="1" smtClean="0"/>
              <a:t>	The term “Peer” means a person of similar standing. The term “review” means a general survey or assessment of a subject or thing. The term “Peer Review” would mean review of work done by a professional, by another professional of similar standing.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5"/>
          <p:cNvSpPr>
            <a:spLocks noGrp="1"/>
          </p:cNvSpPr>
          <p:nvPr>
            <p:ph type="sldNum" sz="quarter" idx="12"/>
          </p:nvPr>
        </p:nvSpPr>
        <p:spPr>
          <a:noFill/>
        </p:spPr>
        <p:txBody>
          <a:bodyPr/>
          <a:lstStyle/>
          <a:p>
            <a:fld id="{17AA7AFD-0C7F-49DF-BC46-51EC25365399}" type="slidenum">
              <a:rPr lang="en-US" smtClean="0">
                <a:latin typeface="Times New Roman" pitchFamily="18" charset="0"/>
              </a:rPr>
              <a:pPr/>
              <a:t>20</a:t>
            </a:fld>
            <a:endParaRPr lang="en-US" smtClean="0">
              <a:latin typeface="Times New Roman" pitchFamily="18" charset="0"/>
            </a:endParaRPr>
          </a:p>
        </p:txBody>
      </p:sp>
      <p:sp>
        <p:nvSpPr>
          <p:cNvPr id="22531" name="Rectangle 2"/>
          <p:cNvSpPr>
            <a:spLocks noGrp="1" noChangeArrowheads="1"/>
          </p:cNvSpPr>
          <p:nvPr>
            <p:ph type="title"/>
          </p:nvPr>
        </p:nvSpPr>
        <p:spPr>
          <a:xfrm>
            <a:off x="1187450" y="188913"/>
            <a:ext cx="7543800" cy="1219200"/>
          </a:xfrm>
        </p:spPr>
        <p:txBody>
          <a:bodyPr/>
          <a:lstStyle/>
          <a:p>
            <a:pPr eaLnBrk="1" hangingPunct="1"/>
            <a:r>
              <a:rPr lang="en-US" sz="3600" smtClean="0"/>
              <a:t>Recent Decisions at Peer Review Board</a:t>
            </a:r>
            <a:br>
              <a:rPr lang="en-US" sz="3600" smtClean="0"/>
            </a:br>
            <a:r>
              <a:rPr lang="en-US" sz="3600" smtClean="0"/>
              <a:t>        (Cost of Peer Review)</a:t>
            </a:r>
          </a:p>
        </p:txBody>
      </p:sp>
      <p:sp>
        <p:nvSpPr>
          <p:cNvPr id="22532" name="Rectangle 28"/>
          <p:cNvSpPr>
            <a:spLocks noChangeArrowheads="1"/>
          </p:cNvSpPr>
          <p:nvPr/>
        </p:nvSpPr>
        <p:spPr bwMode="auto">
          <a:xfrm>
            <a:off x="571500" y="1428750"/>
            <a:ext cx="8286750" cy="1384300"/>
          </a:xfrm>
          <a:prstGeom prst="rect">
            <a:avLst/>
          </a:prstGeom>
          <a:noFill/>
          <a:ln w="9525">
            <a:noFill/>
            <a:miter lim="800000"/>
            <a:headEnd/>
            <a:tailEnd/>
          </a:ln>
        </p:spPr>
        <p:txBody>
          <a:bodyPr>
            <a:spAutoFit/>
          </a:bodyPr>
          <a:lstStyle/>
          <a:p>
            <a:pPr algn="just"/>
            <a:r>
              <a:rPr lang="en-US" sz="2000"/>
              <a:t>In exercise of power vested in the Peer Review Board by the Statement on Peer Review, the Board hereby notifies that the cost of Peer Review for </a:t>
            </a:r>
            <a:r>
              <a:rPr lang="en-US" sz="2000" b="1"/>
              <a:t>Stages-I,II,III</a:t>
            </a:r>
            <a:r>
              <a:rPr lang="en-US" sz="2000"/>
              <a:t>, including honorarium and TA/DA for reviewer and his qualified assistant, shall be as under</a:t>
            </a:r>
            <a:r>
              <a:rPr lang="en-US"/>
              <a:t>:</a:t>
            </a:r>
          </a:p>
        </p:txBody>
      </p:sp>
      <p:graphicFrame>
        <p:nvGraphicFramePr>
          <p:cNvPr id="30" name="Table 29"/>
          <p:cNvGraphicFramePr>
            <a:graphicFrameLocks noGrp="1"/>
          </p:cNvGraphicFramePr>
          <p:nvPr/>
        </p:nvGraphicFramePr>
        <p:xfrm>
          <a:off x="642938" y="2928938"/>
          <a:ext cx="8072494" cy="3286149"/>
        </p:xfrm>
        <a:graphic>
          <a:graphicData uri="http://schemas.openxmlformats.org/drawingml/2006/table">
            <a:tbl>
              <a:tblPr/>
              <a:tblGrid>
                <a:gridCol w="5523286"/>
                <a:gridCol w="2549208"/>
              </a:tblGrid>
              <a:tr h="839589">
                <a:tc>
                  <a:txBody>
                    <a:bodyPr/>
                    <a:lstStyle/>
                    <a:p>
                      <a:pPr marL="0" marR="0" algn="just">
                        <a:spcBef>
                          <a:spcPts val="0"/>
                        </a:spcBef>
                        <a:spcAft>
                          <a:spcPts val="0"/>
                        </a:spcAft>
                      </a:pPr>
                      <a:r>
                        <a:rPr lang="en-US" sz="2000" b="1" dirty="0">
                          <a:latin typeface="Times New Roman"/>
                          <a:ea typeface="Times New Roman"/>
                          <a:cs typeface="Times New Roman"/>
                        </a:rPr>
                        <a:t>Total Revenue from </a:t>
                      </a:r>
                      <a:r>
                        <a:rPr lang="en-US" sz="2000" b="1" dirty="0" smtClean="0">
                          <a:latin typeface="Times New Roman"/>
                          <a:ea typeface="Times New Roman"/>
                          <a:cs typeface="Times New Roman"/>
                        </a:rPr>
                        <a:t>assurance </a:t>
                      </a:r>
                      <a:r>
                        <a:rPr lang="en-US" sz="2000" b="1" dirty="0">
                          <a:latin typeface="Times New Roman"/>
                          <a:ea typeface="Times New Roman"/>
                          <a:cs typeface="Times New Roman"/>
                        </a:rPr>
                        <a:t>service clients of practice unit (Per Annum)</a:t>
                      </a: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dirty="0">
                          <a:latin typeface="Times New Roman"/>
                          <a:ea typeface="Times New Roman"/>
                          <a:cs typeface="Times New Roman"/>
                        </a:rPr>
                        <a:t>Cost</a:t>
                      </a:r>
                      <a:endParaRPr lang="en-US"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760">
                <a:tc>
                  <a:txBody>
                    <a:bodyPr/>
                    <a:lstStyle/>
                    <a:p>
                      <a:pPr marL="0" marR="0" algn="just">
                        <a:spcBef>
                          <a:spcPts val="0"/>
                        </a:spcBef>
                        <a:spcAft>
                          <a:spcPts val="0"/>
                        </a:spcAft>
                      </a:pPr>
                      <a:r>
                        <a:rPr lang="en-US" sz="2000" dirty="0">
                          <a:latin typeface="Times New Roman"/>
                          <a:ea typeface="Times New Roman"/>
                          <a:cs typeface="Times New Roman"/>
                        </a:rPr>
                        <a:t>Less than Rs 10 </a:t>
                      </a:r>
                      <a:r>
                        <a:rPr lang="en-US" sz="2000" dirty="0" err="1">
                          <a:latin typeface="Times New Roman"/>
                          <a:ea typeface="Times New Roman"/>
                          <a:cs typeface="Times New Roman"/>
                        </a:rPr>
                        <a:t>lacs</a:t>
                      </a:r>
                      <a:r>
                        <a:rPr lang="en-US" sz="2000" dirty="0">
                          <a:latin typeface="Times New Roman"/>
                          <a:ea typeface="Times New Roman"/>
                          <a:cs typeface="Times New Roman"/>
                        </a:rPr>
                        <a:t> p.a.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latin typeface="Times New Roman"/>
                          <a:ea typeface="Times New Roman"/>
                          <a:cs typeface="Times New Roman"/>
                        </a:rPr>
                        <a:t>Rs 15,000/-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760">
                <a:tc>
                  <a:txBody>
                    <a:bodyPr/>
                    <a:lstStyle/>
                    <a:p>
                      <a:pPr marL="0" marR="0" algn="just">
                        <a:spcBef>
                          <a:spcPts val="0"/>
                        </a:spcBef>
                        <a:spcAft>
                          <a:spcPts val="0"/>
                        </a:spcAft>
                      </a:pPr>
                      <a:r>
                        <a:rPr lang="en-US" sz="2000" dirty="0">
                          <a:latin typeface="Times New Roman"/>
                          <a:ea typeface="Times New Roman"/>
                          <a:cs typeface="Times New Roman"/>
                        </a:rPr>
                        <a:t>From Rs 10 </a:t>
                      </a:r>
                      <a:r>
                        <a:rPr lang="en-US" sz="2000" dirty="0" err="1">
                          <a:latin typeface="Times New Roman"/>
                          <a:ea typeface="Times New Roman"/>
                          <a:cs typeface="Times New Roman"/>
                        </a:rPr>
                        <a:t>lacs</a:t>
                      </a:r>
                      <a:r>
                        <a:rPr lang="en-US" sz="2000" dirty="0">
                          <a:latin typeface="Times New Roman"/>
                          <a:ea typeface="Times New Roman"/>
                          <a:cs typeface="Times New Roman"/>
                        </a:rPr>
                        <a:t> to 50 </a:t>
                      </a:r>
                      <a:r>
                        <a:rPr lang="en-US" sz="2000" dirty="0" err="1">
                          <a:latin typeface="Times New Roman"/>
                          <a:ea typeface="Times New Roman"/>
                          <a:cs typeface="Times New Roman"/>
                        </a:rPr>
                        <a:t>Lacs</a:t>
                      </a:r>
                      <a:r>
                        <a:rPr lang="en-US" sz="2000" dirty="0">
                          <a:latin typeface="Times New Roman"/>
                          <a:ea typeface="Times New Roman"/>
                          <a:cs typeface="Times New Roman"/>
                        </a:rPr>
                        <a:t> p.a.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latin typeface="Times New Roman"/>
                          <a:ea typeface="Times New Roman"/>
                          <a:cs typeface="Times New Roman"/>
                        </a:rPr>
                        <a:t>Rs 25,000/-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760">
                <a:tc>
                  <a:txBody>
                    <a:bodyPr/>
                    <a:lstStyle/>
                    <a:p>
                      <a:pPr marL="0" marR="0" algn="just">
                        <a:spcBef>
                          <a:spcPts val="0"/>
                        </a:spcBef>
                        <a:spcAft>
                          <a:spcPts val="0"/>
                        </a:spcAft>
                      </a:pPr>
                      <a:r>
                        <a:rPr lang="en-US" sz="2000" dirty="0">
                          <a:latin typeface="Times New Roman"/>
                          <a:ea typeface="Times New Roman"/>
                          <a:cs typeface="Times New Roman"/>
                        </a:rPr>
                        <a:t>From Rs 50 </a:t>
                      </a:r>
                      <a:r>
                        <a:rPr lang="en-US" sz="2000" dirty="0" err="1">
                          <a:latin typeface="Times New Roman"/>
                          <a:ea typeface="Times New Roman"/>
                          <a:cs typeface="Times New Roman"/>
                        </a:rPr>
                        <a:t>lacs</a:t>
                      </a:r>
                      <a:r>
                        <a:rPr lang="en-US" sz="2000" dirty="0">
                          <a:latin typeface="Times New Roman"/>
                          <a:ea typeface="Times New Roman"/>
                          <a:cs typeface="Times New Roman"/>
                        </a:rPr>
                        <a:t> to 1 </a:t>
                      </a:r>
                      <a:r>
                        <a:rPr lang="en-US" sz="2000" dirty="0" err="1">
                          <a:latin typeface="Times New Roman"/>
                          <a:ea typeface="Times New Roman"/>
                          <a:cs typeface="Times New Roman"/>
                        </a:rPr>
                        <a:t>crore</a:t>
                      </a:r>
                      <a:r>
                        <a:rPr lang="en-US" sz="2000" dirty="0">
                          <a:latin typeface="Times New Roman"/>
                          <a:ea typeface="Times New Roman"/>
                          <a:cs typeface="Times New Roman"/>
                        </a:rPr>
                        <a:t> p.a.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latin typeface="Times New Roman"/>
                          <a:ea typeface="Times New Roman"/>
                          <a:cs typeface="Times New Roman"/>
                        </a:rPr>
                        <a:t>Rs 40,000/-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760">
                <a:tc>
                  <a:txBody>
                    <a:bodyPr/>
                    <a:lstStyle/>
                    <a:p>
                      <a:pPr marL="0" marR="0" algn="just">
                        <a:spcBef>
                          <a:spcPts val="0"/>
                        </a:spcBef>
                        <a:spcAft>
                          <a:spcPts val="0"/>
                        </a:spcAft>
                      </a:pPr>
                      <a:r>
                        <a:rPr lang="en-US" sz="2000" dirty="0">
                          <a:latin typeface="Times New Roman"/>
                          <a:ea typeface="Times New Roman"/>
                          <a:cs typeface="Times New Roman"/>
                        </a:rPr>
                        <a:t>From Rs 1 </a:t>
                      </a:r>
                      <a:r>
                        <a:rPr lang="en-US" sz="2000" dirty="0" err="1">
                          <a:latin typeface="Times New Roman"/>
                          <a:ea typeface="Times New Roman"/>
                          <a:cs typeface="Times New Roman"/>
                        </a:rPr>
                        <a:t>crore</a:t>
                      </a:r>
                      <a:r>
                        <a:rPr lang="en-US" sz="2000" dirty="0">
                          <a:latin typeface="Times New Roman"/>
                          <a:ea typeface="Times New Roman"/>
                          <a:cs typeface="Times New Roman"/>
                        </a:rPr>
                        <a:t> to 3 </a:t>
                      </a:r>
                      <a:r>
                        <a:rPr lang="en-US" sz="2000" dirty="0" err="1">
                          <a:latin typeface="Times New Roman"/>
                          <a:ea typeface="Times New Roman"/>
                          <a:cs typeface="Times New Roman"/>
                        </a:rPr>
                        <a:t>crore</a:t>
                      </a:r>
                      <a:r>
                        <a:rPr lang="en-US" sz="2000" dirty="0">
                          <a:latin typeface="Times New Roman"/>
                          <a:ea typeface="Times New Roman"/>
                          <a:cs typeface="Times New Roman"/>
                        </a:rPr>
                        <a:t> p.a.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latin typeface="Times New Roman"/>
                          <a:ea typeface="Times New Roman"/>
                          <a:cs typeface="Times New Roman"/>
                        </a:rPr>
                        <a:t>Rs 60,000/-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760">
                <a:tc>
                  <a:txBody>
                    <a:bodyPr/>
                    <a:lstStyle/>
                    <a:p>
                      <a:pPr marL="0" marR="0" algn="just">
                        <a:spcBef>
                          <a:spcPts val="0"/>
                        </a:spcBef>
                        <a:spcAft>
                          <a:spcPts val="0"/>
                        </a:spcAft>
                      </a:pPr>
                      <a:r>
                        <a:rPr lang="en-US" sz="2000" dirty="0">
                          <a:latin typeface="Times New Roman"/>
                          <a:ea typeface="Times New Roman"/>
                          <a:cs typeface="Times New Roman"/>
                        </a:rPr>
                        <a:t>From Rs 3 </a:t>
                      </a:r>
                      <a:r>
                        <a:rPr lang="en-US" sz="2000" dirty="0" err="1">
                          <a:latin typeface="Times New Roman"/>
                          <a:ea typeface="Times New Roman"/>
                          <a:cs typeface="Times New Roman"/>
                        </a:rPr>
                        <a:t>crore</a:t>
                      </a:r>
                      <a:r>
                        <a:rPr lang="en-US" sz="2000" dirty="0">
                          <a:latin typeface="Times New Roman"/>
                          <a:ea typeface="Times New Roman"/>
                          <a:cs typeface="Times New Roman"/>
                        </a:rPr>
                        <a:t> to 5 </a:t>
                      </a:r>
                      <a:r>
                        <a:rPr lang="en-US" sz="2000" dirty="0" err="1">
                          <a:latin typeface="Times New Roman"/>
                          <a:ea typeface="Times New Roman"/>
                          <a:cs typeface="Times New Roman"/>
                        </a:rPr>
                        <a:t>crore</a:t>
                      </a:r>
                      <a:r>
                        <a:rPr lang="en-US" sz="2000" dirty="0">
                          <a:latin typeface="Times New Roman"/>
                          <a:ea typeface="Times New Roman"/>
                          <a:cs typeface="Times New Roman"/>
                        </a:rPr>
                        <a:t> p.a.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latin typeface="Times New Roman"/>
                          <a:ea typeface="Times New Roman"/>
                          <a:cs typeface="Times New Roman"/>
                        </a:rPr>
                        <a:t>Rs 75,000/-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7760">
                <a:tc>
                  <a:txBody>
                    <a:bodyPr/>
                    <a:lstStyle/>
                    <a:p>
                      <a:pPr marL="0" marR="0" algn="just">
                        <a:spcBef>
                          <a:spcPts val="0"/>
                        </a:spcBef>
                        <a:spcAft>
                          <a:spcPts val="0"/>
                        </a:spcAft>
                      </a:pPr>
                      <a:r>
                        <a:rPr lang="en-US" sz="2000" dirty="0">
                          <a:latin typeface="Times New Roman"/>
                          <a:ea typeface="Times New Roman"/>
                          <a:cs typeface="Times New Roman"/>
                        </a:rPr>
                        <a:t>Above Rs 5 </a:t>
                      </a:r>
                      <a:r>
                        <a:rPr lang="en-US" sz="2000" dirty="0" err="1">
                          <a:latin typeface="Times New Roman"/>
                          <a:ea typeface="Times New Roman"/>
                          <a:cs typeface="Times New Roman"/>
                        </a:rPr>
                        <a:t>crore</a:t>
                      </a:r>
                      <a:r>
                        <a:rPr lang="en-US" sz="2000" dirty="0">
                          <a:latin typeface="Times New Roman"/>
                          <a:ea typeface="Times New Roman"/>
                          <a:cs typeface="Times New Roman"/>
                        </a:rPr>
                        <a:t> p.a.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dirty="0">
                          <a:latin typeface="Times New Roman"/>
                          <a:ea typeface="Times New Roman"/>
                          <a:cs typeface="Times New Roman"/>
                        </a:rPr>
                        <a:t>Rs 1,00,000/-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4"/>
          <p:cNvSpPr>
            <a:spLocks noGrp="1"/>
          </p:cNvSpPr>
          <p:nvPr>
            <p:ph type="sldNum" sz="quarter" idx="12"/>
          </p:nvPr>
        </p:nvSpPr>
        <p:spPr>
          <a:noFill/>
        </p:spPr>
        <p:txBody>
          <a:bodyPr/>
          <a:lstStyle/>
          <a:p>
            <a:fld id="{DCAF128A-9EF0-47AD-8488-073989F23542}" type="slidenum">
              <a:rPr lang="en-US" smtClean="0">
                <a:latin typeface="Times New Roman" pitchFamily="18" charset="0"/>
              </a:rPr>
              <a:pPr/>
              <a:t>21</a:t>
            </a:fld>
            <a:endParaRPr lang="en-US" smtClean="0">
              <a:latin typeface="Times New Roman" pitchFamily="18" charset="0"/>
            </a:endParaRPr>
          </a:p>
        </p:txBody>
      </p:sp>
      <p:sp>
        <p:nvSpPr>
          <p:cNvPr id="23555" name="Rectangle 2"/>
          <p:cNvSpPr>
            <a:spLocks noGrp="1" noChangeArrowheads="1"/>
          </p:cNvSpPr>
          <p:nvPr>
            <p:ph type="title"/>
          </p:nvPr>
        </p:nvSpPr>
        <p:spPr>
          <a:xfrm>
            <a:off x="814388" y="1039813"/>
            <a:ext cx="6777037" cy="911225"/>
          </a:xfrm>
        </p:spPr>
        <p:txBody>
          <a:bodyPr/>
          <a:lstStyle/>
          <a:p>
            <a:pPr eaLnBrk="1" hangingPunct="1"/>
            <a:r>
              <a:rPr lang="en-US" sz="4000" i="0" smtClean="0">
                <a:latin typeface="Boton Regular" pitchFamily="18" charset="0"/>
              </a:rPr>
              <a:t>Objective of Peer Review</a:t>
            </a:r>
            <a:br>
              <a:rPr lang="en-US" sz="4000" i="0" smtClean="0">
                <a:latin typeface="Boton Regular" pitchFamily="18" charset="0"/>
              </a:rPr>
            </a:br>
            <a:r>
              <a:rPr lang="en-US" sz="4000" i="0" smtClean="0">
                <a:latin typeface="Boton Regular" pitchFamily="18" charset="0"/>
              </a:rPr>
              <a:t>(Para 2.1 )</a:t>
            </a:r>
          </a:p>
        </p:txBody>
      </p:sp>
      <p:sp>
        <p:nvSpPr>
          <p:cNvPr id="23556" name="Rectangle 3"/>
          <p:cNvSpPr>
            <a:spLocks noChangeArrowheads="1"/>
          </p:cNvSpPr>
          <p:nvPr/>
        </p:nvSpPr>
        <p:spPr bwMode="auto">
          <a:xfrm>
            <a:off x="357188" y="1981200"/>
            <a:ext cx="8329612" cy="4662488"/>
          </a:xfrm>
          <a:prstGeom prst="rect">
            <a:avLst/>
          </a:prstGeom>
          <a:noFill/>
          <a:ln w="9525">
            <a:noFill/>
            <a:miter lim="800000"/>
            <a:headEnd/>
            <a:tailEnd/>
          </a:ln>
        </p:spPr>
        <p:txBody>
          <a:bodyPr/>
          <a:lstStyle/>
          <a:p>
            <a:pPr algn="just">
              <a:buFont typeface="Arial" charset="0"/>
              <a:buChar char="•"/>
            </a:pPr>
            <a:r>
              <a:rPr lang="en-US"/>
              <a:t>The purpose of the Peer Review statement is to provide a framework for, planning, performing, reporting and administration of the Peer Review process.</a:t>
            </a:r>
          </a:p>
          <a:p>
            <a:pPr algn="just">
              <a:buFont typeface="Arial" charset="0"/>
              <a:buChar char="•"/>
            </a:pPr>
            <a:r>
              <a:rPr lang="en-US"/>
              <a:t>Peer  Review  process  is  intended  to  Review  the  quality  control framework  of  the  Practice  Unit  as  well  as  proper  and  consistent application of such control frameworks across engagement samples selected for Review.</a:t>
            </a:r>
          </a:p>
          <a:p>
            <a:pPr algn="just">
              <a:buFont typeface="Arial" charset="0"/>
              <a:buChar char="•"/>
            </a:pPr>
            <a:r>
              <a:rPr lang="en-US"/>
              <a:t>The statement provides the terms of reference of such Reviews and the roles and responsibilities of the parties concerned.</a:t>
            </a:r>
          </a:p>
          <a:p>
            <a:pPr algn="just">
              <a:buFont typeface="Arial" charset="0"/>
              <a:buChar char="•"/>
            </a:pPr>
            <a:r>
              <a:rPr lang="en-US"/>
              <a:t>The implementation of the scope and authority of this Statement is to be ensured both in letter and spirit in the peer Review process</a:t>
            </a:r>
            <a:endParaRPr lang="en-US" b="1">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5"/>
          <p:cNvSpPr>
            <a:spLocks noGrp="1"/>
          </p:cNvSpPr>
          <p:nvPr>
            <p:ph type="sldNum" sz="quarter" idx="12"/>
          </p:nvPr>
        </p:nvSpPr>
        <p:spPr>
          <a:noFill/>
        </p:spPr>
        <p:txBody>
          <a:bodyPr/>
          <a:lstStyle/>
          <a:p>
            <a:fld id="{D349C456-A0C7-4A56-A7E1-8906A90967B9}" type="slidenum">
              <a:rPr lang="en-US" smtClean="0">
                <a:latin typeface="Times New Roman" pitchFamily="18" charset="0"/>
              </a:rPr>
              <a:pPr/>
              <a:t>22</a:t>
            </a:fld>
            <a:endParaRPr lang="en-US" smtClean="0">
              <a:latin typeface="Times New Roman" pitchFamily="18" charset="0"/>
            </a:endParaRPr>
          </a:p>
        </p:txBody>
      </p:sp>
      <p:sp>
        <p:nvSpPr>
          <p:cNvPr id="24579" name="Rectangle 2"/>
          <p:cNvSpPr>
            <a:spLocks noGrp="1" noChangeArrowheads="1"/>
          </p:cNvSpPr>
          <p:nvPr>
            <p:ph type="title"/>
          </p:nvPr>
        </p:nvSpPr>
        <p:spPr>
          <a:xfrm>
            <a:off x="1285875" y="214313"/>
            <a:ext cx="7205663" cy="714375"/>
          </a:xfrm>
        </p:spPr>
        <p:txBody>
          <a:bodyPr/>
          <a:lstStyle/>
          <a:p>
            <a:pPr eaLnBrk="1" hangingPunct="1"/>
            <a:r>
              <a:rPr lang="en-US" sz="4000" b="1" smtClean="0"/>
              <a:t>Assurance Services </a:t>
            </a:r>
            <a:endParaRPr lang="en-US" sz="4000" i="0" smtClean="0">
              <a:latin typeface="Boton Regular" pitchFamily="18" charset="0"/>
            </a:endParaRPr>
          </a:p>
        </p:txBody>
      </p:sp>
      <p:sp>
        <p:nvSpPr>
          <p:cNvPr id="24580" name="Rectangle 3"/>
          <p:cNvSpPr>
            <a:spLocks noGrp="1" noChangeArrowheads="1"/>
          </p:cNvSpPr>
          <p:nvPr>
            <p:ph type="body" idx="1"/>
          </p:nvPr>
        </p:nvSpPr>
        <p:spPr>
          <a:xfrm>
            <a:off x="571500" y="928688"/>
            <a:ext cx="8358188" cy="5643562"/>
          </a:xfrm>
        </p:spPr>
        <p:txBody>
          <a:bodyPr/>
          <a:lstStyle/>
          <a:p>
            <a:pPr algn="just" eaLnBrk="1" hangingPunct="1"/>
            <a:r>
              <a:rPr lang="en-US" sz="1800" smtClean="0"/>
              <a:t>means assurance engagements services as specified in the “FRAMEWORK FOR ASSURANCE ENGAGEMENTS” issued by the Institute of Chartered Accountants of India and as may be amended from time to time but does not include:</a:t>
            </a:r>
          </a:p>
          <a:p>
            <a:pPr algn="just" eaLnBrk="1" hangingPunct="1"/>
            <a:r>
              <a:rPr lang="en-US" sz="1800" smtClean="0"/>
              <a:t>(i)	Management Consultancy Engagements; </a:t>
            </a:r>
          </a:p>
          <a:p>
            <a:pPr algn="just" eaLnBrk="1" hangingPunct="1"/>
            <a:r>
              <a:rPr lang="en-US" sz="1800" smtClean="0"/>
              <a:t>(ii)	Representation before various Authorities;</a:t>
            </a:r>
          </a:p>
          <a:p>
            <a:pPr algn="just" eaLnBrk="1" hangingPunct="1"/>
            <a:r>
              <a:rPr lang="en-US" sz="1800" smtClean="0"/>
              <a:t>(iii)	Engagements  to  prepare  tax  returns  or  advising  clients  in taxation matters;</a:t>
            </a:r>
          </a:p>
          <a:p>
            <a:pPr algn="just" eaLnBrk="1" hangingPunct="1"/>
            <a:r>
              <a:rPr lang="en-US" sz="1800" smtClean="0"/>
              <a:t>(iv)	Engagements for the compilation of financial statements;</a:t>
            </a:r>
          </a:p>
          <a:p>
            <a:pPr algn="just" eaLnBrk="1" hangingPunct="1"/>
            <a:r>
              <a:rPr lang="en-US" sz="1800" smtClean="0"/>
              <a:t>(v)	Engagements solely to assist the client in preparing, compiling or collating information other than financial statements;</a:t>
            </a:r>
          </a:p>
          <a:p>
            <a:pPr algn="just" eaLnBrk="1" hangingPunct="1"/>
            <a:r>
              <a:rPr lang="en-US" sz="1800" smtClean="0"/>
              <a:t>(vi)	Testifying as an expert witness;</a:t>
            </a:r>
          </a:p>
          <a:p>
            <a:pPr algn="just" eaLnBrk="1" hangingPunct="1"/>
            <a:r>
              <a:rPr lang="en-US" sz="1800" smtClean="0"/>
              <a:t>(vii)	Providing   expert   opinion   on   points   of   principle,   such   as Accounting Standards or the applicability of certain laws, on the basis of facts provided by the client; and</a:t>
            </a:r>
          </a:p>
          <a:p>
            <a:pPr algn="just" eaLnBrk="1" hangingPunct="1"/>
            <a:r>
              <a:rPr lang="en-US" sz="1800" smtClean="0"/>
              <a:t>(viii)   Engagement for Due diligence</a:t>
            </a:r>
          </a:p>
          <a:p>
            <a:pPr algn="just" eaLnBrk="1" hangingPunct="1"/>
            <a:r>
              <a:rPr lang="en-US" sz="1800" smtClean="0"/>
              <a:t>The phrase 'Assurance Services' is used in this Statement interchangeably with Audit Services, assurance Functions, and Audit Functions.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4"/>
          <p:cNvSpPr>
            <a:spLocks noGrp="1"/>
          </p:cNvSpPr>
          <p:nvPr>
            <p:ph type="sldNum" sz="quarter" idx="12"/>
          </p:nvPr>
        </p:nvSpPr>
        <p:spPr>
          <a:noFill/>
        </p:spPr>
        <p:txBody>
          <a:bodyPr/>
          <a:lstStyle/>
          <a:p>
            <a:fld id="{0A5049E7-EA9D-476A-AA2F-9CB2027821EB}" type="slidenum">
              <a:rPr lang="en-US" smtClean="0">
                <a:latin typeface="Times New Roman" pitchFamily="18" charset="0"/>
              </a:rPr>
              <a:pPr/>
              <a:t>23</a:t>
            </a:fld>
            <a:endParaRPr lang="en-US" smtClean="0">
              <a:latin typeface="Times New Roman" pitchFamily="18" charset="0"/>
            </a:endParaRPr>
          </a:p>
        </p:txBody>
      </p:sp>
      <p:sp>
        <p:nvSpPr>
          <p:cNvPr id="25603" name="Rectangle 2"/>
          <p:cNvSpPr>
            <a:spLocks noGrp="1" noChangeArrowheads="1"/>
          </p:cNvSpPr>
          <p:nvPr>
            <p:ph type="title"/>
          </p:nvPr>
        </p:nvSpPr>
        <p:spPr>
          <a:xfrm>
            <a:off x="1214438" y="0"/>
            <a:ext cx="6726237" cy="803275"/>
          </a:xfrm>
        </p:spPr>
        <p:txBody>
          <a:bodyPr/>
          <a:lstStyle/>
          <a:p>
            <a:pPr eaLnBrk="1" hangingPunct="1"/>
            <a:r>
              <a:rPr lang="en-US" sz="4000" i="0" smtClean="0">
                <a:latin typeface="Boton Regular" pitchFamily="18" charset="0"/>
              </a:rPr>
              <a:t>Scope of Peer Review</a:t>
            </a:r>
          </a:p>
        </p:txBody>
      </p:sp>
      <p:sp>
        <p:nvSpPr>
          <p:cNvPr id="10243" name="Rectangle 3"/>
          <p:cNvSpPr>
            <a:spLocks noChangeArrowheads="1"/>
          </p:cNvSpPr>
          <p:nvPr/>
        </p:nvSpPr>
        <p:spPr bwMode="auto">
          <a:xfrm>
            <a:off x="571500" y="785813"/>
            <a:ext cx="8143875" cy="5572125"/>
          </a:xfrm>
          <a:prstGeom prst="rect">
            <a:avLst/>
          </a:prstGeom>
          <a:noFill/>
          <a:ln w="9525">
            <a:noFill/>
            <a:miter lim="800000"/>
            <a:headEnd/>
            <a:tailEnd/>
          </a:ln>
          <a:effectLst/>
        </p:spPr>
        <p:txBody>
          <a:bodyPr/>
          <a:lstStyle/>
          <a:p>
            <a:pPr algn="just">
              <a:defRPr/>
            </a:pPr>
            <a:r>
              <a:rPr lang="en-US" sz="2200" dirty="0">
                <a:latin typeface="Times New Roman" charset="0"/>
              </a:rPr>
              <a:t>The Review shall cover:</a:t>
            </a:r>
          </a:p>
          <a:p>
            <a:pPr marL="514350" indent="-514350" algn="just">
              <a:buFontTx/>
              <a:buAutoNum type="romanLcParenBoth"/>
              <a:defRPr/>
            </a:pPr>
            <a:r>
              <a:rPr lang="en-US" sz="2200" dirty="0">
                <a:latin typeface="Times New Roman" charset="0"/>
              </a:rPr>
              <a:t>Compliance with Technical, Professional and Ethical Standards: </a:t>
            </a:r>
          </a:p>
          <a:p>
            <a:pPr marL="514350" indent="-514350" algn="just">
              <a:buFontTx/>
              <a:buAutoNum type="romanLcParenBoth"/>
              <a:defRPr/>
            </a:pPr>
            <a:r>
              <a:rPr lang="en-US" sz="2200" dirty="0">
                <a:latin typeface="Times New Roman" charset="0"/>
              </a:rPr>
              <a:t>Quality of reporting.</a:t>
            </a:r>
          </a:p>
          <a:p>
            <a:pPr algn="just">
              <a:defRPr/>
            </a:pPr>
            <a:r>
              <a:rPr lang="en-US" sz="2200" dirty="0">
                <a:latin typeface="Times New Roman" charset="0"/>
              </a:rPr>
              <a:t>(iii)  Systems and procedures for carrying out assurance services.</a:t>
            </a:r>
          </a:p>
          <a:p>
            <a:pPr algn="just">
              <a:defRPr/>
            </a:pPr>
            <a:r>
              <a:rPr lang="en-US" sz="2200" dirty="0">
                <a:latin typeface="Times New Roman" charset="0"/>
              </a:rPr>
              <a:t>(iv)  Training  </a:t>
            </a:r>
            <a:r>
              <a:rPr lang="en-US" sz="2200" dirty="0" err="1">
                <a:latin typeface="Times New Roman" charset="0"/>
              </a:rPr>
              <a:t>programmes</a:t>
            </a:r>
            <a:r>
              <a:rPr lang="en-US" sz="2200" dirty="0">
                <a:latin typeface="Times New Roman" charset="0"/>
              </a:rPr>
              <a:t>  for  staff  (including  articled  and  audit assistants) concerned with assurance functions, including availability of appropriate infrastructure.</a:t>
            </a:r>
          </a:p>
          <a:p>
            <a:pPr algn="just">
              <a:defRPr/>
            </a:pPr>
            <a:r>
              <a:rPr lang="en-US" sz="2200" dirty="0">
                <a:latin typeface="Times New Roman" charset="0"/>
              </a:rPr>
              <a:t>(v) Compliance with directions and /  or guidelines issued by the Council to the Members, including Fees to be charged, Number of audits  undertaken,  register  for  Assurance  Engagements conducted during the year and such other related records.</a:t>
            </a:r>
          </a:p>
          <a:p>
            <a:pPr algn="just">
              <a:defRPr/>
            </a:pPr>
            <a:r>
              <a:rPr lang="en-US" sz="2200" dirty="0">
                <a:latin typeface="Times New Roman" charset="0"/>
              </a:rPr>
              <a:t>(vi)	Compliance with directions and /  or guidelines issued by the Council in relating to article assistants and / or audit assistants, including attendance register, work diaries, stipend payments, and such other related records.</a:t>
            </a:r>
          </a:p>
          <a:p>
            <a:pPr>
              <a:defRPr/>
            </a:pPr>
            <a:r>
              <a:rPr lang="en-US" sz="1800" dirty="0">
                <a:latin typeface="Times New Roman" charset="0"/>
              </a:rPr>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4"/>
          <p:cNvSpPr>
            <a:spLocks noGrp="1"/>
          </p:cNvSpPr>
          <p:nvPr>
            <p:ph type="sldNum" sz="quarter" idx="12"/>
          </p:nvPr>
        </p:nvSpPr>
        <p:spPr>
          <a:noFill/>
        </p:spPr>
        <p:txBody>
          <a:bodyPr/>
          <a:lstStyle/>
          <a:p>
            <a:fld id="{76A8592C-C11B-4955-BDBC-8C8A5B44E887}" type="slidenum">
              <a:rPr lang="en-US" smtClean="0">
                <a:latin typeface="Times New Roman" pitchFamily="18" charset="0"/>
              </a:rPr>
              <a:pPr/>
              <a:t>24</a:t>
            </a:fld>
            <a:endParaRPr lang="en-US" smtClean="0">
              <a:latin typeface="Times New Roman" pitchFamily="18" charset="0"/>
            </a:endParaRPr>
          </a:p>
        </p:txBody>
      </p:sp>
      <p:sp>
        <p:nvSpPr>
          <p:cNvPr id="26627" name="Rectangle 2"/>
          <p:cNvSpPr>
            <a:spLocks noGrp="1" noChangeArrowheads="1"/>
          </p:cNvSpPr>
          <p:nvPr>
            <p:ph type="title"/>
          </p:nvPr>
        </p:nvSpPr>
        <p:spPr>
          <a:xfrm>
            <a:off x="1298575" y="228600"/>
            <a:ext cx="7845425" cy="1052513"/>
          </a:xfrm>
        </p:spPr>
        <p:txBody>
          <a:bodyPr/>
          <a:lstStyle/>
          <a:p>
            <a:pPr eaLnBrk="1" hangingPunct="1"/>
            <a:r>
              <a:rPr lang="en-US" sz="4000" b="1" smtClean="0"/>
              <a:t>Technical, Professional and Ethical Standards</a:t>
            </a:r>
            <a:endParaRPr lang="en-US" sz="4000" i="0" smtClean="0">
              <a:latin typeface="Boton Regular" pitchFamily="18" charset="0"/>
            </a:endParaRPr>
          </a:p>
        </p:txBody>
      </p:sp>
      <p:sp>
        <p:nvSpPr>
          <p:cNvPr id="26628" name="Text Box 3"/>
          <p:cNvSpPr txBox="1">
            <a:spLocks noChangeArrowheads="1"/>
          </p:cNvSpPr>
          <p:nvPr/>
        </p:nvSpPr>
        <p:spPr bwMode="auto">
          <a:xfrm>
            <a:off x="3810000" y="2209800"/>
            <a:ext cx="4114800" cy="457200"/>
          </a:xfrm>
          <a:prstGeom prst="rect">
            <a:avLst/>
          </a:prstGeom>
          <a:noFill/>
          <a:ln w="9525">
            <a:noFill/>
            <a:miter lim="800000"/>
            <a:headEnd/>
            <a:tailEnd/>
          </a:ln>
        </p:spPr>
        <p:txBody>
          <a:bodyPr>
            <a:spAutoFit/>
          </a:bodyPr>
          <a:lstStyle/>
          <a:p>
            <a:pPr eaLnBrk="0" hangingPunct="0">
              <a:spcBef>
                <a:spcPct val="50000"/>
              </a:spcBef>
            </a:pPr>
            <a:endParaRPr lang="en-IN"/>
          </a:p>
        </p:txBody>
      </p:sp>
      <p:sp>
        <p:nvSpPr>
          <p:cNvPr id="26629" name="Rectangle 4"/>
          <p:cNvSpPr>
            <a:spLocks noChangeArrowheads="1"/>
          </p:cNvSpPr>
          <p:nvPr/>
        </p:nvSpPr>
        <p:spPr bwMode="auto">
          <a:xfrm>
            <a:off x="214313" y="1357313"/>
            <a:ext cx="8534400" cy="4592637"/>
          </a:xfrm>
          <a:prstGeom prst="rect">
            <a:avLst/>
          </a:prstGeom>
          <a:noFill/>
          <a:ln w="9525">
            <a:noFill/>
            <a:miter lim="800000"/>
            <a:headEnd/>
            <a:tailEnd/>
          </a:ln>
        </p:spPr>
        <p:txBody>
          <a:bodyPr/>
          <a:lstStyle/>
          <a:p>
            <a:pPr algn="just"/>
            <a:r>
              <a:rPr lang="en-US" sz="1800"/>
              <a:t>(i)	Accounting Standards issued by ICAI and /or prescribed and notified by the Central Government of India;</a:t>
            </a:r>
          </a:p>
          <a:p>
            <a:pPr algn="just"/>
            <a:r>
              <a:rPr lang="en-US" sz="1800"/>
              <a:t>(ii)	Standards issued by the Institute of Chartered Accountants of India including</a:t>
            </a:r>
          </a:p>
          <a:p>
            <a:pPr algn="just"/>
            <a:r>
              <a:rPr lang="en-US" sz="1800"/>
              <a:t> </a:t>
            </a:r>
          </a:p>
          <a:p>
            <a:pPr algn="just"/>
            <a:r>
              <a:rPr lang="en-US" sz="1800"/>
              <a:t>(a)	Engagement standards</a:t>
            </a:r>
          </a:p>
          <a:p>
            <a:pPr algn="just"/>
            <a:r>
              <a:rPr lang="en-US" sz="1800"/>
              <a:t> </a:t>
            </a:r>
          </a:p>
          <a:p>
            <a:pPr algn="just"/>
            <a:r>
              <a:rPr lang="en-US" sz="1800"/>
              <a:t>(b)	Statements</a:t>
            </a:r>
          </a:p>
          <a:p>
            <a:pPr algn="just"/>
            <a:r>
              <a:rPr lang="en-US" sz="1800"/>
              <a:t> </a:t>
            </a:r>
          </a:p>
          <a:p>
            <a:pPr algn="just"/>
            <a:r>
              <a:rPr lang="en-US" sz="1800"/>
              <a:t>(c)	Guidance notes</a:t>
            </a:r>
          </a:p>
          <a:p>
            <a:pPr algn="just"/>
            <a:r>
              <a:rPr lang="en-US" sz="1800"/>
              <a:t> </a:t>
            </a:r>
          </a:p>
          <a:p>
            <a:pPr algn="just"/>
            <a:r>
              <a:rPr lang="en-US" sz="1800"/>
              <a:t>(d)	Standards on Internal Audit</a:t>
            </a:r>
          </a:p>
          <a:p>
            <a:pPr algn="just"/>
            <a:r>
              <a:rPr lang="en-US" sz="1800"/>
              <a:t> </a:t>
            </a:r>
          </a:p>
          <a:p>
            <a:pPr algn="just"/>
            <a:r>
              <a:rPr lang="en-US" sz="1800"/>
              <a:t>(e)	Statements on Quality Control</a:t>
            </a:r>
          </a:p>
          <a:p>
            <a:pPr algn="just"/>
            <a:r>
              <a:rPr lang="en-US" sz="1800"/>
              <a:t> </a:t>
            </a:r>
          </a:p>
          <a:p>
            <a:pPr algn="just"/>
            <a:r>
              <a:rPr lang="en-US" sz="1800"/>
              <a:t>(f)	Notifications / Directions / Announcements /   Guidelines / Pronouncements  /  Professional  standards  issued  from time to time by the Council or any of its committees.                                                                                                                                    								cont…..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4"/>
          <p:cNvSpPr>
            <a:spLocks noGrp="1"/>
          </p:cNvSpPr>
          <p:nvPr>
            <p:ph idx="1"/>
          </p:nvPr>
        </p:nvSpPr>
        <p:spPr>
          <a:xfrm>
            <a:off x="428625" y="1143000"/>
            <a:ext cx="8243888" cy="5357813"/>
          </a:xfrm>
        </p:spPr>
        <p:txBody>
          <a:bodyPr/>
          <a:lstStyle/>
          <a:p>
            <a:pPr eaLnBrk="1" hangingPunct="1"/>
            <a:r>
              <a:rPr lang="en-US" sz="2400" smtClean="0"/>
              <a:t>(iii)	Framework  for  the  Preparation  and  presentation  of  financial statements, framework of statements  and Standard on Auditing, Standard on Assurance Engagements, Standards on Quality Control and Guidance Notes on related services issued, from time to time, by the Institute of Chartered Accountants of India and framework for assurance engagements;</a:t>
            </a:r>
          </a:p>
          <a:p>
            <a:pPr eaLnBrk="1" hangingPunct="1"/>
            <a:r>
              <a:rPr lang="en-US" sz="2400" smtClean="0"/>
              <a:t>(iv)	Provisions of the various relevant statutes and / or regulations which are applicable in the context of the specific engagements being Reviewed including instructions, guidelines,  notifications, directions issued by regulatory bodies as covered in the scope of assurance engagements;</a:t>
            </a:r>
          </a:p>
          <a:p>
            <a:pPr eaLnBrk="1" hangingPunct="1"/>
            <a:endParaRPr lang="en-US" sz="2000" smtClean="0"/>
          </a:p>
        </p:txBody>
      </p:sp>
      <p:sp>
        <p:nvSpPr>
          <p:cNvPr id="27651" name="Slide Number Placeholder 2"/>
          <p:cNvSpPr>
            <a:spLocks noGrp="1"/>
          </p:cNvSpPr>
          <p:nvPr>
            <p:ph type="sldNum" sz="quarter" idx="12"/>
          </p:nvPr>
        </p:nvSpPr>
        <p:spPr>
          <a:noFill/>
        </p:spPr>
        <p:txBody>
          <a:bodyPr/>
          <a:lstStyle/>
          <a:p>
            <a:fld id="{BEA2E1FF-7485-419F-A638-1DB25BE6C602}" type="slidenum">
              <a:rPr lang="en-US" smtClean="0">
                <a:latin typeface="Times New Roman" pitchFamily="18" charset="0"/>
              </a:rPr>
              <a:pPr/>
              <a:t>25</a:t>
            </a:fld>
            <a:endParaRPr lang="en-US" smtClean="0">
              <a:latin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5"/>
          <p:cNvSpPr>
            <a:spLocks noGrp="1"/>
          </p:cNvSpPr>
          <p:nvPr>
            <p:ph type="sldNum" sz="quarter" idx="12"/>
          </p:nvPr>
        </p:nvSpPr>
        <p:spPr>
          <a:noFill/>
        </p:spPr>
        <p:txBody>
          <a:bodyPr/>
          <a:lstStyle/>
          <a:p>
            <a:fld id="{7A7BBB63-FFAD-4C68-8E6D-8D353AE650DE}" type="slidenum">
              <a:rPr lang="en-US" smtClean="0">
                <a:latin typeface="Times New Roman" pitchFamily="18" charset="0"/>
              </a:rPr>
              <a:pPr/>
              <a:t>26</a:t>
            </a:fld>
            <a:endParaRPr lang="en-US" smtClean="0">
              <a:latin typeface="Times New Roman" pitchFamily="18" charset="0"/>
            </a:endParaRPr>
          </a:p>
        </p:txBody>
      </p:sp>
      <p:sp>
        <p:nvSpPr>
          <p:cNvPr id="28675" name="Rectangle 2"/>
          <p:cNvSpPr>
            <a:spLocks noGrp="1" noChangeArrowheads="1"/>
          </p:cNvSpPr>
          <p:nvPr>
            <p:ph type="title"/>
          </p:nvPr>
        </p:nvSpPr>
        <p:spPr>
          <a:xfrm>
            <a:off x="1143000" y="214313"/>
            <a:ext cx="7772400" cy="785812"/>
          </a:xfrm>
        </p:spPr>
        <p:txBody>
          <a:bodyPr/>
          <a:lstStyle/>
          <a:p>
            <a:pPr eaLnBrk="1" hangingPunct="1"/>
            <a:r>
              <a:rPr lang="en-US" sz="4800" i="0" smtClean="0">
                <a:latin typeface="Boton Regular" pitchFamily="18" charset="0"/>
              </a:rPr>
              <a:t>Reviewer</a:t>
            </a:r>
          </a:p>
        </p:txBody>
      </p:sp>
      <p:sp>
        <p:nvSpPr>
          <p:cNvPr id="28676" name="Rectangle 3"/>
          <p:cNvSpPr>
            <a:spLocks noGrp="1" noChangeArrowheads="1"/>
          </p:cNvSpPr>
          <p:nvPr>
            <p:ph type="body" idx="1"/>
          </p:nvPr>
        </p:nvSpPr>
        <p:spPr>
          <a:xfrm>
            <a:off x="571500" y="928688"/>
            <a:ext cx="7929563" cy="4495800"/>
          </a:xfrm>
        </p:spPr>
        <p:txBody>
          <a:bodyPr/>
          <a:lstStyle/>
          <a:p>
            <a:pPr eaLnBrk="1" hangingPunct="1">
              <a:lnSpc>
                <a:spcPct val="90000"/>
              </a:lnSpc>
              <a:buFontTx/>
              <a:buNone/>
            </a:pPr>
            <a:r>
              <a:rPr lang="en-US" sz="2400" b="1" smtClean="0"/>
              <a:t>An individual who </a:t>
            </a:r>
          </a:p>
          <a:p>
            <a:pPr eaLnBrk="1" hangingPunct="1">
              <a:lnSpc>
                <a:spcPct val="90000"/>
              </a:lnSpc>
              <a:buFontTx/>
              <a:buNone/>
            </a:pPr>
            <a:endParaRPr lang="en-US" sz="2400" b="1" smtClean="0"/>
          </a:p>
          <a:p>
            <a:pPr eaLnBrk="1" hangingPunct="1">
              <a:lnSpc>
                <a:spcPct val="90000"/>
              </a:lnSpc>
            </a:pPr>
            <a:r>
              <a:rPr lang="en-US" sz="2200" smtClean="0"/>
              <a:t>Is a member</a:t>
            </a:r>
          </a:p>
          <a:p>
            <a:pPr eaLnBrk="1" hangingPunct="1">
              <a:lnSpc>
                <a:spcPct val="90000"/>
              </a:lnSpc>
            </a:pPr>
            <a:r>
              <a:rPr lang="en-US" sz="2200" smtClean="0"/>
              <a:t>Possesses at least 10 years cumulative experience of audit</a:t>
            </a:r>
          </a:p>
          <a:p>
            <a:pPr eaLnBrk="1" hangingPunct="1">
              <a:lnSpc>
                <a:spcPct val="90000"/>
              </a:lnSpc>
            </a:pPr>
            <a:r>
              <a:rPr lang="en-US" sz="2200" smtClean="0"/>
              <a:t>Should have undergone the requisite training as prescribed by the Board</a:t>
            </a:r>
          </a:p>
          <a:p>
            <a:pPr eaLnBrk="1" hangingPunct="1">
              <a:lnSpc>
                <a:spcPct val="90000"/>
              </a:lnSpc>
            </a:pPr>
            <a:r>
              <a:rPr lang="en-US" sz="2200" smtClean="0"/>
              <a:t>Is currently active in practice of accounting and auditing</a:t>
            </a:r>
          </a:p>
          <a:p>
            <a:pPr eaLnBrk="1" hangingPunct="1">
              <a:lnSpc>
                <a:spcPct val="90000"/>
              </a:lnSpc>
            </a:pPr>
            <a:r>
              <a:rPr lang="en-US" sz="2200" smtClean="0"/>
              <a:t>Should furnish a declaration as prescribed by the Board, at the time of acceptance of Peer Review appointment</a:t>
            </a:r>
          </a:p>
          <a:p>
            <a:pPr eaLnBrk="1" hangingPunct="1">
              <a:lnSpc>
                <a:spcPct val="90000"/>
              </a:lnSpc>
            </a:pPr>
            <a:r>
              <a:rPr lang="en-US" sz="2200" smtClean="0"/>
              <a:t>Reviewer can also take assistance of a Chartered Accountant working with him atleast for one year who shall also be subject to confidentiality requirements as that of Reviewer. If assistance is taken, the name of that person shall be indicated in S.no.4 of the Annexure to be attached to the Report.</a:t>
            </a:r>
            <a:r>
              <a:rPr lang="en-US" sz="2400" b="1" smtClean="0"/>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5"/>
          <p:cNvSpPr>
            <a:spLocks noGrp="1"/>
          </p:cNvSpPr>
          <p:nvPr>
            <p:ph type="sldNum" sz="quarter" idx="12"/>
          </p:nvPr>
        </p:nvSpPr>
        <p:spPr>
          <a:noFill/>
        </p:spPr>
        <p:txBody>
          <a:bodyPr/>
          <a:lstStyle/>
          <a:p>
            <a:fld id="{48AFF439-8AE0-45BD-B434-A6DA8F1FB0D5}" type="slidenum">
              <a:rPr lang="en-US" smtClean="0">
                <a:latin typeface="Times New Roman" pitchFamily="18" charset="0"/>
              </a:rPr>
              <a:pPr/>
              <a:t>27</a:t>
            </a:fld>
            <a:endParaRPr lang="en-US" smtClean="0">
              <a:latin typeface="Times New Roman" pitchFamily="18" charset="0"/>
            </a:endParaRPr>
          </a:p>
        </p:txBody>
      </p:sp>
      <p:sp>
        <p:nvSpPr>
          <p:cNvPr id="29699" name="Rectangle 2"/>
          <p:cNvSpPr>
            <a:spLocks noGrp="1" noChangeArrowheads="1"/>
          </p:cNvSpPr>
          <p:nvPr>
            <p:ph type="title"/>
          </p:nvPr>
        </p:nvSpPr>
        <p:spPr>
          <a:xfrm>
            <a:off x="1000125" y="214313"/>
            <a:ext cx="7772400" cy="1041400"/>
          </a:xfrm>
        </p:spPr>
        <p:txBody>
          <a:bodyPr/>
          <a:lstStyle/>
          <a:p>
            <a:pPr eaLnBrk="1" hangingPunct="1"/>
            <a:r>
              <a:rPr lang="en-US" sz="4800" i="0" smtClean="0">
                <a:latin typeface="Boton Regular" pitchFamily="18" charset="0"/>
              </a:rPr>
              <a:t>Allotment of Review Work</a:t>
            </a:r>
          </a:p>
        </p:txBody>
      </p:sp>
      <p:sp>
        <p:nvSpPr>
          <p:cNvPr id="29700" name="Rectangle 3"/>
          <p:cNvSpPr>
            <a:spLocks noGrp="1" noChangeArrowheads="1"/>
          </p:cNvSpPr>
          <p:nvPr>
            <p:ph type="body" idx="1"/>
          </p:nvPr>
        </p:nvSpPr>
        <p:spPr>
          <a:xfrm>
            <a:off x="928688" y="1295400"/>
            <a:ext cx="8215312" cy="4608513"/>
          </a:xfrm>
        </p:spPr>
        <p:txBody>
          <a:bodyPr/>
          <a:lstStyle/>
          <a:p>
            <a:pPr eaLnBrk="1" hangingPunct="1">
              <a:lnSpc>
                <a:spcPct val="90000"/>
              </a:lnSpc>
            </a:pPr>
            <a:r>
              <a:rPr lang="en-US" sz="2000" b="1" smtClean="0"/>
              <a:t>Receipt of Empanelment Form</a:t>
            </a:r>
          </a:p>
          <a:p>
            <a:pPr eaLnBrk="1" hangingPunct="1">
              <a:lnSpc>
                <a:spcPct val="90000"/>
              </a:lnSpc>
            </a:pPr>
            <a:r>
              <a:rPr lang="en-US" sz="2000" b="1" smtClean="0"/>
              <a:t>Issue of Empanelment Letter</a:t>
            </a:r>
          </a:p>
          <a:p>
            <a:pPr eaLnBrk="1" hangingPunct="1">
              <a:lnSpc>
                <a:spcPct val="90000"/>
              </a:lnSpc>
            </a:pPr>
            <a:r>
              <a:rPr lang="en-US" sz="2000" b="1" smtClean="0"/>
              <a:t>Filing of Declaration which is to the following effect: </a:t>
            </a:r>
          </a:p>
          <a:p>
            <a:pPr eaLnBrk="1" hangingPunct="1">
              <a:lnSpc>
                <a:spcPct val="90000"/>
              </a:lnSpc>
              <a:buFontTx/>
              <a:buNone/>
            </a:pPr>
            <a:r>
              <a:rPr lang="en-US" sz="2000" b="1" smtClean="0"/>
              <a:t>    (i) that no disciplinary action was pending </a:t>
            </a:r>
          </a:p>
          <a:p>
            <a:pPr eaLnBrk="1" hangingPunct="1">
              <a:lnSpc>
                <a:spcPct val="90000"/>
              </a:lnSpc>
              <a:buFontTx/>
              <a:buNone/>
            </a:pPr>
            <a:r>
              <a:rPr lang="en-US" sz="2000" b="1" smtClean="0"/>
              <a:t>    (ii) have not been convicted  by a competent court whether within or without India, of an offence involving moral turpitude and punishable with transportation  or imprisonment  or of an offence, not of a technical nature, committed by you in your professional capacity unless in respect of the offence committed you have either been granted a pardon or, on an application made by you in this behalf, the central government has, by an order in writing , removed the disability( the conviction here means conviction at the first court)</a:t>
            </a:r>
          </a:p>
          <a:p>
            <a:pPr eaLnBrk="1" hangingPunct="1">
              <a:lnSpc>
                <a:spcPct val="90000"/>
              </a:lnSpc>
            </a:pPr>
            <a:r>
              <a:rPr lang="en-US" sz="2000" b="1" smtClean="0"/>
              <a:t>Undergoing training</a:t>
            </a:r>
          </a:p>
          <a:p>
            <a:pPr eaLnBrk="1" hangingPunct="1">
              <a:lnSpc>
                <a:spcPct val="90000"/>
              </a:lnSpc>
            </a:pPr>
            <a:r>
              <a:rPr lang="en-US" sz="2000" b="1" smtClean="0"/>
              <a:t>Intimation of 3 names of reviewers to the PU</a:t>
            </a:r>
          </a:p>
          <a:p>
            <a:pPr eaLnBrk="1" hangingPunct="1">
              <a:lnSpc>
                <a:spcPct val="90000"/>
              </a:lnSpc>
            </a:pPr>
            <a:r>
              <a:rPr lang="en-US" sz="2000" b="1" smtClean="0"/>
              <a:t>Selection of a reviewer by the PU</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5"/>
          <p:cNvSpPr>
            <a:spLocks noGrp="1"/>
          </p:cNvSpPr>
          <p:nvPr>
            <p:ph type="sldNum" sz="quarter" idx="12"/>
          </p:nvPr>
        </p:nvSpPr>
        <p:spPr>
          <a:noFill/>
        </p:spPr>
        <p:txBody>
          <a:bodyPr/>
          <a:lstStyle/>
          <a:p>
            <a:fld id="{82105BF0-A7D9-47B1-940C-233CBA7F1EB5}" type="slidenum">
              <a:rPr lang="en-US" smtClean="0">
                <a:latin typeface="Times New Roman" pitchFamily="18" charset="0"/>
              </a:rPr>
              <a:pPr/>
              <a:t>28</a:t>
            </a:fld>
            <a:endParaRPr lang="en-US" smtClean="0">
              <a:latin typeface="Times New Roman" pitchFamily="18" charset="0"/>
            </a:endParaRPr>
          </a:p>
        </p:txBody>
      </p:sp>
      <p:sp>
        <p:nvSpPr>
          <p:cNvPr id="30723" name="Rectangle 2"/>
          <p:cNvSpPr>
            <a:spLocks noGrp="1" noChangeArrowheads="1"/>
          </p:cNvSpPr>
          <p:nvPr>
            <p:ph type="title"/>
          </p:nvPr>
        </p:nvSpPr>
        <p:spPr>
          <a:xfrm>
            <a:off x="1000125" y="0"/>
            <a:ext cx="7343775" cy="1009650"/>
          </a:xfrm>
        </p:spPr>
        <p:txBody>
          <a:bodyPr/>
          <a:lstStyle/>
          <a:p>
            <a:pPr eaLnBrk="1" hangingPunct="1"/>
            <a:r>
              <a:rPr lang="en-US" sz="4000" i="0" smtClean="0">
                <a:latin typeface="Boton Regular" pitchFamily="18" charset="0"/>
              </a:rPr>
              <a:t>Firms covered under Peer Review</a:t>
            </a:r>
          </a:p>
        </p:txBody>
      </p:sp>
      <p:sp>
        <p:nvSpPr>
          <p:cNvPr id="30724" name="Rectangle 3"/>
          <p:cNvSpPr>
            <a:spLocks noGrp="1" noChangeArrowheads="1"/>
          </p:cNvSpPr>
          <p:nvPr>
            <p:ph type="body" idx="1"/>
          </p:nvPr>
        </p:nvSpPr>
        <p:spPr>
          <a:xfrm>
            <a:off x="428625" y="1000125"/>
            <a:ext cx="8280400" cy="4205288"/>
          </a:xfrm>
        </p:spPr>
        <p:txBody>
          <a:bodyPr/>
          <a:lstStyle/>
          <a:p>
            <a:pPr algn="just" eaLnBrk="1" hangingPunct="1">
              <a:lnSpc>
                <a:spcPct val="90000"/>
              </a:lnSpc>
              <a:buFontTx/>
              <a:buNone/>
            </a:pPr>
            <a:r>
              <a:rPr lang="en-US" sz="2400" b="1" smtClean="0"/>
              <a:t>	Level I</a:t>
            </a:r>
          </a:p>
          <a:p>
            <a:pPr algn="just" eaLnBrk="1" hangingPunct="1">
              <a:lnSpc>
                <a:spcPct val="90000"/>
              </a:lnSpc>
              <a:buFontTx/>
              <a:buNone/>
            </a:pPr>
            <a:r>
              <a:rPr lang="en-US" sz="2400" b="1" smtClean="0"/>
              <a:t>	</a:t>
            </a:r>
            <a:r>
              <a:rPr lang="en-US" sz="2400" b="1" smtClean="0">
                <a:cs typeface="Arial" charset="0"/>
              </a:rPr>
              <a:t>PUs conducting:</a:t>
            </a:r>
          </a:p>
          <a:p>
            <a:pPr eaLnBrk="1" hangingPunct="1">
              <a:buFontTx/>
              <a:buNone/>
            </a:pPr>
            <a:r>
              <a:rPr lang="en-US" sz="2000" smtClean="0"/>
              <a:t>(i)	Central Statutory Audit of Public Sector Banks, Private Sector Banks, Foreign Banks, Cooperative Banks and Public Financial Institutions;</a:t>
            </a:r>
          </a:p>
          <a:p>
            <a:pPr eaLnBrk="1" hangingPunct="1">
              <a:buFontTx/>
              <a:buNone/>
            </a:pPr>
            <a:r>
              <a:rPr lang="en-US" sz="2000" smtClean="0"/>
              <a:t>(ii)	Central  Statutory  Audit  of  Central  or  State  Public  Sector Undertakings  and  Central  Cooperative  Societies  based  on criteria  such  as  turnover  or  paid  up  capital  etc.  as  may  be decided by the Board;</a:t>
            </a:r>
          </a:p>
          <a:p>
            <a:pPr eaLnBrk="1" hangingPunct="1">
              <a:buFontTx/>
              <a:buNone/>
            </a:pPr>
            <a:r>
              <a:rPr lang="en-US" sz="2000" smtClean="0"/>
              <a:t>(iii)Central Statutory Audit of Insurance Companies; </a:t>
            </a:r>
          </a:p>
          <a:p>
            <a:pPr eaLnBrk="1" hangingPunct="1">
              <a:buFontTx/>
              <a:buNone/>
            </a:pPr>
            <a:r>
              <a:rPr lang="en-US" sz="2000" smtClean="0"/>
              <a:t>(iv)Statutory  Audit  of  asset  management  companies  or  mutual funds;</a:t>
            </a:r>
          </a:p>
          <a:p>
            <a:pPr eaLnBrk="1" hangingPunct="1">
              <a:buFontTx/>
              <a:buNone/>
            </a:pPr>
            <a:r>
              <a:rPr lang="en-US" sz="2000" smtClean="0"/>
              <a:t>(v)	Statutory Audit of enterprises whose equity or debt securities are listed in India or abroad</a:t>
            </a:r>
          </a:p>
          <a:p>
            <a:pPr lvl="1" algn="r" eaLnBrk="1" hangingPunct="1">
              <a:lnSpc>
                <a:spcPct val="90000"/>
              </a:lnSpc>
              <a:buFontTx/>
              <a:buNone/>
            </a:pPr>
            <a:r>
              <a:rPr lang="en-US" sz="2400" b="1" smtClean="0"/>
              <a:t/>
            </a:r>
            <a:br>
              <a:rPr lang="en-US" sz="2400" b="1" smtClean="0"/>
            </a:br>
            <a:r>
              <a:rPr lang="en-US" sz="2400" b="1" smtClean="0"/>
              <a:t>Continued</a:t>
            </a:r>
            <a:r>
              <a:rPr lang="en-US" sz="2400" b="1" smtClean="0">
                <a:latin typeface="Arial" charset="0"/>
              </a:rPr>
              <a:t>…</a:t>
            </a:r>
            <a:endParaRPr lang="en-US" sz="2400" b="1" smtClean="0">
              <a:cs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5"/>
          <p:cNvSpPr>
            <a:spLocks noGrp="1"/>
          </p:cNvSpPr>
          <p:nvPr>
            <p:ph type="sldNum" sz="quarter" idx="12"/>
          </p:nvPr>
        </p:nvSpPr>
        <p:spPr>
          <a:noFill/>
        </p:spPr>
        <p:txBody>
          <a:bodyPr/>
          <a:lstStyle/>
          <a:p>
            <a:fld id="{6152B3D2-3FF4-45CB-81FF-EF07826C118C}" type="slidenum">
              <a:rPr lang="en-US" smtClean="0">
                <a:latin typeface="Times New Roman" pitchFamily="18" charset="0"/>
              </a:rPr>
              <a:pPr/>
              <a:t>29</a:t>
            </a:fld>
            <a:endParaRPr lang="en-US" smtClean="0">
              <a:latin typeface="Times New Roman" pitchFamily="18" charset="0"/>
            </a:endParaRPr>
          </a:p>
        </p:txBody>
      </p:sp>
      <p:sp>
        <p:nvSpPr>
          <p:cNvPr id="31747" name="Rectangle 2"/>
          <p:cNvSpPr>
            <a:spLocks noGrp="1" noChangeArrowheads="1"/>
          </p:cNvSpPr>
          <p:nvPr>
            <p:ph type="title"/>
          </p:nvPr>
        </p:nvSpPr>
        <p:spPr>
          <a:xfrm>
            <a:off x="1371600" y="214313"/>
            <a:ext cx="7772400" cy="1143000"/>
          </a:xfrm>
        </p:spPr>
        <p:txBody>
          <a:bodyPr/>
          <a:lstStyle/>
          <a:p>
            <a:pPr eaLnBrk="1" hangingPunct="1"/>
            <a:r>
              <a:rPr lang="en-US" sz="4000" i="0" smtClean="0">
                <a:latin typeface="Boton Regular" pitchFamily="18" charset="0"/>
              </a:rPr>
              <a:t>Firms covered under Peer Review contd……</a:t>
            </a:r>
          </a:p>
        </p:txBody>
      </p:sp>
      <p:sp>
        <p:nvSpPr>
          <p:cNvPr id="119811" name="Rectangle 3"/>
          <p:cNvSpPr>
            <a:spLocks noGrp="1" noChangeArrowheads="1"/>
          </p:cNvSpPr>
          <p:nvPr>
            <p:ph type="body" idx="1"/>
          </p:nvPr>
        </p:nvSpPr>
        <p:spPr>
          <a:xfrm>
            <a:off x="500063" y="1357313"/>
            <a:ext cx="8143875" cy="5000625"/>
          </a:xfrm>
        </p:spPr>
        <p:txBody>
          <a:bodyPr/>
          <a:lstStyle/>
          <a:p>
            <a:pPr eaLnBrk="1" hangingPunct="1">
              <a:buFontTx/>
              <a:buNone/>
              <a:defRPr/>
            </a:pPr>
            <a:r>
              <a:rPr lang="en-US" sz="2000" dirty="0" smtClean="0"/>
              <a:t>(vi)Statutory Audit of Entities which have raised funds from public or banks or financial institutions of over Rs. Fifty </a:t>
            </a:r>
            <a:r>
              <a:rPr lang="en-US" sz="2000" dirty="0" err="1" smtClean="0"/>
              <a:t>Crores</a:t>
            </a:r>
            <a:r>
              <a:rPr lang="en-US" sz="2000" dirty="0" smtClean="0"/>
              <a:t> during the period under Review.</a:t>
            </a:r>
          </a:p>
          <a:p>
            <a:pPr eaLnBrk="1" hangingPunct="1">
              <a:buFontTx/>
              <a:buNone/>
              <a:defRPr/>
            </a:pPr>
            <a:endParaRPr lang="en-US" sz="2000" dirty="0" smtClean="0"/>
          </a:p>
          <a:p>
            <a:pPr eaLnBrk="1" hangingPunct="1">
              <a:buFontTx/>
              <a:buNone/>
              <a:defRPr/>
            </a:pPr>
            <a:r>
              <a:rPr lang="en-US" sz="2000" dirty="0" smtClean="0"/>
              <a:t>(vii)Statutory Audit of Entities which have raised donations and / or contributions over Rs. Fifty </a:t>
            </a:r>
            <a:r>
              <a:rPr lang="en-US" sz="2000" dirty="0" err="1" smtClean="0"/>
              <a:t>Crores</a:t>
            </a:r>
            <a:r>
              <a:rPr lang="en-US" sz="2000" dirty="0" smtClean="0"/>
              <a:t> during the period under Review.</a:t>
            </a:r>
          </a:p>
          <a:p>
            <a:pPr eaLnBrk="1" hangingPunct="1">
              <a:buFontTx/>
              <a:buNone/>
              <a:defRPr/>
            </a:pPr>
            <a:endParaRPr lang="en-US" sz="2000" dirty="0" smtClean="0"/>
          </a:p>
          <a:p>
            <a:pPr marL="514350" indent="-514350" eaLnBrk="1" hangingPunct="1">
              <a:buFontTx/>
              <a:buAutoNum type="romanLcParenBoth" startAt="8"/>
              <a:defRPr/>
            </a:pPr>
            <a:r>
              <a:rPr lang="en-US" sz="2000" dirty="0" smtClean="0"/>
              <a:t>Statutory Audit of entities having Net Worth of more than </a:t>
            </a:r>
            <a:r>
              <a:rPr lang="en-US" sz="2000" dirty="0" err="1" smtClean="0"/>
              <a:t>Rs.Five</a:t>
            </a:r>
            <a:r>
              <a:rPr lang="en-US" sz="2000" dirty="0" smtClean="0"/>
              <a:t>  Hundred  </a:t>
            </a:r>
            <a:r>
              <a:rPr lang="en-US" sz="2000" dirty="0" err="1" smtClean="0"/>
              <a:t>Crores</a:t>
            </a:r>
            <a:r>
              <a:rPr lang="en-US" sz="2000" dirty="0" smtClean="0"/>
              <a:t>  at  any  time  during  the  period  under Review.;</a:t>
            </a:r>
          </a:p>
          <a:p>
            <a:pPr marL="514350" indent="-514350" eaLnBrk="1" hangingPunct="1">
              <a:buFontTx/>
              <a:buNone/>
              <a:defRPr/>
            </a:pPr>
            <a:endParaRPr lang="en-US" sz="2000" dirty="0" smtClean="0"/>
          </a:p>
          <a:p>
            <a:pPr eaLnBrk="1" hangingPunct="1">
              <a:spcBef>
                <a:spcPts val="0"/>
              </a:spcBef>
              <a:buFontTx/>
              <a:buNone/>
              <a:defRPr/>
            </a:pPr>
            <a:r>
              <a:rPr lang="en-US" sz="2000" dirty="0" smtClean="0"/>
              <a:t>(ix)Statutory Audit of entities which have been funded by Central and / or State Government(s) schemes of over Rs. Fifty Cores during the period under Review</a:t>
            </a:r>
            <a:r>
              <a:rPr lang="en-US" dirty="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p:spPr>
        <p:txBody>
          <a:bodyPr/>
          <a:lstStyle/>
          <a:p>
            <a:fld id="{FA1AFBFE-8941-4B64-B4A5-AB13418389AE}" type="slidenum">
              <a:rPr lang="en-US" smtClean="0">
                <a:latin typeface="Times New Roman" pitchFamily="18" charset="0"/>
              </a:rPr>
              <a:pPr/>
              <a:t>3</a:t>
            </a:fld>
            <a:endParaRPr lang="en-US" smtClean="0">
              <a:latin typeface="Times New Roman" pitchFamily="18" charset="0"/>
            </a:endParaRPr>
          </a:p>
        </p:txBody>
      </p:sp>
      <p:sp>
        <p:nvSpPr>
          <p:cNvPr id="6147" name="Rectangle 2"/>
          <p:cNvSpPr>
            <a:spLocks noGrp="1" noChangeArrowheads="1"/>
          </p:cNvSpPr>
          <p:nvPr>
            <p:ph type="title"/>
          </p:nvPr>
        </p:nvSpPr>
        <p:spPr>
          <a:xfrm>
            <a:off x="1116013" y="0"/>
            <a:ext cx="7772400" cy="1143000"/>
          </a:xfrm>
        </p:spPr>
        <p:txBody>
          <a:bodyPr/>
          <a:lstStyle/>
          <a:p>
            <a:pPr eaLnBrk="1" hangingPunct="1"/>
            <a:r>
              <a:rPr lang="en-US" sz="4000" i="0" smtClean="0">
                <a:latin typeface="Boton Regular" pitchFamily="18" charset="0"/>
              </a:rPr>
              <a:t>Definition of Peer Review</a:t>
            </a:r>
          </a:p>
        </p:txBody>
      </p:sp>
      <p:sp>
        <p:nvSpPr>
          <p:cNvPr id="6148" name="Rectangle 3"/>
          <p:cNvSpPr>
            <a:spLocks noGrp="1" noChangeArrowheads="1"/>
          </p:cNvSpPr>
          <p:nvPr>
            <p:ph type="body" idx="1"/>
          </p:nvPr>
        </p:nvSpPr>
        <p:spPr>
          <a:xfrm>
            <a:off x="1173163" y="1557338"/>
            <a:ext cx="7361237" cy="4608512"/>
          </a:xfrm>
        </p:spPr>
        <p:txBody>
          <a:bodyPr/>
          <a:lstStyle/>
          <a:p>
            <a:pPr algn="just" eaLnBrk="1" hangingPunct="1"/>
            <a:r>
              <a:rPr lang="en-US" sz="2800" b="1" smtClean="0"/>
              <a:t>Peer Review </a:t>
            </a:r>
            <a:r>
              <a:rPr lang="en-US" sz="2800" smtClean="0"/>
              <a:t>- means an examination and Review of the systems and procedures to determine whether the same have been put in place by the Practice Unit for ensuring the  quality of  assurance services as envisaged by the Technical, Professional and Ethical Standards and whether  the  same  were  consistently  applied  in  the  period  under review.</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5"/>
          <p:cNvSpPr>
            <a:spLocks noGrp="1"/>
          </p:cNvSpPr>
          <p:nvPr>
            <p:ph type="sldNum" sz="quarter" idx="12"/>
          </p:nvPr>
        </p:nvSpPr>
        <p:spPr>
          <a:noFill/>
        </p:spPr>
        <p:txBody>
          <a:bodyPr/>
          <a:lstStyle/>
          <a:p>
            <a:fld id="{B3CD7224-2BC5-4179-8D25-DF91E6204896}" type="slidenum">
              <a:rPr lang="en-US" smtClean="0">
                <a:latin typeface="Times New Roman" pitchFamily="18" charset="0"/>
              </a:rPr>
              <a:pPr/>
              <a:t>30</a:t>
            </a:fld>
            <a:endParaRPr lang="en-US" smtClean="0">
              <a:latin typeface="Times New Roman" pitchFamily="18" charset="0"/>
            </a:endParaRPr>
          </a:p>
        </p:txBody>
      </p:sp>
      <p:sp>
        <p:nvSpPr>
          <p:cNvPr id="32771" name="Rectangle 2"/>
          <p:cNvSpPr>
            <a:spLocks noGrp="1" noChangeArrowheads="1"/>
          </p:cNvSpPr>
          <p:nvPr>
            <p:ph type="title"/>
          </p:nvPr>
        </p:nvSpPr>
        <p:spPr>
          <a:xfrm>
            <a:off x="1295400" y="304800"/>
            <a:ext cx="7561263" cy="1079500"/>
          </a:xfrm>
        </p:spPr>
        <p:txBody>
          <a:bodyPr/>
          <a:lstStyle/>
          <a:p>
            <a:pPr eaLnBrk="1" hangingPunct="1"/>
            <a:r>
              <a:rPr lang="en-US" sz="4000" i="0" smtClean="0">
                <a:latin typeface="Boton Regular" pitchFamily="18" charset="0"/>
              </a:rPr>
              <a:t> Firms covered under </a:t>
            </a:r>
            <a:br>
              <a:rPr lang="en-US" sz="4000" i="0" smtClean="0">
                <a:latin typeface="Boton Regular" pitchFamily="18" charset="0"/>
              </a:rPr>
            </a:br>
            <a:r>
              <a:rPr lang="en-US" sz="4000" i="0" smtClean="0">
                <a:latin typeface="Boton Regular" pitchFamily="18" charset="0"/>
              </a:rPr>
              <a:t>Peer Review contd……</a:t>
            </a:r>
          </a:p>
        </p:txBody>
      </p:sp>
      <p:sp>
        <p:nvSpPr>
          <p:cNvPr id="32772" name="Rectangle 3"/>
          <p:cNvSpPr>
            <a:spLocks noGrp="1" noChangeArrowheads="1"/>
          </p:cNvSpPr>
          <p:nvPr>
            <p:ph type="body" idx="1"/>
          </p:nvPr>
        </p:nvSpPr>
        <p:spPr>
          <a:xfrm>
            <a:off x="395288" y="1524000"/>
            <a:ext cx="8748712" cy="5140325"/>
          </a:xfrm>
        </p:spPr>
        <p:txBody>
          <a:bodyPr/>
          <a:lstStyle/>
          <a:p>
            <a:pPr eaLnBrk="1" hangingPunct="1">
              <a:buFontTx/>
              <a:buNone/>
            </a:pPr>
            <a:r>
              <a:rPr lang="en-US" sz="2000" b="1" smtClean="0"/>
              <a:t>Level II</a:t>
            </a:r>
            <a:endParaRPr lang="en-US" sz="2000" smtClean="0"/>
          </a:p>
          <a:p>
            <a:pPr eaLnBrk="1" hangingPunct="1">
              <a:buFontTx/>
              <a:buNone/>
            </a:pPr>
            <a:r>
              <a:rPr lang="en-US" sz="2000" smtClean="0"/>
              <a:t>A  Practice Unit  which  has  undertaken any  of  the  under-mentioned assurance services in the period under review:</a:t>
            </a:r>
          </a:p>
          <a:p>
            <a:pPr eaLnBrk="1" hangingPunct="1">
              <a:buFontTx/>
              <a:buNone/>
            </a:pPr>
            <a:r>
              <a:rPr lang="en-US" sz="2000" smtClean="0"/>
              <a:t>(i)	Statutory / Internal / Concurrent / Systems / Tax audit and / or</a:t>
            </a:r>
          </a:p>
          <a:p>
            <a:pPr eaLnBrk="1" hangingPunct="1">
              <a:buFontTx/>
              <a:buNone/>
            </a:pPr>
            <a:r>
              <a:rPr lang="en-US" sz="2000" smtClean="0"/>
              <a:t>	Departmental Review of Branches / Offices of</a:t>
            </a:r>
          </a:p>
          <a:p>
            <a:pPr eaLnBrk="1" hangingPunct="1">
              <a:buFontTx/>
              <a:buNone/>
            </a:pPr>
            <a:r>
              <a:rPr lang="en-US" sz="2000" smtClean="0"/>
              <a:t>	(a) Public Sector or Private Sector and / or Foreign Banks; </a:t>
            </a:r>
          </a:p>
          <a:p>
            <a:pPr eaLnBrk="1" hangingPunct="1">
              <a:buFontTx/>
              <a:buNone/>
            </a:pPr>
            <a:r>
              <a:rPr lang="en-US" sz="2000" smtClean="0"/>
              <a:t>	(b) Insurance Companies;</a:t>
            </a:r>
          </a:p>
          <a:p>
            <a:pPr eaLnBrk="1" hangingPunct="1">
              <a:buFontTx/>
              <a:buNone/>
            </a:pPr>
            <a:r>
              <a:rPr lang="en-US" sz="2000" smtClean="0"/>
              <a:t>	(c) Co-operative Banks</a:t>
            </a:r>
          </a:p>
          <a:p>
            <a:pPr eaLnBrk="1" hangingPunct="1">
              <a:buFontTx/>
              <a:buNone/>
            </a:pPr>
            <a:r>
              <a:rPr lang="en-US" sz="2000" smtClean="0"/>
              <a:t>	(d) Statutory Audit of Regional Rural Banks,</a:t>
            </a:r>
          </a:p>
          <a:p>
            <a:pPr eaLnBrk="1" hangingPunct="1">
              <a:buFontTx/>
              <a:buNone/>
            </a:pPr>
            <a:r>
              <a:rPr lang="en-US" sz="2000" smtClean="0"/>
              <a:t>	(e)Statutory Audit of Non – Banking Financial Companies(NBFCs)</a:t>
            </a:r>
          </a:p>
          <a:p>
            <a:pPr eaLnBrk="1" hangingPunct="1">
              <a:buFontTx/>
              <a:buNone/>
            </a:pPr>
            <a:endParaRPr lang="en-US" sz="2000" smtClean="0"/>
          </a:p>
          <a:p>
            <a:pPr eaLnBrk="1" hangingPunct="1">
              <a:buFontTx/>
              <a:buNone/>
            </a:pPr>
            <a:r>
              <a:rPr lang="en-US" sz="2000" smtClean="0"/>
              <a:t> (ii)Statutory Audit of entities having Net Worth of over Rs. Five Crores  or  an  annual  turnover  of  more  than  Rs.  Fifty  Crores during the period under Review.;</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5"/>
          <p:cNvSpPr>
            <a:spLocks noGrp="1"/>
          </p:cNvSpPr>
          <p:nvPr>
            <p:ph type="sldNum" sz="quarter" idx="12"/>
          </p:nvPr>
        </p:nvSpPr>
        <p:spPr>
          <a:noFill/>
        </p:spPr>
        <p:txBody>
          <a:bodyPr/>
          <a:lstStyle/>
          <a:p>
            <a:fld id="{088C73F5-9600-4128-B969-DEC9835101B8}" type="slidenum">
              <a:rPr lang="en-US" smtClean="0">
                <a:latin typeface="Times New Roman" pitchFamily="18" charset="0"/>
              </a:rPr>
              <a:pPr/>
              <a:t>31</a:t>
            </a:fld>
            <a:endParaRPr lang="en-US" smtClean="0">
              <a:latin typeface="Times New Roman" pitchFamily="18" charset="0"/>
            </a:endParaRPr>
          </a:p>
        </p:txBody>
      </p:sp>
      <p:sp>
        <p:nvSpPr>
          <p:cNvPr id="33795" name="Rectangle 2"/>
          <p:cNvSpPr>
            <a:spLocks noGrp="1" noChangeArrowheads="1"/>
          </p:cNvSpPr>
          <p:nvPr>
            <p:ph type="title"/>
          </p:nvPr>
        </p:nvSpPr>
        <p:spPr>
          <a:xfrm>
            <a:off x="1071563" y="214313"/>
            <a:ext cx="7772400" cy="1143000"/>
          </a:xfrm>
        </p:spPr>
        <p:txBody>
          <a:bodyPr/>
          <a:lstStyle/>
          <a:p>
            <a:pPr eaLnBrk="1" hangingPunct="1"/>
            <a:r>
              <a:rPr lang="en-US" sz="4000" i="0" smtClean="0">
                <a:latin typeface="Boton Regular" pitchFamily="18" charset="0"/>
              </a:rPr>
              <a:t>Firms covered under </a:t>
            </a:r>
            <a:br>
              <a:rPr lang="en-US" sz="4000" i="0" smtClean="0">
                <a:latin typeface="Boton Regular" pitchFamily="18" charset="0"/>
              </a:rPr>
            </a:br>
            <a:r>
              <a:rPr lang="en-US" sz="4000" i="0" smtClean="0">
                <a:latin typeface="Boton Regular" pitchFamily="18" charset="0"/>
              </a:rPr>
              <a:t>Peer Review contd……</a:t>
            </a:r>
          </a:p>
        </p:txBody>
      </p:sp>
      <p:sp>
        <p:nvSpPr>
          <p:cNvPr id="33796" name="Rectangle 3"/>
          <p:cNvSpPr>
            <a:spLocks noGrp="1" noChangeArrowheads="1"/>
          </p:cNvSpPr>
          <p:nvPr>
            <p:ph type="body" idx="1"/>
          </p:nvPr>
        </p:nvSpPr>
        <p:spPr>
          <a:xfrm>
            <a:off x="214313" y="1428750"/>
            <a:ext cx="8643937" cy="3954463"/>
          </a:xfrm>
          <a:ln>
            <a:solidFill>
              <a:schemeClr val="accent1"/>
            </a:solidFill>
          </a:ln>
        </p:spPr>
        <p:txBody>
          <a:bodyPr/>
          <a:lstStyle/>
          <a:p>
            <a:pPr lvl="1" algn="just" eaLnBrk="1" hangingPunct="1">
              <a:buFontTx/>
              <a:buNone/>
            </a:pPr>
            <a:endParaRPr lang="en-US" sz="2400" b="1" smtClean="0">
              <a:cs typeface="Arial" charset="0"/>
            </a:endParaRPr>
          </a:p>
          <a:p>
            <a:pPr lvl="1" algn="just" eaLnBrk="1" hangingPunct="1">
              <a:buFontTx/>
              <a:buNone/>
            </a:pPr>
            <a:r>
              <a:rPr lang="en-US" b="1" smtClean="0">
                <a:cs typeface="Arial" charset="0"/>
              </a:rPr>
              <a:t>Level III</a:t>
            </a:r>
          </a:p>
          <a:p>
            <a:pPr eaLnBrk="1" hangingPunct="1">
              <a:buFontTx/>
              <a:buNone/>
            </a:pPr>
            <a:r>
              <a:rPr lang="en-US" sz="2400" b="1" smtClean="0">
                <a:cs typeface="Arial" charset="0"/>
              </a:rPr>
              <a:t>	</a:t>
            </a:r>
            <a:r>
              <a:rPr lang="en-US" sz="2400" smtClean="0"/>
              <a:t>Any other Practice Unit providing assurance services not covered in Level I and Level II .</a:t>
            </a:r>
            <a:endParaRPr lang="en-US" sz="280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5"/>
          <p:cNvSpPr>
            <a:spLocks noGrp="1"/>
          </p:cNvSpPr>
          <p:nvPr>
            <p:ph type="sldNum" sz="quarter" idx="12"/>
          </p:nvPr>
        </p:nvSpPr>
        <p:spPr>
          <a:noFill/>
        </p:spPr>
        <p:txBody>
          <a:bodyPr/>
          <a:lstStyle/>
          <a:p>
            <a:fld id="{69F28793-D236-4A6B-B414-CAAE4E8010DA}" type="slidenum">
              <a:rPr lang="en-US" smtClean="0">
                <a:latin typeface="Times New Roman" pitchFamily="18" charset="0"/>
              </a:rPr>
              <a:pPr/>
              <a:t>32</a:t>
            </a:fld>
            <a:endParaRPr lang="en-US" smtClean="0">
              <a:latin typeface="Times New Roman" pitchFamily="18" charset="0"/>
            </a:endParaRPr>
          </a:p>
        </p:txBody>
      </p:sp>
      <p:sp>
        <p:nvSpPr>
          <p:cNvPr id="34819" name="Rectangle 2"/>
          <p:cNvSpPr>
            <a:spLocks noGrp="1" noChangeArrowheads="1"/>
          </p:cNvSpPr>
          <p:nvPr>
            <p:ph type="title"/>
          </p:nvPr>
        </p:nvSpPr>
        <p:spPr>
          <a:xfrm>
            <a:off x="1905000" y="0"/>
            <a:ext cx="6764338" cy="685800"/>
          </a:xfrm>
        </p:spPr>
        <p:txBody>
          <a:bodyPr/>
          <a:lstStyle/>
          <a:p>
            <a:pPr eaLnBrk="1" hangingPunct="1"/>
            <a:r>
              <a:rPr lang="en-US" sz="4000" i="0" smtClean="0">
                <a:latin typeface="Boton Regular" pitchFamily="18" charset="0"/>
              </a:rPr>
              <a:t>Selection of PU</a:t>
            </a:r>
          </a:p>
        </p:txBody>
      </p:sp>
      <p:sp>
        <p:nvSpPr>
          <p:cNvPr id="34820" name="Rectangle 3"/>
          <p:cNvSpPr>
            <a:spLocks noGrp="1" noChangeArrowheads="1"/>
          </p:cNvSpPr>
          <p:nvPr>
            <p:ph type="body" idx="1"/>
          </p:nvPr>
        </p:nvSpPr>
        <p:spPr>
          <a:xfrm>
            <a:off x="323850" y="1524000"/>
            <a:ext cx="8064500" cy="4711700"/>
          </a:xfrm>
        </p:spPr>
        <p:txBody>
          <a:bodyPr/>
          <a:lstStyle/>
          <a:p>
            <a:pPr algn="just" eaLnBrk="1" hangingPunct="1">
              <a:lnSpc>
                <a:spcPct val="90000"/>
              </a:lnSpc>
            </a:pPr>
            <a:r>
              <a:rPr lang="en-US" smtClean="0">
                <a:cs typeface="Arial" charset="0"/>
              </a:rPr>
              <a:t>Random sample basis</a:t>
            </a:r>
            <a:endParaRPr lang="en-US" smtClean="0"/>
          </a:p>
          <a:p>
            <a:pPr lvl="1" algn="just" eaLnBrk="1" hangingPunct="1">
              <a:lnSpc>
                <a:spcPct val="90000"/>
              </a:lnSpc>
            </a:pPr>
            <a:r>
              <a:rPr lang="en-US" sz="3200" smtClean="0">
                <a:cs typeface="Arial" charset="0"/>
              </a:rPr>
              <a:t>Level I PUs, mandatory review once in a block of three years</a:t>
            </a:r>
          </a:p>
          <a:p>
            <a:pPr lvl="1" algn="just" eaLnBrk="1" hangingPunct="1">
              <a:lnSpc>
                <a:spcPct val="90000"/>
              </a:lnSpc>
            </a:pPr>
            <a:r>
              <a:rPr lang="en-US" sz="3200" smtClean="0">
                <a:cs typeface="Arial" charset="0"/>
              </a:rPr>
              <a:t>Level II once in a block of four years </a:t>
            </a:r>
          </a:p>
          <a:p>
            <a:pPr lvl="1" algn="just" eaLnBrk="1" hangingPunct="1">
              <a:lnSpc>
                <a:spcPct val="90000"/>
              </a:lnSpc>
            </a:pPr>
            <a:r>
              <a:rPr lang="en-US" sz="3200" smtClean="0">
                <a:cs typeface="Arial" charset="0"/>
              </a:rPr>
              <a:t>Level III once in a block of five  years </a:t>
            </a:r>
          </a:p>
          <a:p>
            <a:pPr lvl="1" algn="just" eaLnBrk="1" hangingPunct="1">
              <a:lnSpc>
                <a:spcPct val="90000"/>
              </a:lnSpc>
              <a:buFontTx/>
              <a:buNone/>
            </a:pPr>
            <a:r>
              <a:rPr lang="en-US" sz="3200" smtClean="0">
                <a:cs typeface="Arial" charset="0"/>
              </a:rPr>
              <a:t>	or at shorter intervals on request of the PU or decision of the Board</a:t>
            </a:r>
            <a:endParaRPr lang="en-US" sz="320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5"/>
          <p:cNvSpPr>
            <a:spLocks noGrp="1"/>
          </p:cNvSpPr>
          <p:nvPr>
            <p:ph type="sldNum" sz="quarter" idx="12"/>
          </p:nvPr>
        </p:nvSpPr>
        <p:spPr>
          <a:noFill/>
        </p:spPr>
        <p:txBody>
          <a:bodyPr/>
          <a:lstStyle/>
          <a:p>
            <a:fld id="{168F8CCA-2D97-4FB7-97A2-C00D93683C79}" type="slidenum">
              <a:rPr lang="en-US" smtClean="0">
                <a:latin typeface="Times New Roman" pitchFamily="18" charset="0"/>
              </a:rPr>
              <a:pPr/>
              <a:t>33</a:t>
            </a:fld>
            <a:endParaRPr lang="en-US" smtClean="0">
              <a:latin typeface="Times New Roman" pitchFamily="18" charset="0"/>
            </a:endParaRPr>
          </a:p>
        </p:txBody>
      </p:sp>
      <p:sp>
        <p:nvSpPr>
          <p:cNvPr id="35843" name="Rectangle 2"/>
          <p:cNvSpPr>
            <a:spLocks noGrp="1" noChangeArrowheads="1"/>
          </p:cNvSpPr>
          <p:nvPr>
            <p:ph type="title"/>
          </p:nvPr>
        </p:nvSpPr>
        <p:spPr/>
        <p:txBody>
          <a:bodyPr/>
          <a:lstStyle/>
          <a:p>
            <a:pPr eaLnBrk="1" hangingPunct="1"/>
            <a:r>
              <a:rPr lang="en-US" i="0" smtClean="0">
                <a:latin typeface="Boton Regular" pitchFamily="18" charset="0"/>
              </a:rPr>
              <a:t>Selection of PU contd….</a:t>
            </a:r>
          </a:p>
        </p:txBody>
      </p:sp>
      <p:sp>
        <p:nvSpPr>
          <p:cNvPr id="35844" name="Rectangle 3"/>
          <p:cNvSpPr>
            <a:spLocks noGrp="1" noChangeArrowheads="1"/>
          </p:cNvSpPr>
          <p:nvPr>
            <p:ph type="body" idx="1"/>
          </p:nvPr>
        </p:nvSpPr>
        <p:spPr/>
        <p:txBody>
          <a:bodyPr/>
          <a:lstStyle/>
          <a:p>
            <a:pPr algn="just" eaLnBrk="1" hangingPunct="1">
              <a:lnSpc>
                <a:spcPct val="90000"/>
              </a:lnSpc>
            </a:pPr>
            <a:r>
              <a:rPr lang="en-US" smtClean="0">
                <a:cs typeface="Arial" charset="0"/>
              </a:rPr>
              <a:t>Board decides the proportion of PUs to be reviewed during each phase</a:t>
            </a:r>
            <a:r>
              <a:rPr lang="en-US" smtClean="0"/>
              <a:t> </a:t>
            </a:r>
          </a:p>
          <a:p>
            <a:pPr algn="just" eaLnBrk="1" hangingPunct="1">
              <a:lnSpc>
                <a:spcPct val="90000"/>
              </a:lnSpc>
            </a:pPr>
            <a:r>
              <a:rPr lang="en-US" smtClean="0">
                <a:cs typeface="Arial" charset="0"/>
              </a:rPr>
              <a:t>A PU may also, </a:t>
            </a:r>
            <a:r>
              <a:rPr lang="en-US" i="1" smtClean="0">
                <a:cs typeface="Arial" charset="0"/>
              </a:rPr>
              <a:t>suo motto</a:t>
            </a:r>
            <a:r>
              <a:rPr lang="en-US" smtClean="0">
                <a:cs typeface="Arial" charset="0"/>
              </a:rPr>
              <a:t>, apply to the Board for the getting reviewed </a:t>
            </a:r>
          </a:p>
          <a:p>
            <a:pPr algn="just" eaLnBrk="1" hangingPunct="1">
              <a:lnSpc>
                <a:spcPct val="90000"/>
              </a:lnSpc>
            </a:pPr>
            <a:r>
              <a:rPr lang="en-US" smtClean="0">
                <a:cs typeface="Arial" charset="0"/>
              </a:rPr>
              <a:t>An auditee concern may request the Board for the conduct of peer review of its auditor (PU)</a:t>
            </a:r>
            <a:r>
              <a:rPr lang="en-US" smtClean="0"/>
              <a:t> </a:t>
            </a:r>
          </a:p>
          <a:p>
            <a:pPr eaLnBrk="1" hangingPunct="1">
              <a:lnSpc>
                <a:spcPct val="90000"/>
              </a:lnSpc>
            </a:pPr>
            <a:endParaRPr 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5"/>
          <p:cNvSpPr>
            <a:spLocks noGrp="1"/>
          </p:cNvSpPr>
          <p:nvPr>
            <p:ph type="sldNum" sz="quarter" idx="12"/>
          </p:nvPr>
        </p:nvSpPr>
        <p:spPr>
          <a:noFill/>
        </p:spPr>
        <p:txBody>
          <a:bodyPr/>
          <a:lstStyle/>
          <a:p>
            <a:fld id="{B2E701AE-0A60-4575-BDCC-5F451D036B45}" type="slidenum">
              <a:rPr lang="en-US" smtClean="0">
                <a:latin typeface="Times New Roman" pitchFamily="18" charset="0"/>
              </a:rPr>
              <a:pPr/>
              <a:t>34</a:t>
            </a:fld>
            <a:endParaRPr lang="en-US" smtClean="0">
              <a:latin typeface="Times New Roman" pitchFamily="18" charset="0"/>
            </a:endParaRPr>
          </a:p>
        </p:txBody>
      </p:sp>
      <p:sp>
        <p:nvSpPr>
          <p:cNvPr id="36867" name="Rectangle 2"/>
          <p:cNvSpPr>
            <a:spLocks noGrp="1" noChangeArrowheads="1"/>
          </p:cNvSpPr>
          <p:nvPr>
            <p:ph type="title"/>
          </p:nvPr>
        </p:nvSpPr>
        <p:spPr>
          <a:xfrm>
            <a:off x="982663" y="188913"/>
            <a:ext cx="7326312" cy="1008062"/>
          </a:xfrm>
        </p:spPr>
        <p:txBody>
          <a:bodyPr/>
          <a:lstStyle/>
          <a:p>
            <a:pPr eaLnBrk="1" hangingPunct="1"/>
            <a:r>
              <a:rPr lang="en-US" sz="4000" i="0" smtClean="0">
                <a:latin typeface="Boton Regular" pitchFamily="18" charset="0"/>
              </a:rPr>
              <a:t>Confidentiality</a:t>
            </a:r>
          </a:p>
        </p:txBody>
      </p:sp>
      <p:sp>
        <p:nvSpPr>
          <p:cNvPr id="36868" name="Rectangle 3"/>
          <p:cNvSpPr>
            <a:spLocks noGrp="1" noChangeArrowheads="1"/>
          </p:cNvSpPr>
          <p:nvPr>
            <p:ph type="body" idx="1"/>
          </p:nvPr>
        </p:nvSpPr>
        <p:spPr>
          <a:xfrm>
            <a:off x="1387475" y="1196975"/>
            <a:ext cx="7310438" cy="5040313"/>
          </a:xfrm>
        </p:spPr>
        <p:txBody>
          <a:bodyPr/>
          <a:lstStyle/>
          <a:p>
            <a:pPr algn="just" eaLnBrk="1" hangingPunct="1">
              <a:lnSpc>
                <a:spcPct val="80000"/>
              </a:lnSpc>
            </a:pPr>
            <a:r>
              <a:rPr lang="en-US" sz="2800" smtClean="0">
                <a:cs typeface="Times New Roman" pitchFamily="18" charset="0"/>
              </a:rPr>
              <a:t>Reviewer</a:t>
            </a:r>
            <a:r>
              <a:rPr lang="en-US" sz="2800" smtClean="0">
                <a:latin typeface="Arial" charset="0"/>
                <a:cs typeface="Times New Roman" pitchFamily="18" charset="0"/>
              </a:rPr>
              <a:t>’</a:t>
            </a:r>
            <a:r>
              <a:rPr lang="en-US" sz="2800" smtClean="0">
                <a:cs typeface="Times New Roman" pitchFamily="18" charset="0"/>
              </a:rPr>
              <a:t>s access only to working papers of the PU </a:t>
            </a:r>
          </a:p>
          <a:p>
            <a:pPr algn="just" eaLnBrk="1" hangingPunct="1">
              <a:lnSpc>
                <a:spcPct val="80000"/>
              </a:lnSpc>
            </a:pPr>
            <a:endParaRPr lang="en-US" sz="2800" smtClean="0">
              <a:cs typeface="Times New Roman" pitchFamily="18" charset="0"/>
            </a:endParaRPr>
          </a:p>
          <a:p>
            <a:pPr algn="just" eaLnBrk="1" hangingPunct="1">
              <a:lnSpc>
                <a:spcPct val="80000"/>
              </a:lnSpc>
            </a:pPr>
            <a:r>
              <a:rPr lang="en-US" sz="2800" smtClean="0">
                <a:cs typeface="Times New Roman" pitchFamily="18" charset="0"/>
              </a:rPr>
              <a:t>Reviewer cannot</a:t>
            </a:r>
            <a:r>
              <a:rPr lang="en-US" sz="2800" i="1" smtClean="0">
                <a:cs typeface="Times New Roman" pitchFamily="18" charset="0"/>
              </a:rPr>
              <a:t> </a:t>
            </a:r>
            <a:r>
              <a:rPr lang="en-US" sz="2800" smtClean="0">
                <a:cs typeface="Times New Roman" pitchFamily="18" charset="0"/>
              </a:rPr>
              <a:t>carry extracts of client</a:t>
            </a:r>
            <a:r>
              <a:rPr lang="en-US" sz="2800" smtClean="0">
                <a:latin typeface="Arial" charset="0"/>
                <a:cs typeface="Times New Roman" pitchFamily="18" charset="0"/>
              </a:rPr>
              <a:t>’</a:t>
            </a:r>
            <a:r>
              <a:rPr lang="en-US" sz="2800" smtClean="0">
                <a:cs typeface="Times New Roman" pitchFamily="18" charset="0"/>
              </a:rPr>
              <a:t>s working papers &amp; records acquired by him while conducting peer review, as part of his working papers</a:t>
            </a:r>
            <a:r>
              <a:rPr lang="en-US" sz="2800" smtClean="0">
                <a:cs typeface="Arial" charset="0"/>
              </a:rPr>
              <a:t> </a:t>
            </a:r>
          </a:p>
          <a:p>
            <a:pPr algn="just" eaLnBrk="1" hangingPunct="1">
              <a:lnSpc>
                <a:spcPct val="80000"/>
              </a:lnSpc>
            </a:pPr>
            <a:endParaRPr lang="en-US" sz="2800" smtClean="0">
              <a:cs typeface="Arial" charset="0"/>
            </a:endParaRPr>
          </a:p>
          <a:p>
            <a:pPr algn="just" eaLnBrk="1" hangingPunct="1">
              <a:lnSpc>
                <a:spcPct val="80000"/>
              </a:lnSpc>
            </a:pPr>
            <a:r>
              <a:rPr lang="en-US" sz="2800" smtClean="0">
                <a:cs typeface="Arial" charset="0"/>
              </a:rPr>
              <a:t>Reviewer bound by a Code of Ethics </a:t>
            </a:r>
          </a:p>
          <a:p>
            <a:pPr algn="just" eaLnBrk="1" hangingPunct="1">
              <a:lnSpc>
                <a:spcPct val="80000"/>
              </a:lnSpc>
            </a:pPr>
            <a:endParaRPr lang="en-US" sz="2800" smtClean="0">
              <a:cs typeface="Arial" charset="0"/>
            </a:endParaRPr>
          </a:p>
          <a:p>
            <a:pPr algn="just" eaLnBrk="1" hangingPunct="1">
              <a:lnSpc>
                <a:spcPct val="80000"/>
              </a:lnSpc>
            </a:pPr>
            <a:r>
              <a:rPr lang="en-US" sz="2800" smtClean="0">
                <a:cs typeface="Arial" charset="0"/>
              </a:rPr>
              <a:t>Reviewer bound by </a:t>
            </a:r>
            <a:r>
              <a:rPr lang="en-US" sz="2800" smtClean="0">
                <a:latin typeface="Arial" charset="0"/>
                <a:cs typeface="Arial" charset="0"/>
              </a:rPr>
              <a:t>“</a:t>
            </a:r>
            <a:r>
              <a:rPr lang="en-US" sz="2800" smtClean="0">
                <a:cs typeface="Arial" charset="0"/>
              </a:rPr>
              <a:t>secrecy provision</a:t>
            </a:r>
            <a:r>
              <a:rPr lang="en-US" sz="2800" smtClean="0">
                <a:latin typeface="Arial" charset="0"/>
                <a:cs typeface="Arial" charset="0"/>
              </a:rPr>
              <a:t>”</a:t>
            </a:r>
            <a:r>
              <a:rPr lang="en-US" sz="2800" smtClean="0">
                <a:cs typeface="Arial" charset="0"/>
              </a:rPr>
              <a:t> enshrined in the revised Statement on Peer Review</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2"/>
          </p:nvPr>
        </p:nvSpPr>
        <p:spPr>
          <a:noFill/>
        </p:spPr>
        <p:txBody>
          <a:bodyPr/>
          <a:lstStyle/>
          <a:p>
            <a:fld id="{4885DFFE-23E4-4AB6-84E5-1F28977FD15E}" type="slidenum">
              <a:rPr lang="en-US" smtClean="0">
                <a:latin typeface="Times New Roman" pitchFamily="18" charset="0"/>
              </a:rPr>
              <a:pPr/>
              <a:t>35</a:t>
            </a:fld>
            <a:endParaRPr lang="en-US" smtClean="0">
              <a:latin typeface="Times New Roman" pitchFamily="18" charset="0"/>
            </a:endParaRPr>
          </a:p>
        </p:txBody>
      </p:sp>
      <p:sp>
        <p:nvSpPr>
          <p:cNvPr id="169987" name="Rectangle 3"/>
          <p:cNvSpPr>
            <a:spLocks noChangeArrowheads="1"/>
          </p:cNvSpPr>
          <p:nvPr/>
        </p:nvSpPr>
        <p:spPr bwMode="auto">
          <a:xfrm>
            <a:off x="323850" y="142875"/>
            <a:ext cx="8534400" cy="6883400"/>
          </a:xfrm>
          <a:prstGeom prst="rect">
            <a:avLst/>
          </a:prstGeom>
          <a:noFill/>
          <a:ln w="9525">
            <a:noFill/>
            <a:miter lim="800000"/>
            <a:headEnd/>
            <a:tailEnd/>
          </a:ln>
          <a:effectLst/>
        </p:spPr>
        <p:txBody>
          <a:bodyPr>
            <a:spAutoFit/>
          </a:bodyPr>
          <a:lstStyle/>
          <a:p>
            <a:pPr indent="-228600" algn="ctr">
              <a:tabLst>
                <a:tab pos="457200" algn="l"/>
              </a:tabLst>
              <a:defRPr/>
            </a:pPr>
            <a:endParaRPr lang="en-US" sz="1600" b="1" dirty="0">
              <a:latin typeface="Arial" charset="0"/>
              <a:cs typeface="Times New Roman" charset="0"/>
            </a:endParaRPr>
          </a:p>
          <a:p>
            <a:pPr indent="-228600" algn="ctr">
              <a:tabLst>
                <a:tab pos="457200" algn="l"/>
              </a:tabLst>
              <a:defRPr/>
            </a:pPr>
            <a:r>
              <a:rPr lang="en-US" sz="1600" b="1" dirty="0">
                <a:latin typeface="+mn-lt"/>
                <a:cs typeface="Times New Roman" charset="0"/>
              </a:rPr>
              <a:t>Format  of Declaration of Confidentiality</a:t>
            </a:r>
          </a:p>
          <a:p>
            <a:pPr indent="-228600" algn="just" eaLnBrk="0" hangingPunct="0">
              <a:tabLst>
                <a:tab pos="457200" algn="l"/>
              </a:tabLst>
              <a:defRPr/>
            </a:pPr>
            <a:r>
              <a:rPr lang="en-US" sz="1600" b="1" dirty="0">
                <a:solidFill>
                  <a:srgbClr val="000000"/>
                </a:solidFill>
                <a:latin typeface="+mn-lt"/>
                <a:cs typeface="Times New Roman" charset="0"/>
              </a:rPr>
              <a:t> </a:t>
            </a:r>
            <a:endParaRPr lang="en-US" sz="1600" b="1" dirty="0">
              <a:latin typeface="+mn-lt"/>
              <a:cs typeface="Times New Roman" charset="0"/>
            </a:endParaRPr>
          </a:p>
          <a:p>
            <a:pPr algn="just">
              <a:defRPr/>
            </a:pPr>
            <a:r>
              <a:rPr lang="en-US" sz="1100" dirty="0">
                <a:latin typeface="Times New Roman" charset="0"/>
              </a:rPr>
              <a:t>To</a:t>
            </a:r>
          </a:p>
          <a:p>
            <a:pPr algn="just">
              <a:defRPr/>
            </a:pPr>
            <a:r>
              <a:rPr lang="en-US" sz="1100" dirty="0">
                <a:latin typeface="Times New Roman" charset="0"/>
              </a:rPr>
              <a:t> </a:t>
            </a:r>
          </a:p>
          <a:p>
            <a:pPr algn="just">
              <a:defRPr/>
            </a:pPr>
            <a:r>
              <a:rPr lang="en-US" sz="1100" dirty="0">
                <a:latin typeface="Times New Roman" charset="0"/>
              </a:rPr>
              <a:t>The Chairman,</a:t>
            </a:r>
          </a:p>
          <a:p>
            <a:pPr algn="just">
              <a:defRPr/>
            </a:pPr>
            <a:r>
              <a:rPr lang="en-US" sz="1100" dirty="0">
                <a:latin typeface="Times New Roman" charset="0"/>
              </a:rPr>
              <a:t>Peer Review Board,</a:t>
            </a:r>
          </a:p>
          <a:p>
            <a:pPr algn="just">
              <a:defRPr/>
            </a:pPr>
            <a:r>
              <a:rPr lang="en-US" sz="1100" dirty="0">
                <a:latin typeface="Times New Roman" charset="0"/>
              </a:rPr>
              <a:t>The Institute of Chartered Accountants of India</a:t>
            </a:r>
          </a:p>
          <a:p>
            <a:pPr algn="just">
              <a:defRPr/>
            </a:pPr>
            <a:r>
              <a:rPr lang="en-US" sz="1100" dirty="0">
                <a:latin typeface="Times New Roman" charset="0"/>
              </a:rPr>
              <a:t>New Delhi</a:t>
            </a:r>
          </a:p>
          <a:p>
            <a:pPr algn="just">
              <a:defRPr/>
            </a:pPr>
            <a:r>
              <a:rPr lang="en-US" sz="1100" dirty="0">
                <a:latin typeface="Times New Roman" charset="0"/>
              </a:rPr>
              <a:t> </a:t>
            </a:r>
          </a:p>
          <a:p>
            <a:pPr algn="just">
              <a:defRPr/>
            </a:pPr>
            <a:r>
              <a:rPr lang="en-US" sz="1100" dirty="0">
                <a:latin typeface="Times New Roman" charset="0"/>
              </a:rPr>
              <a:t>Sir,</a:t>
            </a:r>
          </a:p>
          <a:p>
            <a:pPr algn="just">
              <a:defRPr/>
            </a:pPr>
            <a:r>
              <a:rPr lang="en-US" sz="1100" dirty="0">
                <a:latin typeface="Times New Roman" charset="0"/>
              </a:rPr>
              <a:t> </a:t>
            </a:r>
          </a:p>
          <a:p>
            <a:pPr algn="just">
              <a:defRPr/>
            </a:pPr>
            <a:r>
              <a:rPr lang="en-US" sz="1100" dirty="0">
                <a:latin typeface="Times New Roman" charset="0"/>
              </a:rPr>
              <a:t>I,  hereby  declare  that  I  am  aware  of  the  need  for  confidentiality  in  the conduct of Peer Reviews. I undertake and promise that in so far as any or all of the following relate to me or are brought to my knowledge/attention, in any manner whatsoever and when so ever, I shall ensure that:</a:t>
            </a:r>
          </a:p>
          <a:p>
            <a:pPr algn="just">
              <a:defRPr/>
            </a:pPr>
            <a:r>
              <a:rPr lang="en-US" sz="1100" dirty="0">
                <a:latin typeface="Times New Roman" charset="0"/>
              </a:rPr>
              <a:t> </a:t>
            </a:r>
          </a:p>
          <a:p>
            <a:pPr algn="just">
              <a:defRPr/>
            </a:pPr>
            <a:r>
              <a:rPr lang="en-US" sz="1100" dirty="0">
                <a:latin typeface="Times New Roman" charset="0"/>
              </a:rPr>
              <a:t>•Full Confidentiality of the Working papers shall always be maintained at all times so that unauthorized access is not gained by anyone.</a:t>
            </a:r>
          </a:p>
          <a:p>
            <a:pPr algn="just">
              <a:defRPr/>
            </a:pPr>
            <a:r>
              <a:rPr lang="en-US" sz="1100" dirty="0">
                <a:latin typeface="Times New Roman" charset="0"/>
              </a:rPr>
              <a:t> </a:t>
            </a:r>
          </a:p>
          <a:p>
            <a:pPr algn="just">
              <a:defRPr/>
            </a:pPr>
            <a:r>
              <a:rPr lang="en-US" sz="1100" dirty="0">
                <a:latin typeface="Times New Roman" charset="0"/>
              </a:rPr>
              <a:t>•The  Practice  Unit's  assurance  services  procedures  shall  not  be disclosed to any third party except as provided under this Statement.</a:t>
            </a:r>
          </a:p>
          <a:p>
            <a:pPr algn="just">
              <a:defRPr/>
            </a:pPr>
            <a:r>
              <a:rPr lang="en-US" sz="1100" dirty="0">
                <a:latin typeface="Times New Roman" charset="0"/>
              </a:rPr>
              <a:t> </a:t>
            </a:r>
          </a:p>
          <a:p>
            <a:pPr algn="just">
              <a:defRPr/>
            </a:pPr>
            <a:r>
              <a:rPr lang="en-US" sz="1100" dirty="0">
                <a:latin typeface="Times New Roman" charset="0"/>
              </a:rPr>
              <a:t>•Any information with regard to any matter coming to my knowledge in the performance or  in assisting in the performance of  any function during the  conduct of  Peer  Reviews shall  not  be  disclosed to  any person except as provided under this Statement.</a:t>
            </a:r>
          </a:p>
          <a:p>
            <a:pPr algn="just">
              <a:defRPr/>
            </a:pPr>
            <a:r>
              <a:rPr lang="en-US" sz="1100" dirty="0">
                <a:latin typeface="Times New Roman" charset="0"/>
              </a:rPr>
              <a:t> </a:t>
            </a:r>
          </a:p>
          <a:p>
            <a:pPr algn="just">
              <a:defRPr/>
            </a:pPr>
            <a:r>
              <a:rPr lang="en-US" sz="1100" dirty="0">
                <a:latin typeface="Times New Roman" charset="0"/>
              </a:rPr>
              <a:t>•Access shall not be given to any person other than as required under the Peer Review Statement, to any record, document or  any other material, in any form which is in my possession, or under my control, by virtue of my being or having been so appointed or my having performed or having assisted any other person in the performance of such a function.</a:t>
            </a:r>
          </a:p>
          <a:p>
            <a:pPr algn="just">
              <a:defRPr/>
            </a:pPr>
            <a:endParaRPr lang="en-US" sz="1100" dirty="0">
              <a:latin typeface="Times New Roman" charset="0"/>
            </a:endParaRPr>
          </a:p>
          <a:p>
            <a:pPr algn="just">
              <a:defRPr/>
            </a:pPr>
            <a:r>
              <a:rPr lang="en-US" sz="1100" dirty="0">
                <a:latin typeface="Times New Roman" charset="0"/>
              </a:rPr>
              <a:t>•I have no direct or indirect conflict, of interest with the Practice Unit.</a:t>
            </a:r>
          </a:p>
          <a:p>
            <a:pPr algn="just">
              <a:defRPr/>
            </a:pPr>
            <a:r>
              <a:rPr lang="en-US" sz="1100" dirty="0">
                <a:latin typeface="Times New Roman" charset="0"/>
              </a:rPr>
              <a:t> </a:t>
            </a:r>
          </a:p>
          <a:p>
            <a:pPr algn="just">
              <a:defRPr/>
            </a:pPr>
            <a:r>
              <a:rPr lang="en-US" sz="1100" dirty="0">
                <a:latin typeface="Times New Roman" charset="0"/>
              </a:rPr>
              <a:t>I understand that any breach of the provisions regarding confidentiality as contained in  the  Statement on  Peer  Review  will  be  considered as  gross negligence and make me liable to appropriate disciplinary action.</a:t>
            </a:r>
          </a:p>
          <a:p>
            <a:pPr algn="just">
              <a:defRPr/>
            </a:pPr>
            <a:r>
              <a:rPr lang="en-US" sz="1100" dirty="0">
                <a:latin typeface="Times New Roman" charset="0"/>
              </a:rPr>
              <a:t> </a:t>
            </a:r>
          </a:p>
          <a:p>
            <a:pPr algn="just">
              <a:defRPr/>
            </a:pPr>
            <a:r>
              <a:rPr lang="en-US" sz="1100" b="1" dirty="0">
                <a:latin typeface="Times New Roman" charset="0"/>
              </a:rPr>
              <a:t>Signature: </a:t>
            </a:r>
          </a:p>
          <a:p>
            <a:pPr algn="just">
              <a:defRPr/>
            </a:pPr>
            <a:r>
              <a:rPr lang="en-US" sz="1100" b="1" dirty="0">
                <a:latin typeface="Times New Roman" charset="0"/>
              </a:rPr>
              <a:t>Name:</a:t>
            </a:r>
          </a:p>
          <a:p>
            <a:pPr algn="just">
              <a:defRPr/>
            </a:pPr>
            <a:r>
              <a:rPr lang="en-US" sz="1100" b="1" dirty="0">
                <a:latin typeface="Times New Roman" charset="0"/>
              </a:rPr>
              <a:t>Designation:</a:t>
            </a:r>
          </a:p>
          <a:p>
            <a:pPr algn="just">
              <a:defRPr/>
            </a:pPr>
            <a:r>
              <a:rPr lang="en-US" sz="1100" b="1" dirty="0">
                <a:latin typeface="Times New Roman" charset="0"/>
              </a:rPr>
              <a:t>Membership No.</a:t>
            </a:r>
            <a:endParaRPr lang="en-US" sz="1100" dirty="0">
              <a:latin typeface="Times New Roman" charset="0"/>
            </a:endParaRPr>
          </a:p>
          <a:p>
            <a:pPr algn="just">
              <a:defRPr/>
            </a:pPr>
            <a:r>
              <a:rPr lang="en-US" sz="1100" b="1" dirty="0">
                <a:latin typeface="Times New Roman" charset="0"/>
              </a:rPr>
              <a:t>Name of Practice Unit Reviewed :</a:t>
            </a:r>
          </a:p>
          <a:p>
            <a:pPr algn="just">
              <a:defRPr/>
            </a:pPr>
            <a:r>
              <a:rPr lang="en-US" sz="1100" b="1" dirty="0">
                <a:latin typeface="Times New Roman" charset="0"/>
              </a:rPr>
              <a:t>Date:</a:t>
            </a:r>
            <a:endParaRPr lang="en-US" sz="1100" dirty="0">
              <a:latin typeface="Times New Roman" charset="0"/>
            </a:endParaRPr>
          </a:p>
          <a:p>
            <a:pPr algn="just">
              <a:defRPr/>
            </a:pPr>
            <a:r>
              <a:rPr lang="en-US" sz="1100" b="1" dirty="0">
                <a:latin typeface="Times New Roman" charset="0"/>
              </a:rPr>
              <a:t>Place:</a:t>
            </a:r>
            <a:endParaRPr lang="en-US" sz="1100" dirty="0">
              <a:latin typeface="Times New Roman" charset="0"/>
            </a:endParaRPr>
          </a:p>
          <a:p>
            <a:pPr indent="-228600" eaLnBrk="0" hangingPunct="0">
              <a:tabLst>
                <a:tab pos="457200" algn="l"/>
              </a:tabLst>
              <a:defRPr/>
            </a:pPr>
            <a:endParaRPr lang="en-US" sz="1100" dirty="0">
              <a:latin typeface="Arial" charset="0"/>
            </a:endParaRPr>
          </a:p>
        </p:txBody>
      </p:sp>
      <p:sp>
        <p:nvSpPr>
          <p:cNvPr id="37892" name="Line 2"/>
          <p:cNvSpPr>
            <a:spLocks noChangeShapeType="1"/>
          </p:cNvSpPr>
          <p:nvPr/>
        </p:nvSpPr>
        <p:spPr bwMode="auto">
          <a:xfrm>
            <a:off x="0" y="5256213"/>
            <a:ext cx="6096000" cy="1587"/>
          </a:xfrm>
          <a:prstGeom prst="line">
            <a:avLst/>
          </a:prstGeom>
          <a:noFill/>
          <a:ln w="9525">
            <a:solidFill>
              <a:srgbClr val="000000"/>
            </a:solidFill>
            <a:round/>
            <a:headEnd/>
            <a:tailEnd/>
          </a:ln>
        </p:spPr>
        <p:txBody>
          <a:bodyPr/>
          <a:lstStyle/>
          <a:p>
            <a:endParaRPr lang="en-IN"/>
          </a:p>
        </p:txBody>
      </p:sp>
      <p:sp>
        <p:nvSpPr>
          <p:cNvPr id="37893" name="Rectangle 4"/>
          <p:cNvSpPr>
            <a:spLocks noChangeArrowheads="1"/>
          </p:cNvSpPr>
          <p:nvPr/>
        </p:nvSpPr>
        <p:spPr bwMode="auto">
          <a:xfrm>
            <a:off x="0" y="5003800"/>
            <a:ext cx="9144000" cy="488950"/>
          </a:xfrm>
          <a:prstGeom prst="rect">
            <a:avLst/>
          </a:prstGeom>
          <a:noFill/>
          <a:ln w="9525">
            <a:noFill/>
            <a:miter lim="800000"/>
            <a:headEnd/>
            <a:tailEnd/>
          </a:ln>
        </p:spPr>
        <p:txBody>
          <a:bodyPr>
            <a:spAutoFit/>
          </a:bodyPr>
          <a:lstStyle/>
          <a:p>
            <a:pPr algn="just"/>
            <a:r>
              <a:rPr lang="en-US" sz="800" b="1">
                <a:solidFill>
                  <a:srgbClr val="000000"/>
                </a:solidFill>
                <a:latin typeface="Arial" charset="0"/>
                <a:cs typeface="Arial" charset="0"/>
              </a:rPr>
              <a:t> </a:t>
            </a:r>
            <a:endParaRPr lang="en-US" sz="1200">
              <a:latin typeface="Garamond" pitchFamily="18" charset="0"/>
              <a:cs typeface="Times New Roman" pitchFamily="18" charset="0"/>
            </a:endParaRPr>
          </a:p>
          <a:p>
            <a:pPr eaLnBrk="0" hangingPunct="0"/>
            <a:endParaRPr lang="en-US" sz="1800">
              <a:latin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5"/>
          <p:cNvSpPr>
            <a:spLocks noGrp="1"/>
          </p:cNvSpPr>
          <p:nvPr>
            <p:ph type="sldNum" sz="quarter" idx="12"/>
          </p:nvPr>
        </p:nvSpPr>
        <p:spPr>
          <a:noFill/>
        </p:spPr>
        <p:txBody>
          <a:bodyPr/>
          <a:lstStyle/>
          <a:p>
            <a:fld id="{5B810A8B-5300-497D-B440-6E0C8E8F4842}" type="slidenum">
              <a:rPr lang="en-US" smtClean="0">
                <a:latin typeface="Times New Roman" pitchFamily="18" charset="0"/>
              </a:rPr>
              <a:pPr/>
              <a:t>36</a:t>
            </a:fld>
            <a:endParaRPr lang="en-US" smtClean="0">
              <a:latin typeface="Times New Roman" pitchFamily="18" charset="0"/>
            </a:endParaRPr>
          </a:p>
        </p:txBody>
      </p:sp>
      <p:sp>
        <p:nvSpPr>
          <p:cNvPr id="38915" name="Rectangle 2"/>
          <p:cNvSpPr>
            <a:spLocks noGrp="1" noChangeArrowheads="1"/>
          </p:cNvSpPr>
          <p:nvPr>
            <p:ph type="title"/>
          </p:nvPr>
        </p:nvSpPr>
        <p:spPr>
          <a:xfrm>
            <a:off x="1066800" y="0"/>
            <a:ext cx="7772400" cy="1143000"/>
          </a:xfrm>
        </p:spPr>
        <p:txBody>
          <a:bodyPr/>
          <a:lstStyle/>
          <a:p>
            <a:pPr eaLnBrk="1" hangingPunct="1"/>
            <a:r>
              <a:rPr lang="en-US" smtClean="0"/>
              <a:t>FAQs</a:t>
            </a:r>
          </a:p>
        </p:txBody>
      </p:sp>
      <p:sp>
        <p:nvSpPr>
          <p:cNvPr id="38916" name="Rectangle 3"/>
          <p:cNvSpPr>
            <a:spLocks noGrp="1" noChangeArrowheads="1"/>
          </p:cNvSpPr>
          <p:nvPr>
            <p:ph type="body" idx="1"/>
          </p:nvPr>
        </p:nvSpPr>
        <p:spPr>
          <a:xfrm>
            <a:off x="457200" y="1341438"/>
            <a:ext cx="8229600" cy="4784725"/>
          </a:xfrm>
        </p:spPr>
        <p:txBody>
          <a:bodyPr/>
          <a:lstStyle/>
          <a:p>
            <a:pPr algn="just" eaLnBrk="1" hangingPunct="1"/>
            <a:r>
              <a:rPr lang="en-US" sz="2800" smtClean="0"/>
              <a:t>What is the time period for which records of assurance services are subjected to peer review?</a:t>
            </a:r>
          </a:p>
          <a:p>
            <a:pPr algn="just" eaLnBrk="1" hangingPunct="1">
              <a:buFontTx/>
              <a:buNone/>
            </a:pPr>
            <a:r>
              <a:rPr lang="en-US" sz="2800" smtClean="0"/>
              <a:t>Ans : While assurance engagements for the Three immediately completed financial years are subjected to Peer Review, the records of audit Reports/ assurance services relating to years prior to the accounting year beginning 1</a:t>
            </a:r>
            <a:r>
              <a:rPr lang="en-US" sz="2800" baseline="30000" smtClean="0"/>
              <a:t>st</a:t>
            </a:r>
            <a:r>
              <a:rPr lang="en-US" sz="2800" smtClean="0"/>
              <a:t> April’2002 shall not be subjected to review.</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a:spLocks noGrp="1"/>
          </p:cNvSpPr>
          <p:nvPr>
            <p:ph type="sldNum" sz="quarter" idx="12"/>
          </p:nvPr>
        </p:nvSpPr>
        <p:spPr>
          <a:noFill/>
        </p:spPr>
        <p:txBody>
          <a:bodyPr/>
          <a:lstStyle/>
          <a:p>
            <a:fld id="{0BCE6262-9359-41A4-8B73-EFCDE501E207}" type="slidenum">
              <a:rPr lang="en-US" smtClean="0">
                <a:latin typeface="Times New Roman" pitchFamily="18" charset="0"/>
              </a:rPr>
              <a:pPr/>
              <a:t>37</a:t>
            </a:fld>
            <a:endParaRPr lang="en-US" smtClean="0">
              <a:latin typeface="Times New Roman" pitchFamily="18" charset="0"/>
            </a:endParaRPr>
          </a:p>
        </p:txBody>
      </p:sp>
      <p:sp>
        <p:nvSpPr>
          <p:cNvPr id="39939" name="Rectangle 2"/>
          <p:cNvSpPr>
            <a:spLocks noGrp="1" noChangeArrowheads="1"/>
          </p:cNvSpPr>
          <p:nvPr>
            <p:ph type="title"/>
          </p:nvPr>
        </p:nvSpPr>
        <p:spPr>
          <a:xfrm>
            <a:off x="1371600" y="228600"/>
            <a:ext cx="7772400" cy="1143000"/>
          </a:xfrm>
        </p:spPr>
        <p:txBody>
          <a:bodyPr/>
          <a:lstStyle/>
          <a:p>
            <a:pPr eaLnBrk="1" hangingPunct="1"/>
            <a:r>
              <a:rPr lang="en-US" smtClean="0"/>
              <a:t>FAQs</a:t>
            </a:r>
          </a:p>
        </p:txBody>
      </p:sp>
      <p:sp>
        <p:nvSpPr>
          <p:cNvPr id="39940" name="Rectangle 3"/>
          <p:cNvSpPr>
            <a:spLocks noGrp="1" noChangeArrowheads="1"/>
          </p:cNvSpPr>
          <p:nvPr>
            <p:ph type="body" idx="1"/>
          </p:nvPr>
        </p:nvSpPr>
        <p:spPr/>
        <p:txBody>
          <a:bodyPr/>
          <a:lstStyle/>
          <a:p>
            <a:pPr algn="just" eaLnBrk="1" hangingPunct="1">
              <a:lnSpc>
                <a:spcPct val="90000"/>
              </a:lnSpc>
            </a:pPr>
            <a:r>
              <a:rPr lang="en-US" sz="2800" smtClean="0"/>
              <a:t>How will a PU be selected for review?</a:t>
            </a:r>
          </a:p>
          <a:p>
            <a:pPr algn="just" eaLnBrk="1" hangingPunct="1">
              <a:lnSpc>
                <a:spcPct val="90000"/>
              </a:lnSpc>
              <a:buFontTx/>
              <a:buNone/>
            </a:pPr>
            <a:r>
              <a:rPr lang="en-US" sz="2800" smtClean="0"/>
              <a:t>Ans: At each stage of Peer review , certain PUs , satisfying the criteria laid down in the statement would be selected for peer review on a random sample basis. The board is empowered to decide the proportion of Pus to be included in the selection during each phase of Implementation.</a:t>
            </a:r>
          </a:p>
          <a:p>
            <a:pPr algn="just" eaLnBrk="1" hangingPunct="1">
              <a:lnSpc>
                <a:spcPct val="90000"/>
              </a:lnSpc>
              <a:buFontTx/>
              <a:buNone/>
            </a:pPr>
            <a:r>
              <a:rPr lang="en-US" sz="2800" smtClean="0"/>
              <a:t>A PU can also suo –moto apply.</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a:noFill/>
        </p:spPr>
        <p:txBody>
          <a:bodyPr/>
          <a:lstStyle/>
          <a:p>
            <a:fld id="{6B8EDF8C-24E9-43CF-8901-CE4E42403FEB}" type="slidenum">
              <a:rPr lang="en-US" smtClean="0">
                <a:latin typeface="Times New Roman" pitchFamily="18" charset="0"/>
              </a:rPr>
              <a:pPr/>
              <a:t>38</a:t>
            </a:fld>
            <a:endParaRPr lang="en-US" smtClean="0">
              <a:latin typeface="Times New Roman" pitchFamily="18" charset="0"/>
            </a:endParaRPr>
          </a:p>
        </p:txBody>
      </p:sp>
      <p:sp>
        <p:nvSpPr>
          <p:cNvPr id="40963" name="Rectangle 2"/>
          <p:cNvSpPr>
            <a:spLocks noGrp="1" noChangeArrowheads="1"/>
          </p:cNvSpPr>
          <p:nvPr>
            <p:ph type="title"/>
          </p:nvPr>
        </p:nvSpPr>
        <p:spPr>
          <a:xfrm>
            <a:off x="1143000" y="381000"/>
            <a:ext cx="7772400" cy="1143000"/>
          </a:xfrm>
        </p:spPr>
        <p:txBody>
          <a:bodyPr/>
          <a:lstStyle/>
          <a:p>
            <a:pPr eaLnBrk="1" hangingPunct="1"/>
            <a:r>
              <a:rPr lang="en-US" smtClean="0"/>
              <a:t>FAQs</a:t>
            </a:r>
          </a:p>
        </p:txBody>
      </p:sp>
      <p:sp>
        <p:nvSpPr>
          <p:cNvPr id="40964" name="Rectangle 3"/>
          <p:cNvSpPr>
            <a:spLocks noGrp="1" noChangeArrowheads="1"/>
          </p:cNvSpPr>
          <p:nvPr>
            <p:ph type="body" idx="1"/>
          </p:nvPr>
        </p:nvSpPr>
        <p:spPr>
          <a:xfrm>
            <a:off x="457200" y="1557338"/>
            <a:ext cx="8229600" cy="4573587"/>
          </a:xfrm>
        </p:spPr>
        <p:txBody>
          <a:bodyPr/>
          <a:lstStyle/>
          <a:p>
            <a:pPr algn="just" eaLnBrk="1" hangingPunct="1"/>
            <a:r>
              <a:rPr lang="en-US" sz="2800" smtClean="0"/>
              <a:t>	Can a reviewer visit clients of the PU</a:t>
            </a:r>
          </a:p>
          <a:p>
            <a:pPr algn="just" eaLnBrk="1" hangingPunct="1">
              <a:buFontTx/>
              <a:buNone/>
            </a:pPr>
            <a:r>
              <a:rPr lang="en-US" sz="2800" smtClean="0"/>
              <a:t>Ans: No, he cannot , under any circumstances , communicate with or visit the clients’ of the PU</a:t>
            </a:r>
          </a:p>
          <a:p>
            <a:pPr algn="just" eaLnBrk="1" hangingPunct="1"/>
            <a:r>
              <a:rPr lang="en-US" sz="2800" smtClean="0"/>
              <a:t>	Can a reviewer visit branches of a PU?</a:t>
            </a:r>
          </a:p>
          <a:p>
            <a:pPr algn="just" eaLnBrk="1" hangingPunct="1">
              <a:buFontTx/>
              <a:buNone/>
            </a:pPr>
            <a:r>
              <a:rPr lang="en-US" sz="2800" smtClean="0"/>
              <a:t>Ans: Yes, he may visit a branch if the turnover of assurance functions of that branch is more than 25 lakhs Rupees.</a:t>
            </a:r>
          </a:p>
          <a:p>
            <a:pPr eaLnBrk="1" hangingPunct="1">
              <a:buFontTx/>
              <a:buNone/>
            </a:pPr>
            <a:endParaRPr lang="en-US" sz="2800" b="1"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2"/>
          </p:nvPr>
        </p:nvSpPr>
        <p:spPr>
          <a:noFill/>
        </p:spPr>
        <p:txBody>
          <a:bodyPr/>
          <a:lstStyle/>
          <a:p>
            <a:fld id="{7C73CB58-88DE-40C0-943A-DE67268BEE0D}" type="slidenum">
              <a:rPr lang="en-US" smtClean="0">
                <a:latin typeface="Times New Roman" pitchFamily="18" charset="0"/>
              </a:rPr>
              <a:pPr/>
              <a:t>39</a:t>
            </a:fld>
            <a:endParaRPr lang="en-US" smtClean="0">
              <a:latin typeface="Times New Roman" pitchFamily="18" charset="0"/>
            </a:endParaRPr>
          </a:p>
        </p:txBody>
      </p:sp>
      <p:sp>
        <p:nvSpPr>
          <p:cNvPr id="41987" name="Rectangle 2"/>
          <p:cNvSpPr>
            <a:spLocks noChangeArrowheads="1"/>
          </p:cNvSpPr>
          <p:nvPr/>
        </p:nvSpPr>
        <p:spPr bwMode="auto">
          <a:xfrm>
            <a:off x="1752600" y="228600"/>
            <a:ext cx="6629400" cy="1066800"/>
          </a:xfrm>
          <a:prstGeom prst="rect">
            <a:avLst/>
          </a:prstGeom>
          <a:noFill/>
          <a:ln w="9525">
            <a:noFill/>
            <a:miter lim="800000"/>
            <a:headEnd/>
            <a:tailEnd/>
          </a:ln>
        </p:spPr>
        <p:txBody>
          <a:bodyPr>
            <a:spAutoFit/>
          </a:bodyPr>
          <a:lstStyle/>
          <a:p>
            <a:pPr algn="ctr"/>
            <a:r>
              <a:rPr lang="en-US" sz="3200" b="1" i="1">
                <a:solidFill>
                  <a:schemeClr val="tx2"/>
                </a:solidFill>
              </a:rPr>
              <a:t>Illustrative Time Schedule of Peer     </a:t>
            </a:r>
          </a:p>
          <a:p>
            <a:pPr algn="ctr"/>
            <a:r>
              <a:rPr lang="en-US" sz="3200" b="1" i="1">
                <a:solidFill>
                  <a:schemeClr val="tx2"/>
                </a:solidFill>
              </a:rPr>
              <a:t>Review Process</a:t>
            </a:r>
          </a:p>
        </p:txBody>
      </p:sp>
      <p:graphicFrame>
        <p:nvGraphicFramePr>
          <p:cNvPr id="295939" name="Group 3"/>
          <p:cNvGraphicFramePr>
            <a:graphicFrameLocks noGrp="1"/>
          </p:cNvGraphicFramePr>
          <p:nvPr/>
        </p:nvGraphicFramePr>
        <p:xfrm>
          <a:off x="457200" y="1397000"/>
          <a:ext cx="8153400" cy="4453319"/>
        </p:xfrm>
        <a:graphic>
          <a:graphicData uri="http://schemas.openxmlformats.org/drawingml/2006/table">
            <a:tbl>
              <a:tblPr/>
              <a:tblGrid>
                <a:gridCol w="2717800"/>
                <a:gridCol w="2717800"/>
                <a:gridCol w="2717800"/>
              </a:tblGrid>
              <a:tr h="1069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charset="0"/>
                        </a:rPr>
                        <a:t> Review Process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charset="0"/>
                        </a:rPr>
                        <a:t>Time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charset="0"/>
                        </a:rPr>
                        <a:t>Schedule</a:t>
                      </a:r>
                      <a:endParaRPr kumimoji="0" lang="en-US" sz="2000" b="0" i="0" u="none" strike="noStrike" cap="none" normalizeH="0" baseline="0" smtClean="0">
                        <a:ln>
                          <a:noFill/>
                        </a:ln>
                        <a:solidFill>
                          <a:schemeClr val="tx1"/>
                        </a:solidFill>
                        <a:effectLst/>
                        <a:latin typeface="Times New Roman" charset="0"/>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charset="0"/>
                        </a:rPr>
                        <a:t>Cumulative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charset="0"/>
                        </a:rPr>
                        <a:t>      Days</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320800">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charset="0"/>
                        </a:rPr>
                        <a:t>Peer Review Board notifies the selection of PU for review. The Questionnaire and the panel of three reviewers to be sent to PU.</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charset="0"/>
                        </a:rPr>
                        <a:t> Day-1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charset="0"/>
                        </a:rPr>
                        <a:t> Day 1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919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charset="0"/>
                        </a:rPr>
                        <a:t>PU to give the choice of the reviewer</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charset="0"/>
                        </a:rPr>
                        <a:t>Within 10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charset="0"/>
                        </a:rPr>
                        <a:t>      days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charset="0"/>
                        </a:rPr>
                        <a:t> Day 11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084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charset="0"/>
                        </a:rPr>
                        <a:t>Board to notify the reviewer as per the choice given by PU </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charset="0"/>
                        </a:rPr>
                        <a:t>Reviewer should receive communication within 2 weeks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charset="0"/>
                        </a:rPr>
                        <a: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charset="0"/>
                        </a:rPr>
                        <a:t>     Day 25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16FE536B-7786-437B-A0CE-C0149A777D7C}" type="slidenum">
              <a:rPr lang="en-US" smtClean="0">
                <a:latin typeface="Times New Roman" pitchFamily="18" charset="0"/>
              </a:rPr>
              <a:pPr/>
              <a:t>4</a:t>
            </a:fld>
            <a:endParaRPr lang="en-US" smtClean="0">
              <a:latin typeface="Times New Roman" pitchFamily="18" charset="0"/>
            </a:endParaRPr>
          </a:p>
        </p:txBody>
      </p:sp>
      <p:sp>
        <p:nvSpPr>
          <p:cNvPr id="7171" name="Rectangle 2"/>
          <p:cNvSpPr>
            <a:spLocks noGrp="1" noChangeArrowheads="1"/>
          </p:cNvSpPr>
          <p:nvPr>
            <p:ph type="title"/>
          </p:nvPr>
        </p:nvSpPr>
        <p:spPr>
          <a:xfrm>
            <a:off x="900113" y="188913"/>
            <a:ext cx="7772400" cy="658812"/>
          </a:xfrm>
        </p:spPr>
        <p:txBody>
          <a:bodyPr/>
          <a:lstStyle/>
          <a:p>
            <a:pPr algn="ctr" eaLnBrk="1" hangingPunct="1"/>
            <a:r>
              <a:rPr lang="en-US" sz="4800" b="1" smtClean="0">
                <a:latin typeface="CG Omega" pitchFamily="34" charset="0"/>
              </a:rPr>
              <a:t>What is Peer Review?</a:t>
            </a:r>
          </a:p>
        </p:txBody>
      </p:sp>
      <p:sp>
        <p:nvSpPr>
          <p:cNvPr id="7172" name="Rectangle 3"/>
          <p:cNvSpPr>
            <a:spLocks noGrp="1" noChangeArrowheads="1"/>
          </p:cNvSpPr>
          <p:nvPr>
            <p:ph type="body" sz="half" idx="2"/>
          </p:nvPr>
        </p:nvSpPr>
        <p:spPr>
          <a:xfrm>
            <a:off x="684213" y="2193925"/>
            <a:ext cx="8078787" cy="4114800"/>
          </a:xfrm>
        </p:spPr>
        <p:txBody>
          <a:bodyPr/>
          <a:lstStyle/>
          <a:p>
            <a:pPr eaLnBrk="1" hangingPunct="1">
              <a:lnSpc>
                <a:spcPct val="120000"/>
              </a:lnSpc>
            </a:pPr>
            <a:r>
              <a:rPr lang="en-US" sz="3000" smtClean="0">
                <a:latin typeface="CG Omega" pitchFamily="34" charset="0"/>
              </a:rPr>
              <a:t>‘peer’-person of similar standing</a:t>
            </a:r>
          </a:p>
          <a:p>
            <a:pPr eaLnBrk="1" hangingPunct="1">
              <a:lnSpc>
                <a:spcPct val="120000"/>
              </a:lnSpc>
            </a:pPr>
            <a:r>
              <a:rPr lang="en-US" sz="3000" smtClean="0">
                <a:latin typeface="CG Omega" pitchFamily="34" charset="0"/>
              </a:rPr>
              <a:t>‘review’- re-examination or retrospective evaluation of subject matter</a:t>
            </a:r>
          </a:p>
          <a:p>
            <a:pPr eaLnBrk="1" hangingPunct="1">
              <a:lnSpc>
                <a:spcPct val="120000"/>
              </a:lnSpc>
            </a:pPr>
            <a:r>
              <a:rPr lang="en-US" sz="3000" smtClean="0">
                <a:latin typeface="CG Omega" pitchFamily="34" charset="0"/>
              </a:rPr>
              <a:t>‘peer review’- review of work done by a professional, by another professional of similar standing.</a:t>
            </a:r>
            <a:endParaRPr 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Slide Number Placeholder 5"/>
          <p:cNvSpPr>
            <a:spLocks noGrp="1"/>
          </p:cNvSpPr>
          <p:nvPr>
            <p:ph type="sldNum" sz="quarter" idx="12"/>
          </p:nvPr>
        </p:nvSpPr>
        <p:spPr>
          <a:noFill/>
        </p:spPr>
        <p:txBody>
          <a:bodyPr/>
          <a:lstStyle/>
          <a:p>
            <a:fld id="{151DD37E-6E54-4330-A19F-0598BA3746F3}" type="slidenum">
              <a:rPr lang="en-US" smtClean="0">
                <a:latin typeface="Times New Roman" pitchFamily="18" charset="0"/>
              </a:rPr>
              <a:pPr/>
              <a:t>40</a:t>
            </a:fld>
            <a:endParaRPr lang="en-US" smtClean="0">
              <a:latin typeface="Times New Roman" pitchFamily="18" charset="0"/>
            </a:endParaRPr>
          </a:p>
        </p:txBody>
      </p:sp>
      <p:sp>
        <p:nvSpPr>
          <p:cNvPr id="43011" name="Rectangle 2"/>
          <p:cNvSpPr>
            <a:spLocks noGrp="1" noChangeArrowheads="1"/>
          </p:cNvSpPr>
          <p:nvPr>
            <p:ph type="title"/>
          </p:nvPr>
        </p:nvSpPr>
        <p:spPr>
          <a:xfrm>
            <a:off x="1371600" y="228600"/>
            <a:ext cx="6265863" cy="838200"/>
          </a:xfrm>
        </p:spPr>
        <p:txBody>
          <a:bodyPr/>
          <a:lstStyle/>
          <a:p>
            <a:pPr eaLnBrk="1" hangingPunct="1"/>
            <a:r>
              <a:rPr lang="en-US" sz="4000" b="1" smtClean="0"/>
              <a:t>Illustrative Time Schedule</a:t>
            </a:r>
            <a:r>
              <a:rPr lang="en-US" sz="4000" smtClean="0"/>
              <a:t> </a:t>
            </a:r>
          </a:p>
        </p:txBody>
      </p:sp>
      <p:graphicFrame>
        <p:nvGraphicFramePr>
          <p:cNvPr id="296963" name="Group 3"/>
          <p:cNvGraphicFramePr>
            <a:graphicFrameLocks noGrp="1"/>
          </p:cNvGraphicFramePr>
          <p:nvPr>
            <p:ph idx="1"/>
          </p:nvPr>
        </p:nvGraphicFramePr>
        <p:xfrm>
          <a:off x="685800" y="1371600"/>
          <a:ext cx="7772400" cy="4711256"/>
        </p:xfrm>
        <a:graphic>
          <a:graphicData uri="http://schemas.openxmlformats.org/drawingml/2006/table">
            <a:tbl>
              <a:tblPr/>
              <a:tblGrid>
                <a:gridCol w="4495800"/>
                <a:gridCol w="1905000"/>
                <a:gridCol w="1371600"/>
              </a:tblGrid>
              <a:tr h="6858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charset="0"/>
                        </a:rPr>
                        <a:t>          Review Process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charset="0"/>
                        </a:rPr>
                        <a:t>     </a:t>
                      </a:r>
                      <a:r>
                        <a:rPr kumimoji="0" lang="en-US" sz="1800" b="1" i="0" u="none" strike="noStrike" cap="none" normalizeH="0" baseline="0" smtClean="0">
                          <a:ln>
                            <a:noFill/>
                          </a:ln>
                          <a:solidFill>
                            <a:schemeClr val="tx1"/>
                          </a:solidFill>
                          <a:effectLst/>
                          <a:latin typeface="Times New Roman" charset="0"/>
                        </a:rPr>
                        <a:t>Time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charset="0"/>
                        </a:rPr>
                        <a:t>    Schedule</a:t>
                      </a:r>
                      <a:endParaRPr kumimoji="0" lang="en-US" sz="1800" b="0" i="0" u="none" strike="noStrike" cap="none" normalizeH="0" baseline="0" smtClean="0">
                        <a:ln>
                          <a:noFill/>
                        </a:ln>
                        <a:solidFill>
                          <a:schemeClr val="tx1"/>
                        </a:solidFill>
                        <a:effectLst/>
                        <a:latin typeface="Times New Roman"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charset="0"/>
                        </a:rPr>
                        <a:t>Cumulative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charset="0"/>
                        </a:rPr>
                        <a:t>      Days</a:t>
                      </a:r>
                      <a:r>
                        <a:rPr kumimoji="0" lang="en-US" sz="1800" b="0" i="0" u="none" strike="noStrike" cap="none" normalizeH="0" baseline="0" smtClean="0">
                          <a:ln>
                            <a:noFill/>
                          </a:ln>
                          <a:solidFill>
                            <a:schemeClr val="tx1"/>
                          </a:solidFill>
                          <a:effectLst/>
                          <a:latin typeface="Times New Roman" charset="0"/>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762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Tahoma" pitchFamily="34" charset="0"/>
                          <a:cs typeface="Times New Roman" charset="0"/>
                        </a:rPr>
                        <a:t>PU to complete the Questionnaire and send to reviewer.</a:t>
                      </a:r>
                      <a:r>
                        <a:rPr kumimoji="0" lang="en-US" sz="1800" b="0" i="0" u="none" strike="noStrike" cap="none" normalizeH="0" baseline="0" smtClean="0">
                          <a:ln>
                            <a:noFill/>
                          </a:ln>
                          <a:solidFill>
                            <a:srgbClr val="000000"/>
                          </a:solidFill>
                          <a:effectLst/>
                          <a:latin typeface="Tahoma" pitchFamily="34" charset="0"/>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Tahoma" pitchFamily="34" charset="0"/>
                          <a:cs typeface="Times New Roman" charset="0"/>
                        </a:rPr>
                        <a:t>Within 25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Tahoma" pitchFamily="34" charset="0"/>
                          <a:cs typeface="Times New Roman" charset="0"/>
                        </a:rPr>
                        <a:t>    days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Tahoma" pitchFamily="34" charset="0"/>
                          <a:cs typeface="Times New Roman" charset="0"/>
                        </a:rPr>
                        <a:t>Reviewer to call for any other information if required after evaluation of the Questionnaire sent by the PU.</a:t>
                      </a:r>
                      <a:r>
                        <a:rPr kumimoji="0" lang="en-US" sz="1800" b="0" i="0" u="none" strike="noStrike" cap="none" normalizeH="0" baseline="0" smtClean="0">
                          <a:ln>
                            <a:noFill/>
                          </a:ln>
                          <a:solidFill>
                            <a:srgbClr val="000000"/>
                          </a:solidFill>
                          <a:effectLst/>
                          <a:latin typeface="Tahoma" pitchFamily="34" charset="0"/>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Tahoma" pitchFamily="34" charset="0"/>
                          <a:cs typeface="Times New Roman" charset="0"/>
                        </a:rPr>
                        <a:t>Within 5 days</a:t>
                      </a:r>
                      <a:r>
                        <a:rPr kumimoji="0" lang="en-US" sz="1800" b="0" i="0" u="none" strike="noStrike" cap="none" normalizeH="0" baseline="0" smtClean="0">
                          <a:ln>
                            <a:noFill/>
                          </a:ln>
                          <a:solidFill>
                            <a:srgbClr val="000000"/>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cs typeface="Times New Roman" charset="0"/>
                        </a:rPr>
                        <a:t>      Day 30</a:t>
                      </a:r>
                      <a:r>
                        <a:rPr kumimoji="0" lang="en-US" sz="1800" b="0" i="0" u="none" strike="noStrike" cap="none" normalizeH="0" baseline="0" dirty="0" smtClean="0">
                          <a:ln>
                            <a:noFill/>
                          </a:ln>
                          <a:solidFill>
                            <a:srgbClr val="000000"/>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0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Tahoma" pitchFamily="34" charset="0"/>
                          <a:cs typeface="Times New Roman" charset="0"/>
                        </a:rPr>
                        <a:t>PU to provide the additional information asked by the reviewer</a:t>
                      </a:r>
                      <a:r>
                        <a:rPr kumimoji="0" lang="en-US" sz="1800" b="0" i="0" u="none" strike="noStrike" cap="none" normalizeH="0" baseline="0" smtClean="0">
                          <a:ln>
                            <a:noFill/>
                          </a:ln>
                          <a:solidFill>
                            <a:srgbClr val="000000"/>
                          </a:solidFill>
                          <a:effectLst/>
                          <a:latin typeface="Tahoma" pitchFamily="34" charset="0"/>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Tahoma" pitchFamily="34" charset="0"/>
                          <a:cs typeface="Times New Roman" charset="0"/>
                        </a:rPr>
                        <a:t>Within 5 days</a:t>
                      </a:r>
                      <a:r>
                        <a:rPr kumimoji="0" lang="en-US" sz="1800" b="0" i="0" u="none" strike="noStrike" cap="none" normalizeH="0" baseline="0" smtClean="0">
                          <a:ln>
                            <a:noFill/>
                          </a:ln>
                          <a:solidFill>
                            <a:srgbClr val="000000"/>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cs typeface="Times New Roman" charset="0"/>
                        </a:rPr>
                        <a:t>      Day 35</a:t>
                      </a:r>
                      <a:r>
                        <a:rPr kumimoji="0" lang="en-US" sz="1800" b="0" i="0" u="none" strike="noStrike" cap="none" normalizeH="0" baseline="0" dirty="0" smtClean="0">
                          <a:ln>
                            <a:noFill/>
                          </a:ln>
                          <a:solidFill>
                            <a:srgbClr val="000000"/>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7000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Tahoma" pitchFamily="34" charset="0"/>
                          <a:cs typeface="Times New Roman" charset="0"/>
                        </a:rPr>
                        <a:t>Reviewer to decide on the initial sample from the client list of the PU</a:t>
                      </a:r>
                      <a:r>
                        <a:rPr kumimoji="0" lang="en-US" sz="1800" b="0" i="0" u="none" strike="noStrike" cap="none" normalizeH="0" baseline="0" smtClean="0">
                          <a:ln>
                            <a:noFill/>
                          </a:ln>
                          <a:solidFill>
                            <a:srgbClr val="000000"/>
                          </a:solidFill>
                          <a:effectLst/>
                          <a:latin typeface="Tahoma" pitchFamily="34" charset="0"/>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Tahoma" pitchFamily="34" charset="0"/>
                          <a:cs typeface="Times New Roman" charset="0"/>
                        </a:rPr>
                        <a:t>Within 7 days</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cs typeface="Times New Roman" charset="0"/>
                        </a:rPr>
                        <a:t>      Day 42</a:t>
                      </a:r>
                      <a:r>
                        <a:rPr kumimoji="0" lang="en-US" sz="1800" b="0" i="0" u="none" strike="noStrike" cap="none" normalizeH="0" baseline="0" dirty="0" smtClean="0">
                          <a:ln>
                            <a:noFill/>
                          </a:ln>
                          <a:solidFill>
                            <a:srgbClr val="000000"/>
                          </a:solidFill>
                          <a:effectLst/>
                          <a:latin typeface="Tahoma" pitchFamily="34" charset="0"/>
                        </a:rPr>
                        <a:t> </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rgbClr val="000000"/>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ahoma" pitchFamily="34" charset="0"/>
                        </a:rPr>
                        <a:t>PU to be notified about the sample selected by the reviewer</a:t>
                      </a:r>
                      <a:r>
                        <a:rPr kumimoji="0" lang="en-US" sz="2800" b="0" i="0" u="none" strike="noStrike" cap="none" normalizeH="0" baseline="0" smtClean="0">
                          <a:ln>
                            <a:noFill/>
                          </a:ln>
                          <a:solidFill>
                            <a:schemeClr val="tx1"/>
                          </a:solidFill>
                          <a:effectLst/>
                          <a:latin typeface="Tahoma" pitchFamily="34" charset="0"/>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smtClean="0">
                          <a:ln>
                            <a:noFill/>
                          </a:ln>
                          <a:solidFill>
                            <a:schemeClr val="tx1"/>
                          </a:solidFill>
                          <a:effectLst/>
                          <a:latin typeface="Tahoma" pitchFamily="34" charset="0"/>
                        </a:rPr>
                        <a:t>5 days advance    notice before visit of reviewer to PU's</a:t>
                      </a:r>
                      <a:r>
                        <a:rPr kumimoji="0" lang="en-US" sz="1600" b="0" i="0" u="none" strike="noStrike" cap="none" normalizeH="0" baseline="0" smtClean="0">
                          <a:ln>
                            <a:noFill/>
                          </a:ln>
                          <a:solidFill>
                            <a:schemeClr val="tx1"/>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cs typeface="Times New Roman" charset="0"/>
                        </a:rPr>
                        <a:t>      </a:t>
                      </a:r>
                      <a:r>
                        <a:rPr kumimoji="0" lang="en-US" sz="1800" b="0" i="0" u="none" strike="noStrike" cap="none" normalizeH="0" baseline="0" dirty="0" smtClean="0">
                          <a:ln>
                            <a:noFill/>
                          </a:ln>
                          <a:solidFill>
                            <a:schemeClr val="tx1"/>
                          </a:solidFill>
                          <a:effectLst/>
                          <a:latin typeface="Tahoma" pitchFamily="34" charset="0"/>
                        </a:rPr>
                        <a:t>Day 47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p:spPr>
        <p:txBody>
          <a:bodyPr/>
          <a:lstStyle/>
          <a:p>
            <a:fld id="{82195FAA-7927-4B3D-AE56-87DC7C39164A}" type="slidenum">
              <a:rPr lang="en-US" smtClean="0">
                <a:latin typeface="Times New Roman" pitchFamily="18" charset="0"/>
              </a:rPr>
              <a:pPr/>
              <a:t>41</a:t>
            </a:fld>
            <a:endParaRPr lang="en-US" smtClean="0">
              <a:latin typeface="Times New Roman" pitchFamily="18" charset="0"/>
            </a:endParaRPr>
          </a:p>
        </p:txBody>
      </p:sp>
      <p:sp>
        <p:nvSpPr>
          <p:cNvPr id="44035" name="Rectangle 2"/>
          <p:cNvSpPr>
            <a:spLocks noGrp="1" noChangeArrowheads="1"/>
          </p:cNvSpPr>
          <p:nvPr>
            <p:ph type="title"/>
          </p:nvPr>
        </p:nvSpPr>
        <p:spPr>
          <a:xfrm>
            <a:off x="1371600" y="228600"/>
            <a:ext cx="6646863" cy="685800"/>
          </a:xfrm>
        </p:spPr>
        <p:txBody>
          <a:bodyPr/>
          <a:lstStyle/>
          <a:p>
            <a:pPr eaLnBrk="1" hangingPunct="1"/>
            <a:r>
              <a:rPr lang="en-US" sz="4000" b="1" smtClean="0"/>
              <a:t>Illustrative Time Schedule</a:t>
            </a:r>
          </a:p>
        </p:txBody>
      </p:sp>
      <p:graphicFrame>
        <p:nvGraphicFramePr>
          <p:cNvPr id="297987" name="Group 3"/>
          <p:cNvGraphicFramePr>
            <a:graphicFrameLocks noGrp="1"/>
          </p:cNvGraphicFramePr>
          <p:nvPr>
            <p:ph idx="1"/>
          </p:nvPr>
        </p:nvGraphicFramePr>
        <p:xfrm>
          <a:off x="685800" y="1295400"/>
          <a:ext cx="7772400" cy="5013643"/>
        </p:xfrm>
        <a:graphic>
          <a:graphicData uri="http://schemas.openxmlformats.org/drawingml/2006/table">
            <a:tbl>
              <a:tblPr/>
              <a:tblGrid>
                <a:gridCol w="4343400"/>
                <a:gridCol w="1828800"/>
                <a:gridCol w="1600200"/>
              </a:tblGrid>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imes New Roman" pitchFamily="18" charset="0"/>
                        </a:rPr>
                        <a:t>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itchFamily="18" charset="0"/>
                        </a:rPr>
                        <a:t>          Review Process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      </a:t>
                      </a:r>
                      <a:r>
                        <a:rPr kumimoji="0" lang="en-US" sz="1800" b="1" i="0" u="none" strike="noStrike" cap="none" normalizeH="0" baseline="0" smtClean="0">
                          <a:ln>
                            <a:noFill/>
                          </a:ln>
                          <a:solidFill>
                            <a:schemeClr val="tx1"/>
                          </a:solidFill>
                          <a:effectLst/>
                          <a:latin typeface="Times New Roman" pitchFamily="18" charset="0"/>
                        </a:rPr>
                        <a:t>Time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    Schedule</a:t>
                      </a:r>
                      <a:endParaRPr kumimoji="0" lang="en-US" sz="18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rPr>
                        <a:t>  </a:t>
                      </a:r>
                      <a:r>
                        <a:rPr kumimoji="0" lang="en-US" sz="1800" b="1" i="0" u="none" strike="noStrike" cap="none" normalizeH="0" baseline="0" smtClean="0">
                          <a:ln>
                            <a:noFill/>
                          </a:ln>
                          <a:solidFill>
                            <a:schemeClr val="tx1"/>
                          </a:solidFill>
                          <a:effectLst/>
                          <a:latin typeface="Times New Roman" pitchFamily="18" charset="0"/>
                        </a:rPr>
                        <a:t>Cumulative  </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rPr>
                        <a:t>      Days</a:t>
                      </a:r>
                      <a:r>
                        <a:rPr kumimoji="0" lang="en-US" sz="18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8239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Tahoma" pitchFamily="34" charset="0"/>
                          <a:cs typeface="Times New Roman" pitchFamily="18" charset="0"/>
                        </a:rPr>
                        <a:t>Reviewer to carry out the review by visiting the office of PU after fixing the date as per the mutual consent</a:t>
                      </a:r>
                      <a:r>
                        <a:rPr kumimoji="0" lang="en-US" sz="1800" b="0" i="0" u="none" strike="noStrike" cap="none" normalizeH="0" baseline="0" smtClean="0">
                          <a:ln>
                            <a:noFill/>
                          </a:ln>
                          <a:solidFill>
                            <a:srgbClr val="000000"/>
                          </a:solidFill>
                          <a:effectLst/>
                          <a:latin typeface="Tahoma" pitchFamily="34" charset="0"/>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rgbClr val="000000"/>
                          </a:solidFill>
                          <a:effectLst/>
                          <a:latin typeface="Tahoma" pitchFamily="34" charset="0"/>
                          <a:cs typeface="Times New Roman" pitchFamily="18" charset="0"/>
                        </a:rPr>
                        <a:t>Within 70 days from date of notification to PU</a:t>
                      </a:r>
                      <a:r>
                        <a:rPr kumimoji="0" lang="en-US" sz="1600" b="0" i="0" u="none" strike="noStrike" cap="none" normalizeH="0" baseline="0" smtClean="0">
                          <a:ln>
                            <a:noFill/>
                          </a:ln>
                          <a:solidFill>
                            <a:srgbClr val="000000"/>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ahoma" pitchFamily="34" charset="0"/>
                          <a:cs typeface="Times New Roman" pitchFamily="18" charset="0"/>
                        </a:rPr>
                        <a:t>Day 70</a:t>
                      </a:r>
                      <a:r>
                        <a:rPr kumimoji="0" lang="en-US" sz="1800" b="0" i="0" u="none" strike="noStrike" cap="none" normalizeH="0" baseline="0" dirty="0" smtClean="0">
                          <a:ln>
                            <a:noFill/>
                          </a:ln>
                          <a:solidFill>
                            <a:srgbClr val="000000"/>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762000">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rgbClr val="000000"/>
                          </a:solidFill>
                          <a:effectLst/>
                          <a:latin typeface="Tahoma" pitchFamily="34" charset="0"/>
                          <a:cs typeface="Times New Roman" pitchFamily="18" charset="0"/>
                        </a:rPr>
                        <a:t>Reviewer to send the preliminary report to PU for comments.</a:t>
                      </a:r>
                      <a:r>
                        <a:rPr kumimoji="0" lang="en-US" sz="2800" b="0" i="0" u="none" strike="noStrike" cap="none" normalizeH="0" baseline="0" smtClean="0">
                          <a:ln>
                            <a:noFill/>
                          </a:ln>
                          <a:solidFill>
                            <a:srgbClr val="000000"/>
                          </a:solidFill>
                          <a:effectLst/>
                          <a:latin typeface="Tahoma" pitchFamily="34" charset="0"/>
                        </a:rPr>
                        <a:t> </a:t>
                      </a:r>
                      <a:endParaRPr kumimoji="0" lang="en-US" sz="1200" b="0" i="0" u="none" strike="noStrike" cap="none" normalizeH="0" baseline="0" smtClean="0">
                        <a:ln>
                          <a:noFill/>
                        </a:ln>
                        <a:solidFill>
                          <a:srgbClr val="000000"/>
                        </a:solidFill>
                        <a:effectLst/>
                        <a:latin typeface="Tahoma" pitchFamily="34" charset="0"/>
                        <a:cs typeface="Times New Roman" pitchFamily="18"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ahoma" pitchFamily="34" charset="0"/>
                        </a:rPr>
                        <a:t>Within 5 days after completion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ahoma" pitchFamily="34" charset="0"/>
                        </a:rPr>
                        <a:t> Day 75</a:t>
                      </a:r>
                      <a:r>
                        <a:rPr kumimoji="0" lang="en-US" sz="2800" b="0" i="0" u="none" strike="noStrike" cap="none" normalizeH="0" baseline="0" dirty="0" smtClean="0">
                          <a:ln>
                            <a:noFill/>
                          </a:ln>
                          <a:solidFill>
                            <a:schemeClr val="tx1"/>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79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ahoma" pitchFamily="34" charset="0"/>
                        </a:rPr>
                        <a:t>PU to submit representation to reviewer</a:t>
                      </a:r>
                      <a:r>
                        <a:rPr kumimoji="0" lang="en-US" sz="2800" b="0" i="0" u="none" strike="noStrike" cap="none" normalizeH="0" baseline="0" smtClean="0">
                          <a:ln>
                            <a:noFill/>
                          </a:ln>
                          <a:solidFill>
                            <a:schemeClr val="tx1"/>
                          </a:solidFill>
                          <a:effectLst/>
                          <a:latin typeface="Tahoma" pitchFamily="34" charset="0"/>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ahoma" pitchFamily="34" charset="0"/>
                        </a:rPr>
                        <a:t>Within 10 days</a:t>
                      </a:r>
                      <a:r>
                        <a:rPr kumimoji="0" lang="en-US" sz="2800" b="0" i="0" u="none" strike="noStrike" cap="none" normalizeH="0" baseline="0" smtClean="0">
                          <a:ln>
                            <a:noFill/>
                          </a:ln>
                          <a:solidFill>
                            <a:schemeClr val="tx1"/>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ahoma" pitchFamily="34" charset="0"/>
                        </a:rPr>
                        <a:t>Day 80</a:t>
                      </a:r>
                      <a:r>
                        <a:rPr kumimoji="0" lang="en-US" sz="2800" b="0" i="0" u="none" strike="noStrike" cap="none" normalizeH="0" baseline="0" dirty="0" smtClean="0">
                          <a:ln>
                            <a:noFill/>
                          </a:ln>
                          <a:solidFill>
                            <a:schemeClr val="tx1"/>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Tahoma" pitchFamily="34" charset="0"/>
                        </a:rPr>
                        <a:t>Reviewer to submit Final report as the case may be to the Peer Review Board</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ahoma" pitchFamily="34" charset="0"/>
                        </a:rPr>
                        <a:t>Within 10 days</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Tahoma" pitchFamily="34" charset="0"/>
                        </a:rPr>
                        <a:t>Day 90</a:t>
                      </a:r>
                      <a:r>
                        <a:rPr kumimoji="0" lang="en-US" sz="2800" b="0" i="0" u="none" strike="noStrike" cap="none" normalizeH="0" baseline="0" dirty="0" smtClean="0">
                          <a:ln>
                            <a:noFill/>
                          </a:ln>
                          <a:solidFill>
                            <a:schemeClr val="tx1"/>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822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700" b="0" i="0" u="none" strike="noStrike" cap="none" normalizeH="0" baseline="0" smtClean="0">
                          <a:ln>
                            <a:noFill/>
                          </a:ln>
                          <a:solidFill>
                            <a:schemeClr val="tx1"/>
                          </a:solidFill>
                          <a:effectLst/>
                          <a:latin typeface="Tahoma" pitchFamily="34" charset="0"/>
                        </a:rPr>
                        <a:t>Board to considerand give recommendation to PU and give instructions for follow-on/further review as the case may be.</a:t>
                      </a:r>
                      <a:r>
                        <a:rPr kumimoji="0" lang="en-US" sz="1600" b="0" i="0" u="none" strike="noStrike" cap="none" normalizeH="0" baseline="0" smtClean="0">
                          <a:ln>
                            <a:noFill/>
                          </a:ln>
                          <a:solidFill>
                            <a:schemeClr val="tx1"/>
                          </a:solidFill>
                          <a:effectLst/>
                          <a:latin typeface="Tahoma" pitchFamily="34" charset="0"/>
                        </a:rPr>
                        <a:t> </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ahoma" pitchFamily="34" charset="0"/>
                        </a:rPr>
                        <a:t>In the next meeting to held in every quarter</a:t>
                      </a:r>
                      <a:r>
                        <a:rPr kumimoji="0" lang="en-US" sz="2800" b="0" i="0" u="none" strike="noStrike" cap="none" normalizeH="0" baseline="0" smtClean="0">
                          <a:ln>
                            <a:noFill/>
                          </a:ln>
                          <a:solidFill>
                            <a:schemeClr val="tx1"/>
                          </a:solidFill>
                          <a:effectLst/>
                          <a:latin typeface="Tahoma" pitchFamily="34" charset="0"/>
                        </a:rPr>
                        <a:t> </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2"/>
          </p:nvPr>
        </p:nvSpPr>
        <p:spPr>
          <a:noFill/>
        </p:spPr>
        <p:txBody>
          <a:bodyPr/>
          <a:lstStyle/>
          <a:p>
            <a:fld id="{96EB2E5D-1C79-4C4B-BAE5-19D28490B410}" type="slidenum">
              <a:rPr lang="en-US" smtClean="0">
                <a:latin typeface="Times New Roman" pitchFamily="18" charset="0"/>
              </a:rPr>
              <a:pPr/>
              <a:t>42</a:t>
            </a:fld>
            <a:endParaRPr lang="en-US" smtClean="0">
              <a:latin typeface="Times New Roman" pitchFamily="18" charset="0"/>
            </a:endParaRPr>
          </a:p>
        </p:txBody>
      </p:sp>
      <p:sp>
        <p:nvSpPr>
          <p:cNvPr id="45059" name="Rectangle 2"/>
          <p:cNvSpPr>
            <a:spLocks noGrp="1" noChangeArrowheads="1"/>
          </p:cNvSpPr>
          <p:nvPr>
            <p:ph type="title"/>
          </p:nvPr>
        </p:nvSpPr>
        <p:spPr>
          <a:xfrm>
            <a:off x="246063" y="930275"/>
            <a:ext cx="7772400" cy="609600"/>
          </a:xfrm>
        </p:spPr>
        <p:txBody>
          <a:bodyPr/>
          <a:lstStyle/>
          <a:p>
            <a:pPr eaLnBrk="1" hangingPunct="1"/>
            <a:r>
              <a:rPr lang="en-US" sz="4000" b="1" i="0" smtClean="0">
                <a:latin typeface="Boton Regular" pitchFamily="18" charset="0"/>
              </a:rPr>
              <a:t>Preliminary Report</a:t>
            </a:r>
          </a:p>
        </p:txBody>
      </p:sp>
      <p:sp>
        <p:nvSpPr>
          <p:cNvPr id="45060" name="Rectangle 3"/>
          <p:cNvSpPr>
            <a:spLocks noGrp="1" noChangeArrowheads="1"/>
          </p:cNvSpPr>
          <p:nvPr>
            <p:ph type="body" idx="1"/>
          </p:nvPr>
        </p:nvSpPr>
        <p:spPr>
          <a:xfrm>
            <a:off x="914400" y="1447800"/>
            <a:ext cx="7848600" cy="4997450"/>
          </a:xfrm>
        </p:spPr>
        <p:txBody>
          <a:bodyPr/>
          <a:lstStyle/>
          <a:p>
            <a:pPr algn="just" eaLnBrk="1" hangingPunct="1">
              <a:lnSpc>
                <a:spcPct val="125000"/>
              </a:lnSpc>
            </a:pPr>
            <a:r>
              <a:rPr lang="en-US" sz="2400" smtClean="0"/>
              <a:t>After on-site review, reviewer may communicate with PU and seek  clarifications and consider sending a preliminary report if replies not found satisfactory</a:t>
            </a:r>
          </a:p>
          <a:p>
            <a:pPr algn="just" eaLnBrk="1" hangingPunct="1">
              <a:lnSpc>
                <a:spcPct val="125000"/>
              </a:lnSpc>
            </a:pPr>
            <a:r>
              <a:rPr lang="en-US" sz="2400" smtClean="0"/>
              <a:t>After on-site review, in case of deficiencies in systems and procedures or non-compliances the reviewer to issue preliminary report to PU immediately</a:t>
            </a:r>
          </a:p>
          <a:p>
            <a:pPr algn="just" eaLnBrk="1" hangingPunct="1">
              <a:lnSpc>
                <a:spcPct val="125000"/>
              </a:lnSpc>
            </a:pPr>
            <a:r>
              <a:rPr lang="en-US" sz="2400" smtClean="0"/>
              <a:t>Reviewer to take care not to mention any names</a:t>
            </a:r>
          </a:p>
          <a:p>
            <a:pPr algn="just" eaLnBrk="1" hangingPunct="1">
              <a:lnSpc>
                <a:spcPct val="125000"/>
              </a:lnSpc>
            </a:pPr>
            <a:r>
              <a:rPr lang="en-US" sz="2400" smtClean="0"/>
              <a:t>Scope of review performed and scope limitations, if any, to be mentioned</a:t>
            </a:r>
          </a:p>
          <a:p>
            <a:pPr algn="r" eaLnBrk="1" hangingPunct="1">
              <a:lnSpc>
                <a:spcPct val="125000"/>
              </a:lnSpc>
              <a:buFontTx/>
              <a:buNone/>
            </a:pPr>
            <a:r>
              <a:rPr lang="en-US" sz="2400" b="1" smtClean="0"/>
              <a:t>Continued</a:t>
            </a:r>
            <a:r>
              <a:rPr lang="en-US" sz="2400" b="1" smtClean="0">
                <a:latin typeface="Arial" charset="0"/>
              </a:rPr>
              <a:t>…</a:t>
            </a:r>
            <a:endParaRPr lang="en-US" sz="2400" b="1"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5"/>
          <p:cNvSpPr>
            <a:spLocks noGrp="1"/>
          </p:cNvSpPr>
          <p:nvPr>
            <p:ph type="sldNum" sz="quarter" idx="12"/>
          </p:nvPr>
        </p:nvSpPr>
        <p:spPr>
          <a:noFill/>
        </p:spPr>
        <p:txBody>
          <a:bodyPr/>
          <a:lstStyle/>
          <a:p>
            <a:fld id="{8834BFB8-C12E-421A-9EFB-0DA3307E395F}" type="slidenum">
              <a:rPr lang="en-US" smtClean="0">
                <a:latin typeface="Times New Roman" pitchFamily="18" charset="0"/>
              </a:rPr>
              <a:pPr/>
              <a:t>43</a:t>
            </a:fld>
            <a:endParaRPr lang="en-US" smtClean="0">
              <a:latin typeface="Times New Roman" pitchFamily="18" charset="0"/>
            </a:endParaRPr>
          </a:p>
        </p:txBody>
      </p:sp>
      <p:sp>
        <p:nvSpPr>
          <p:cNvPr id="46083" name="Rectangle 2"/>
          <p:cNvSpPr>
            <a:spLocks noGrp="1" noChangeArrowheads="1"/>
          </p:cNvSpPr>
          <p:nvPr>
            <p:ph type="body" idx="1"/>
          </p:nvPr>
        </p:nvSpPr>
        <p:spPr>
          <a:xfrm>
            <a:off x="1173163" y="1447800"/>
            <a:ext cx="7772400" cy="4953000"/>
          </a:xfrm>
        </p:spPr>
        <p:txBody>
          <a:bodyPr/>
          <a:lstStyle/>
          <a:p>
            <a:pPr algn="just" eaLnBrk="1" hangingPunct="1">
              <a:lnSpc>
                <a:spcPct val="125000"/>
              </a:lnSpc>
            </a:pPr>
            <a:r>
              <a:rPr lang="en-US" sz="2800" smtClean="0"/>
              <a:t>Prepare report on letterhead of reviewer (individual)</a:t>
            </a:r>
          </a:p>
          <a:p>
            <a:pPr algn="just" eaLnBrk="1" hangingPunct="1">
              <a:lnSpc>
                <a:spcPct val="125000"/>
              </a:lnSpc>
            </a:pPr>
            <a:r>
              <a:rPr lang="en-US" sz="2800" smtClean="0"/>
              <a:t>Dated/ signed (Membership no. and Reviewer code no.)</a:t>
            </a:r>
          </a:p>
          <a:p>
            <a:pPr algn="just" eaLnBrk="1" hangingPunct="1">
              <a:lnSpc>
                <a:spcPct val="125000"/>
              </a:lnSpc>
            </a:pPr>
            <a:r>
              <a:rPr lang="en-US" sz="2800" smtClean="0"/>
              <a:t>PU to reply in writing within 10 days of receipt of preliminary report on areas mentioned in it</a:t>
            </a:r>
          </a:p>
          <a:p>
            <a:pPr algn="just" eaLnBrk="1" hangingPunct="1">
              <a:lnSpc>
                <a:spcPct val="125000"/>
              </a:lnSpc>
            </a:pPr>
            <a:endParaRPr lang="en-US" sz="2800" smtClean="0"/>
          </a:p>
          <a:p>
            <a:pPr algn="r" eaLnBrk="1" hangingPunct="1">
              <a:lnSpc>
                <a:spcPct val="125000"/>
              </a:lnSpc>
              <a:buFontTx/>
              <a:buNone/>
            </a:pPr>
            <a:r>
              <a:rPr lang="en-US" sz="2400" b="1" smtClean="0"/>
              <a:t>Continued</a:t>
            </a:r>
            <a:r>
              <a:rPr lang="en-US" sz="2400" b="1" smtClean="0">
                <a:latin typeface="Arial" charset="0"/>
              </a:rPr>
              <a:t>…</a:t>
            </a:r>
            <a:endParaRPr lang="en-US" sz="2400" b="1" smtClean="0"/>
          </a:p>
        </p:txBody>
      </p:sp>
      <p:sp>
        <p:nvSpPr>
          <p:cNvPr id="46084" name="Rectangle 3"/>
          <p:cNvSpPr>
            <a:spLocks noChangeArrowheads="1"/>
          </p:cNvSpPr>
          <p:nvPr/>
        </p:nvSpPr>
        <p:spPr bwMode="auto">
          <a:xfrm>
            <a:off x="1173163" y="457200"/>
            <a:ext cx="7772400" cy="609600"/>
          </a:xfrm>
          <a:prstGeom prst="rect">
            <a:avLst/>
          </a:prstGeom>
          <a:noFill/>
          <a:ln w="9525">
            <a:noFill/>
            <a:miter lim="800000"/>
            <a:headEnd/>
            <a:tailEnd/>
          </a:ln>
        </p:spPr>
        <p:txBody>
          <a:bodyPr anchor="ctr"/>
          <a:lstStyle/>
          <a:p>
            <a:pPr algn="ctr"/>
            <a:r>
              <a:rPr lang="en-US" sz="4000" b="1" i="1">
                <a:solidFill>
                  <a:schemeClr val="tx2"/>
                </a:solidFill>
                <a:latin typeface="Boton Regular" pitchFamily="18" charset="0"/>
              </a:rPr>
              <a:t>Contd….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5"/>
          <p:cNvSpPr>
            <a:spLocks noGrp="1"/>
          </p:cNvSpPr>
          <p:nvPr>
            <p:ph type="sldNum" sz="quarter" idx="12"/>
          </p:nvPr>
        </p:nvSpPr>
        <p:spPr>
          <a:noFill/>
        </p:spPr>
        <p:txBody>
          <a:bodyPr/>
          <a:lstStyle/>
          <a:p>
            <a:fld id="{5920F330-ED17-4B38-8CC5-7214914F0553}" type="slidenum">
              <a:rPr lang="en-US" smtClean="0">
                <a:latin typeface="Times New Roman" pitchFamily="18" charset="0"/>
              </a:rPr>
              <a:pPr/>
              <a:t>44</a:t>
            </a:fld>
            <a:endParaRPr lang="en-US" smtClean="0">
              <a:latin typeface="Times New Roman" pitchFamily="18" charset="0"/>
            </a:endParaRPr>
          </a:p>
        </p:txBody>
      </p:sp>
      <p:sp>
        <p:nvSpPr>
          <p:cNvPr id="47107" name="Rectangle 2"/>
          <p:cNvSpPr>
            <a:spLocks noGrp="1" noChangeArrowheads="1"/>
          </p:cNvSpPr>
          <p:nvPr>
            <p:ph type="title"/>
          </p:nvPr>
        </p:nvSpPr>
        <p:spPr>
          <a:xfrm>
            <a:off x="246063" y="930275"/>
            <a:ext cx="7772400" cy="609600"/>
          </a:xfrm>
        </p:spPr>
        <p:txBody>
          <a:bodyPr/>
          <a:lstStyle/>
          <a:p>
            <a:pPr eaLnBrk="1" hangingPunct="1"/>
            <a:r>
              <a:rPr lang="en-US" sz="4000" b="1" i="0" smtClean="0">
                <a:latin typeface="Boton Regular" pitchFamily="18" charset="0"/>
              </a:rPr>
              <a:t>Final Report</a:t>
            </a:r>
          </a:p>
        </p:txBody>
      </p:sp>
      <p:sp>
        <p:nvSpPr>
          <p:cNvPr id="47108" name="Rectangle 3"/>
          <p:cNvSpPr>
            <a:spLocks noGrp="1" noChangeArrowheads="1"/>
          </p:cNvSpPr>
          <p:nvPr>
            <p:ph type="body" idx="1"/>
          </p:nvPr>
        </p:nvSpPr>
        <p:spPr>
          <a:xfrm>
            <a:off x="1066800" y="1295400"/>
            <a:ext cx="7631113" cy="5146675"/>
          </a:xfrm>
        </p:spPr>
        <p:txBody>
          <a:bodyPr/>
          <a:lstStyle/>
          <a:p>
            <a:pPr algn="just" eaLnBrk="1" hangingPunct="1"/>
            <a:r>
              <a:rPr lang="en-US" smtClean="0"/>
              <a:t>Reviewer to submit Final Report to the Board with a copy to the PU</a:t>
            </a:r>
          </a:p>
          <a:p>
            <a:pPr algn="just" eaLnBrk="1" hangingPunct="1"/>
            <a:r>
              <a:rPr lang="en-US" smtClean="0"/>
              <a:t>Final Report should incorporate the findings as discussed with the PU</a:t>
            </a:r>
          </a:p>
          <a:p>
            <a:pPr algn="just" eaLnBrk="1" hangingPunct="1"/>
            <a:r>
              <a:rPr lang="en-US" smtClean="0"/>
              <a:t>Final report to be submitted to the Board should also contain an annexure forming part of it w.e.f 1st July, 2005, notified on the Institute’s website</a:t>
            </a:r>
            <a:endParaRPr lang="en-US" sz="2000" smtClean="0">
              <a:latin typeface="Times New Roman" pitchFamily="18" charset="0"/>
            </a:endParaRPr>
          </a:p>
          <a:p>
            <a:pPr algn="r" eaLnBrk="1" hangingPunct="1">
              <a:buFontTx/>
              <a:buNone/>
            </a:pPr>
            <a:endParaRPr lang="en-US" sz="2400" b="1" smtClean="0"/>
          </a:p>
          <a:p>
            <a:pPr algn="r" eaLnBrk="1" hangingPunct="1">
              <a:buFontTx/>
              <a:buNone/>
            </a:pPr>
            <a:r>
              <a:rPr lang="en-US" sz="2400" b="1" smtClean="0"/>
              <a:t>Continued</a:t>
            </a:r>
            <a:r>
              <a:rPr lang="en-US" sz="2400" b="1" smtClean="0">
                <a:latin typeface="Arial" charset="0"/>
              </a:rPr>
              <a:t>…</a:t>
            </a:r>
            <a:endParaRPr lang="en-US" sz="2400" b="1"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5"/>
          <p:cNvSpPr>
            <a:spLocks noGrp="1"/>
          </p:cNvSpPr>
          <p:nvPr>
            <p:ph type="sldNum" sz="quarter" idx="12"/>
          </p:nvPr>
        </p:nvSpPr>
        <p:spPr>
          <a:noFill/>
        </p:spPr>
        <p:txBody>
          <a:bodyPr/>
          <a:lstStyle/>
          <a:p>
            <a:fld id="{EA9C3977-F3DD-4871-98D7-AF73F7EBCE57}" type="slidenum">
              <a:rPr lang="en-US" smtClean="0">
                <a:latin typeface="Times New Roman" pitchFamily="18" charset="0"/>
              </a:rPr>
              <a:pPr/>
              <a:t>45</a:t>
            </a:fld>
            <a:endParaRPr lang="en-US" smtClean="0">
              <a:latin typeface="Times New Roman" pitchFamily="18" charset="0"/>
            </a:endParaRPr>
          </a:p>
        </p:txBody>
      </p:sp>
      <p:sp>
        <p:nvSpPr>
          <p:cNvPr id="48131" name="Rectangle 2"/>
          <p:cNvSpPr>
            <a:spLocks noGrp="1" noChangeArrowheads="1"/>
          </p:cNvSpPr>
          <p:nvPr>
            <p:ph type="body" idx="1"/>
          </p:nvPr>
        </p:nvSpPr>
        <p:spPr>
          <a:xfrm>
            <a:off x="1173163" y="1371600"/>
            <a:ext cx="7772400" cy="5181600"/>
          </a:xfrm>
        </p:spPr>
        <p:txBody>
          <a:bodyPr/>
          <a:lstStyle/>
          <a:p>
            <a:pPr algn="just" eaLnBrk="1" hangingPunct="1"/>
            <a:r>
              <a:rPr lang="en-US" sz="2400" b="1" smtClean="0"/>
              <a:t>Reviewer may issue </a:t>
            </a:r>
          </a:p>
          <a:p>
            <a:pPr lvl="1" algn="just" eaLnBrk="1" hangingPunct="1"/>
            <a:r>
              <a:rPr lang="en-US" sz="2400" smtClean="0"/>
              <a:t>a clean report, if of the opinion that PU is conducting its affairs in a manner that 	ensures quality of services rendered by it or the deficiencies are not of such serious nature to vitiate the efficacy of the key control objectives.</a:t>
            </a:r>
          </a:p>
          <a:p>
            <a:pPr algn="just" eaLnBrk="1" hangingPunct="1"/>
            <a:r>
              <a:rPr lang="en-US" sz="2400" smtClean="0"/>
              <a:t>A qualified report may be issued:</a:t>
            </a:r>
          </a:p>
          <a:p>
            <a:pPr lvl="1" algn="just" eaLnBrk="1" hangingPunct="1"/>
            <a:r>
              <a:rPr lang="en-US" sz="2400" smtClean="0"/>
              <a:t>Non-compliance with technical standards,</a:t>
            </a:r>
          </a:p>
          <a:p>
            <a:pPr lvl="1" algn="just" eaLnBrk="1" hangingPunct="1"/>
            <a:r>
              <a:rPr lang="en-US" sz="2400" smtClean="0"/>
              <a:t>QC system design deficiency</a:t>
            </a:r>
          </a:p>
          <a:p>
            <a:pPr lvl="1" algn="just" eaLnBrk="1" hangingPunct="1"/>
            <a:r>
              <a:rPr lang="en-US" sz="2400" smtClean="0"/>
              <a:t>Non-compliance with QC policies and   procedures</a:t>
            </a:r>
          </a:p>
          <a:p>
            <a:pPr lvl="1" eaLnBrk="1" hangingPunct="1">
              <a:buFontTx/>
              <a:buNone/>
            </a:pPr>
            <a:endParaRPr lang="en-US" sz="1800" smtClean="0">
              <a:latin typeface="Times New Roman" pitchFamily="18" charset="0"/>
            </a:endParaRPr>
          </a:p>
          <a:p>
            <a:pPr lvl="1" algn="r" eaLnBrk="1" hangingPunct="1">
              <a:buFontTx/>
              <a:buNone/>
            </a:pPr>
            <a:r>
              <a:rPr lang="en-US" sz="2400" b="1" smtClean="0"/>
              <a:t>Continued</a:t>
            </a:r>
            <a:r>
              <a:rPr lang="en-US" sz="2400" b="1" smtClean="0">
                <a:latin typeface="Arial" charset="0"/>
              </a:rPr>
              <a:t>…</a:t>
            </a:r>
            <a:endParaRPr lang="en-US" sz="2400" b="1" smtClean="0"/>
          </a:p>
        </p:txBody>
      </p:sp>
      <p:sp>
        <p:nvSpPr>
          <p:cNvPr id="48132" name="Rectangle 3"/>
          <p:cNvSpPr>
            <a:spLocks noGrp="1" noChangeArrowheads="1"/>
          </p:cNvSpPr>
          <p:nvPr>
            <p:ph type="title"/>
          </p:nvPr>
        </p:nvSpPr>
        <p:spPr>
          <a:xfrm>
            <a:off x="246063" y="930275"/>
            <a:ext cx="7772400" cy="609600"/>
          </a:xfrm>
          <a:noFill/>
        </p:spPr>
        <p:txBody>
          <a:bodyPr/>
          <a:lstStyle/>
          <a:p>
            <a:pPr eaLnBrk="1" hangingPunct="1"/>
            <a:r>
              <a:rPr lang="en-US" sz="4000" b="1" i="0" smtClean="0">
                <a:latin typeface="Boton Regular" pitchFamily="18" charset="0"/>
              </a:rPr>
              <a:t>Contd….</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5"/>
          <p:cNvSpPr>
            <a:spLocks noGrp="1"/>
          </p:cNvSpPr>
          <p:nvPr>
            <p:ph type="sldNum" sz="quarter" idx="12"/>
          </p:nvPr>
        </p:nvSpPr>
        <p:spPr>
          <a:noFill/>
        </p:spPr>
        <p:txBody>
          <a:bodyPr/>
          <a:lstStyle/>
          <a:p>
            <a:fld id="{AA5D73C1-8060-4220-8133-B9767A5D5048}" type="slidenum">
              <a:rPr lang="en-US" smtClean="0">
                <a:latin typeface="Times New Roman" pitchFamily="18" charset="0"/>
              </a:rPr>
              <a:pPr/>
              <a:t>46</a:t>
            </a:fld>
            <a:endParaRPr lang="en-US" smtClean="0">
              <a:latin typeface="Times New Roman" pitchFamily="18" charset="0"/>
            </a:endParaRPr>
          </a:p>
        </p:txBody>
      </p:sp>
      <p:sp>
        <p:nvSpPr>
          <p:cNvPr id="49155" name="Rectangle 2"/>
          <p:cNvSpPr>
            <a:spLocks noGrp="1" noChangeArrowheads="1"/>
          </p:cNvSpPr>
          <p:nvPr>
            <p:ph type="body" idx="1"/>
          </p:nvPr>
        </p:nvSpPr>
        <p:spPr>
          <a:xfrm>
            <a:off x="1173163" y="1524000"/>
            <a:ext cx="7772400" cy="4572000"/>
          </a:xfrm>
        </p:spPr>
        <p:txBody>
          <a:bodyPr/>
          <a:lstStyle/>
          <a:p>
            <a:pPr lvl="1" algn="just" eaLnBrk="1" hangingPunct="1"/>
            <a:r>
              <a:rPr lang="en-US" smtClean="0"/>
              <a:t>Non-existence of adequate staff training programmes</a:t>
            </a:r>
          </a:p>
          <a:p>
            <a:pPr lvl="1" algn="just" eaLnBrk="1" hangingPunct="1">
              <a:buFontTx/>
              <a:buNone/>
            </a:pPr>
            <a:r>
              <a:rPr lang="en-US" smtClean="0"/>
              <a:t>- The Board shall consider the report and if satisfied, will issue Peer Review Certificate</a:t>
            </a:r>
          </a:p>
          <a:p>
            <a:pPr lvl="1" algn="just" eaLnBrk="1" hangingPunct="1">
              <a:buFontTx/>
              <a:buNone/>
            </a:pPr>
            <a:r>
              <a:rPr lang="en-US" smtClean="0"/>
              <a:t>-	If not satisfied, the Board may issue recommendations to the PU and direct the reviewer for further review</a:t>
            </a:r>
          </a:p>
          <a:p>
            <a:pPr algn="r" eaLnBrk="1" hangingPunct="1">
              <a:buFontTx/>
              <a:buNone/>
            </a:pPr>
            <a:r>
              <a:rPr lang="en-US" sz="2400" b="1" smtClean="0"/>
              <a:t>Continued</a:t>
            </a:r>
            <a:r>
              <a:rPr lang="en-US" sz="2400" b="1" smtClean="0">
                <a:latin typeface="Arial" charset="0"/>
              </a:rPr>
              <a:t>…</a:t>
            </a:r>
            <a:endParaRPr lang="en-US" sz="2400" b="1" smtClean="0"/>
          </a:p>
        </p:txBody>
      </p:sp>
      <p:sp>
        <p:nvSpPr>
          <p:cNvPr id="49156" name="Rectangle 3"/>
          <p:cNvSpPr>
            <a:spLocks noGrp="1" noChangeArrowheads="1"/>
          </p:cNvSpPr>
          <p:nvPr>
            <p:ph type="title"/>
          </p:nvPr>
        </p:nvSpPr>
        <p:spPr>
          <a:xfrm>
            <a:off x="246063" y="930275"/>
            <a:ext cx="7772400" cy="609600"/>
          </a:xfrm>
          <a:noFill/>
        </p:spPr>
        <p:txBody>
          <a:bodyPr/>
          <a:lstStyle/>
          <a:p>
            <a:pPr eaLnBrk="1" hangingPunct="1"/>
            <a:r>
              <a:rPr lang="en-US" sz="4000" b="1" i="0" smtClean="0">
                <a:latin typeface="Boton Regular" pitchFamily="18" charset="0"/>
              </a:rPr>
              <a:t>Contd….</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3"/>
          <p:cNvSpPr>
            <a:spLocks noGrp="1"/>
          </p:cNvSpPr>
          <p:nvPr>
            <p:ph type="sldNum" sz="quarter" idx="12"/>
          </p:nvPr>
        </p:nvSpPr>
        <p:spPr>
          <a:noFill/>
        </p:spPr>
        <p:txBody>
          <a:bodyPr/>
          <a:lstStyle/>
          <a:p>
            <a:fld id="{FF61E4DA-1954-4C62-89A4-E5AE7E18E748}" type="slidenum">
              <a:rPr lang="en-US" smtClean="0">
                <a:latin typeface="Times New Roman" pitchFamily="18" charset="0"/>
              </a:rPr>
              <a:pPr/>
              <a:t>47</a:t>
            </a:fld>
            <a:endParaRPr lang="en-US" smtClean="0">
              <a:latin typeface="Times New Roman" pitchFamily="18" charset="0"/>
            </a:endParaRPr>
          </a:p>
        </p:txBody>
      </p:sp>
      <p:grpSp>
        <p:nvGrpSpPr>
          <p:cNvPr id="50179" name="Group 2"/>
          <p:cNvGrpSpPr>
            <a:grpSpLocks/>
          </p:cNvGrpSpPr>
          <p:nvPr/>
        </p:nvGrpSpPr>
        <p:grpSpPr bwMode="auto">
          <a:xfrm>
            <a:off x="357188" y="1371600"/>
            <a:ext cx="8501062" cy="5064125"/>
            <a:chOff x="-3" y="-3"/>
            <a:chExt cx="4310" cy="5563"/>
          </a:xfrm>
        </p:grpSpPr>
        <p:grpSp>
          <p:nvGrpSpPr>
            <p:cNvPr id="50181" name="Group 3"/>
            <p:cNvGrpSpPr>
              <a:grpSpLocks/>
            </p:cNvGrpSpPr>
            <p:nvPr/>
          </p:nvGrpSpPr>
          <p:grpSpPr bwMode="auto">
            <a:xfrm>
              <a:off x="0" y="0"/>
              <a:ext cx="4304" cy="5557"/>
              <a:chOff x="0" y="0"/>
              <a:chExt cx="4304" cy="5557"/>
            </a:xfrm>
          </p:grpSpPr>
          <p:grpSp>
            <p:nvGrpSpPr>
              <p:cNvPr id="50183" name="Group 4"/>
              <p:cNvGrpSpPr>
                <a:grpSpLocks/>
              </p:cNvGrpSpPr>
              <p:nvPr/>
            </p:nvGrpSpPr>
            <p:grpSpPr bwMode="auto">
              <a:xfrm>
                <a:off x="0" y="0"/>
                <a:ext cx="482" cy="624"/>
                <a:chOff x="0" y="0"/>
                <a:chExt cx="482" cy="624"/>
              </a:xfrm>
            </p:grpSpPr>
            <p:sp>
              <p:nvSpPr>
                <p:cNvPr id="50301" name="Rectangle 5"/>
                <p:cNvSpPr>
                  <a:spLocks noChangeArrowheads="1"/>
                </p:cNvSpPr>
                <p:nvPr/>
              </p:nvSpPr>
              <p:spPr bwMode="auto">
                <a:xfrm>
                  <a:off x="43" y="0"/>
                  <a:ext cx="396" cy="624"/>
                </a:xfrm>
                <a:prstGeom prst="rect">
                  <a:avLst/>
                </a:prstGeom>
                <a:noFill/>
                <a:ln w="9525">
                  <a:noFill/>
                  <a:miter lim="800000"/>
                  <a:headEnd/>
                  <a:tailEnd/>
                </a:ln>
              </p:spPr>
              <p:txBody>
                <a:bodyPr/>
                <a:lstStyle/>
                <a:p>
                  <a:pPr algn="ctr"/>
                  <a:r>
                    <a:rPr lang="en-US" sz="1100" b="1">
                      <a:latin typeface="Tahoma" pitchFamily="34" charset="0"/>
                      <a:cs typeface="Times New Roman" pitchFamily="18" charset="0"/>
                    </a:rPr>
                    <a:t>Sl. No.</a:t>
                  </a:r>
                  <a:endParaRPr lang="en-US" sz="1200">
                    <a:cs typeface="Times New Roman" pitchFamily="18" charset="0"/>
                  </a:endParaRPr>
                </a:p>
                <a:p>
                  <a:pPr algn="ctr" eaLnBrk="0" hangingPunct="0"/>
                  <a:endParaRPr lang="en-US"/>
                </a:p>
              </p:txBody>
            </p:sp>
            <p:sp>
              <p:nvSpPr>
                <p:cNvPr id="50302" name="Rectangle 6"/>
                <p:cNvSpPr>
                  <a:spLocks noChangeArrowheads="1"/>
                </p:cNvSpPr>
                <p:nvPr/>
              </p:nvSpPr>
              <p:spPr bwMode="auto">
                <a:xfrm>
                  <a:off x="0" y="0"/>
                  <a:ext cx="482" cy="624"/>
                </a:xfrm>
                <a:prstGeom prst="rect">
                  <a:avLst/>
                </a:prstGeom>
                <a:noFill/>
                <a:ln w="7">
                  <a:solidFill>
                    <a:srgbClr val="A0A0A0"/>
                  </a:solidFill>
                  <a:miter lim="800000"/>
                  <a:headEnd/>
                  <a:tailEnd/>
                </a:ln>
              </p:spPr>
              <p:txBody>
                <a:bodyPr/>
                <a:lstStyle/>
                <a:p>
                  <a:endParaRPr lang="en-US"/>
                </a:p>
              </p:txBody>
            </p:sp>
          </p:grpSp>
          <p:grpSp>
            <p:nvGrpSpPr>
              <p:cNvPr id="50184" name="Group 7"/>
              <p:cNvGrpSpPr>
                <a:grpSpLocks/>
              </p:cNvGrpSpPr>
              <p:nvPr/>
            </p:nvGrpSpPr>
            <p:grpSpPr bwMode="auto">
              <a:xfrm>
                <a:off x="482" y="0"/>
                <a:ext cx="3002" cy="624"/>
                <a:chOff x="482" y="0"/>
                <a:chExt cx="3002" cy="624"/>
              </a:xfrm>
            </p:grpSpPr>
            <p:sp>
              <p:nvSpPr>
                <p:cNvPr id="50299" name="Rectangle 8"/>
                <p:cNvSpPr>
                  <a:spLocks noChangeArrowheads="1"/>
                </p:cNvSpPr>
                <p:nvPr/>
              </p:nvSpPr>
              <p:spPr bwMode="auto">
                <a:xfrm>
                  <a:off x="525" y="0"/>
                  <a:ext cx="2916" cy="624"/>
                </a:xfrm>
                <a:prstGeom prst="rect">
                  <a:avLst/>
                </a:prstGeom>
                <a:noFill/>
                <a:ln w="9525">
                  <a:noFill/>
                  <a:miter lim="800000"/>
                  <a:headEnd/>
                  <a:tailEnd/>
                </a:ln>
              </p:spPr>
              <p:txBody>
                <a:bodyPr/>
                <a:lstStyle/>
                <a:p>
                  <a:r>
                    <a:rPr lang="en-US" sz="1100" b="1">
                      <a:latin typeface="Tahoma" pitchFamily="34" charset="0"/>
                      <a:cs typeface="Times New Roman" pitchFamily="18" charset="0"/>
                    </a:rPr>
                    <a:t>                     Particulars</a:t>
                  </a:r>
                  <a:endParaRPr lang="en-US" sz="1200">
                    <a:cs typeface="Times New Roman" pitchFamily="18" charset="0"/>
                  </a:endParaRPr>
                </a:p>
                <a:p>
                  <a:pPr eaLnBrk="0" hangingPunct="0"/>
                  <a:endParaRPr lang="en-US"/>
                </a:p>
              </p:txBody>
            </p:sp>
            <p:sp>
              <p:nvSpPr>
                <p:cNvPr id="50300" name="Rectangle 9"/>
                <p:cNvSpPr>
                  <a:spLocks noChangeArrowheads="1"/>
                </p:cNvSpPr>
                <p:nvPr/>
              </p:nvSpPr>
              <p:spPr bwMode="auto">
                <a:xfrm>
                  <a:off x="482" y="0"/>
                  <a:ext cx="3002" cy="624"/>
                </a:xfrm>
                <a:prstGeom prst="rect">
                  <a:avLst/>
                </a:prstGeom>
                <a:noFill/>
                <a:ln w="7">
                  <a:solidFill>
                    <a:srgbClr val="A0A0A0"/>
                  </a:solidFill>
                  <a:miter lim="800000"/>
                  <a:headEnd/>
                  <a:tailEnd/>
                </a:ln>
              </p:spPr>
              <p:txBody>
                <a:bodyPr/>
                <a:lstStyle/>
                <a:p>
                  <a:endParaRPr lang="en-US"/>
                </a:p>
              </p:txBody>
            </p:sp>
          </p:grpSp>
          <p:grpSp>
            <p:nvGrpSpPr>
              <p:cNvPr id="50185" name="Group 10"/>
              <p:cNvGrpSpPr>
                <a:grpSpLocks/>
              </p:cNvGrpSpPr>
              <p:nvPr/>
            </p:nvGrpSpPr>
            <p:grpSpPr bwMode="auto">
              <a:xfrm>
                <a:off x="3484" y="0"/>
                <a:ext cx="820" cy="624"/>
                <a:chOff x="3484" y="0"/>
                <a:chExt cx="820" cy="624"/>
              </a:xfrm>
            </p:grpSpPr>
            <p:sp>
              <p:nvSpPr>
                <p:cNvPr id="50297" name="Rectangle 11"/>
                <p:cNvSpPr>
                  <a:spLocks noChangeArrowheads="1"/>
                </p:cNvSpPr>
                <p:nvPr/>
              </p:nvSpPr>
              <p:spPr bwMode="auto">
                <a:xfrm>
                  <a:off x="3527" y="0"/>
                  <a:ext cx="734" cy="624"/>
                </a:xfrm>
                <a:prstGeom prst="rect">
                  <a:avLst/>
                </a:prstGeom>
                <a:noFill/>
                <a:ln w="9525">
                  <a:noFill/>
                  <a:miter lim="800000"/>
                  <a:headEnd/>
                  <a:tailEnd/>
                </a:ln>
              </p:spPr>
              <p:txBody>
                <a:bodyPr/>
                <a:lstStyle/>
                <a:p>
                  <a:r>
                    <a:rPr lang="en-US" sz="1100">
                      <a:latin typeface="Tahoma" pitchFamily="34" charset="0"/>
                      <a:cs typeface="Times New Roman" pitchFamily="18" charset="0"/>
                    </a:rPr>
                    <a:t>   </a:t>
                  </a:r>
                  <a:r>
                    <a:rPr lang="en-US" sz="1200" b="1">
                      <a:cs typeface="Times New Roman" pitchFamily="18" charset="0"/>
                    </a:rPr>
                    <a:t>Observations</a:t>
                  </a:r>
                  <a:endParaRPr lang="en-US" sz="1200">
                    <a:cs typeface="Times New Roman" pitchFamily="18" charset="0"/>
                  </a:endParaRPr>
                </a:p>
                <a:p>
                  <a:pPr eaLnBrk="0" hangingPunct="0"/>
                  <a:endParaRPr lang="en-US"/>
                </a:p>
              </p:txBody>
            </p:sp>
            <p:sp>
              <p:nvSpPr>
                <p:cNvPr id="50298" name="Rectangle 12"/>
                <p:cNvSpPr>
                  <a:spLocks noChangeArrowheads="1"/>
                </p:cNvSpPr>
                <p:nvPr/>
              </p:nvSpPr>
              <p:spPr bwMode="auto">
                <a:xfrm>
                  <a:off x="3484" y="0"/>
                  <a:ext cx="820" cy="624"/>
                </a:xfrm>
                <a:prstGeom prst="rect">
                  <a:avLst/>
                </a:prstGeom>
                <a:noFill/>
                <a:ln w="7">
                  <a:solidFill>
                    <a:srgbClr val="A0A0A0"/>
                  </a:solidFill>
                  <a:miter lim="800000"/>
                  <a:headEnd/>
                  <a:tailEnd/>
                </a:ln>
              </p:spPr>
              <p:txBody>
                <a:bodyPr/>
                <a:lstStyle/>
                <a:p>
                  <a:endParaRPr lang="en-US"/>
                </a:p>
              </p:txBody>
            </p:sp>
          </p:grpSp>
          <p:grpSp>
            <p:nvGrpSpPr>
              <p:cNvPr id="50186" name="Group 13"/>
              <p:cNvGrpSpPr>
                <a:grpSpLocks/>
              </p:cNvGrpSpPr>
              <p:nvPr/>
            </p:nvGrpSpPr>
            <p:grpSpPr bwMode="auto">
              <a:xfrm>
                <a:off x="0" y="624"/>
                <a:ext cx="482" cy="403"/>
                <a:chOff x="0" y="624"/>
                <a:chExt cx="482" cy="403"/>
              </a:xfrm>
            </p:grpSpPr>
            <p:sp>
              <p:nvSpPr>
                <p:cNvPr id="50295" name="Rectangle 14"/>
                <p:cNvSpPr>
                  <a:spLocks noChangeArrowheads="1"/>
                </p:cNvSpPr>
                <p:nvPr/>
              </p:nvSpPr>
              <p:spPr bwMode="auto">
                <a:xfrm>
                  <a:off x="43" y="624"/>
                  <a:ext cx="396" cy="403"/>
                </a:xfrm>
                <a:prstGeom prst="rect">
                  <a:avLst/>
                </a:prstGeom>
                <a:noFill/>
                <a:ln w="9525">
                  <a:noFill/>
                  <a:miter lim="800000"/>
                  <a:headEnd/>
                  <a:tailEnd/>
                </a:ln>
              </p:spPr>
              <p:txBody>
                <a:bodyPr/>
                <a:lstStyle/>
                <a:p>
                  <a:pPr algn="ctr"/>
                  <a:r>
                    <a:rPr lang="en-US" sz="1100">
                      <a:latin typeface="Tahoma" pitchFamily="34" charset="0"/>
                      <a:cs typeface="Times New Roman" pitchFamily="18" charset="0"/>
                    </a:rPr>
                    <a:t>1</a:t>
                  </a:r>
                  <a:endParaRPr lang="en-US" sz="1200">
                    <a:cs typeface="Times New Roman" pitchFamily="18" charset="0"/>
                  </a:endParaRPr>
                </a:p>
                <a:p>
                  <a:pPr algn="ctr" eaLnBrk="0" hangingPunct="0"/>
                  <a:endParaRPr lang="en-US"/>
                </a:p>
              </p:txBody>
            </p:sp>
            <p:sp>
              <p:nvSpPr>
                <p:cNvPr id="50296" name="Rectangle 15"/>
                <p:cNvSpPr>
                  <a:spLocks noChangeArrowheads="1"/>
                </p:cNvSpPr>
                <p:nvPr/>
              </p:nvSpPr>
              <p:spPr bwMode="auto">
                <a:xfrm>
                  <a:off x="0" y="624"/>
                  <a:ext cx="482" cy="403"/>
                </a:xfrm>
                <a:prstGeom prst="rect">
                  <a:avLst/>
                </a:prstGeom>
                <a:noFill/>
                <a:ln w="7">
                  <a:solidFill>
                    <a:srgbClr val="A0A0A0"/>
                  </a:solidFill>
                  <a:miter lim="800000"/>
                  <a:headEnd/>
                  <a:tailEnd/>
                </a:ln>
              </p:spPr>
              <p:txBody>
                <a:bodyPr/>
                <a:lstStyle/>
                <a:p>
                  <a:endParaRPr lang="en-US"/>
                </a:p>
              </p:txBody>
            </p:sp>
          </p:grpSp>
          <p:grpSp>
            <p:nvGrpSpPr>
              <p:cNvPr id="50187" name="Group 16"/>
              <p:cNvGrpSpPr>
                <a:grpSpLocks/>
              </p:cNvGrpSpPr>
              <p:nvPr/>
            </p:nvGrpSpPr>
            <p:grpSpPr bwMode="auto">
              <a:xfrm>
                <a:off x="482" y="624"/>
                <a:ext cx="3002" cy="403"/>
                <a:chOff x="482" y="624"/>
                <a:chExt cx="3002" cy="403"/>
              </a:xfrm>
            </p:grpSpPr>
            <p:sp>
              <p:nvSpPr>
                <p:cNvPr id="50293" name="Rectangle 17"/>
                <p:cNvSpPr>
                  <a:spLocks noChangeArrowheads="1"/>
                </p:cNvSpPr>
                <p:nvPr/>
              </p:nvSpPr>
              <p:spPr bwMode="auto">
                <a:xfrm>
                  <a:off x="525" y="624"/>
                  <a:ext cx="2916" cy="403"/>
                </a:xfrm>
                <a:prstGeom prst="rect">
                  <a:avLst/>
                </a:prstGeom>
                <a:noFill/>
                <a:ln w="9525">
                  <a:noFill/>
                  <a:miter lim="800000"/>
                  <a:headEnd/>
                  <a:tailEnd/>
                </a:ln>
              </p:spPr>
              <p:txBody>
                <a:bodyPr/>
                <a:lstStyle/>
                <a:p>
                  <a:r>
                    <a:rPr lang="en-US" sz="1100">
                      <a:latin typeface="Tahoma" pitchFamily="34" charset="0"/>
                      <a:cs typeface="Times New Roman" pitchFamily="18" charset="0"/>
                    </a:rPr>
                    <a:t>Date on which questionnaire is received</a:t>
                  </a:r>
                  <a:endParaRPr lang="en-US" sz="1200">
                    <a:cs typeface="Times New Roman" pitchFamily="18" charset="0"/>
                  </a:endParaRPr>
                </a:p>
                <a:p>
                  <a:pPr eaLnBrk="0" hangingPunct="0"/>
                  <a:endParaRPr lang="en-US"/>
                </a:p>
              </p:txBody>
            </p:sp>
            <p:sp>
              <p:nvSpPr>
                <p:cNvPr id="50294" name="Rectangle 18"/>
                <p:cNvSpPr>
                  <a:spLocks noChangeArrowheads="1"/>
                </p:cNvSpPr>
                <p:nvPr/>
              </p:nvSpPr>
              <p:spPr bwMode="auto">
                <a:xfrm>
                  <a:off x="482" y="624"/>
                  <a:ext cx="3002" cy="403"/>
                </a:xfrm>
                <a:prstGeom prst="rect">
                  <a:avLst/>
                </a:prstGeom>
                <a:noFill/>
                <a:ln w="7">
                  <a:solidFill>
                    <a:srgbClr val="A0A0A0"/>
                  </a:solidFill>
                  <a:miter lim="800000"/>
                  <a:headEnd/>
                  <a:tailEnd/>
                </a:ln>
              </p:spPr>
              <p:txBody>
                <a:bodyPr/>
                <a:lstStyle/>
                <a:p>
                  <a:endParaRPr lang="en-US"/>
                </a:p>
              </p:txBody>
            </p:sp>
          </p:grpSp>
          <p:grpSp>
            <p:nvGrpSpPr>
              <p:cNvPr id="50188" name="Group 19"/>
              <p:cNvGrpSpPr>
                <a:grpSpLocks/>
              </p:cNvGrpSpPr>
              <p:nvPr/>
            </p:nvGrpSpPr>
            <p:grpSpPr bwMode="auto">
              <a:xfrm>
                <a:off x="3484" y="624"/>
                <a:ext cx="820" cy="403"/>
                <a:chOff x="3484" y="624"/>
                <a:chExt cx="820" cy="403"/>
              </a:xfrm>
            </p:grpSpPr>
            <p:sp>
              <p:nvSpPr>
                <p:cNvPr id="50291" name="Rectangle 20"/>
                <p:cNvSpPr>
                  <a:spLocks noChangeArrowheads="1"/>
                </p:cNvSpPr>
                <p:nvPr/>
              </p:nvSpPr>
              <p:spPr bwMode="auto">
                <a:xfrm>
                  <a:off x="3527" y="624"/>
                  <a:ext cx="734" cy="403"/>
                </a:xfrm>
                <a:prstGeom prst="rect">
                  <a:avLst/>
                </a:prstGeom>
                <a:noFill/>
                <a:ln w="9525">
                  <a:noFill/>
                  <a:miter lim="800000"/>
                  <a:headEnd/>
                  <a:tailEnd/>
                </a:ln>
              </p:spPr>
              <p:txBody>
                <a:bodyPr/>
                <a:lstStyle/>
                <a:p>
                  <a:r>
                    <a:rPr lang="en-US" sz="1200">
                      <a:cs typeface="Times New Roman" pitchFamily="18" charset="0"/>
                    </a:rPr>
                    <a:t> </a:t>
                  </a:r>
                </a:p>
                <a:p>
                  <a:pPr eaLnBrk="0" hangingPunct="0"/>
                  <a:endParaRPr lang="en-US"/>
                </a:p>
              </p:txBody>
            </p:sp>
            <p:sp>
              <p:nvSpPr>
                <p:cNvPr id="50292" name="Rectangle 21"/>
                <p:cNvSpPr>
                  <a:spLocks noChangeArrowheads="1"/>
                </p:cNvSpPr>
                <p:nvPr/>
              </p:nvSpPr>
              <p:spPr bwMode="auto">
                <a:xfrm>
                  <a:off x="3484" y="624"/>
                  <a:ext cx="820" cy="403"/>
                </a:xfrm>
                <a:prstGeom prst="rect">
                  <a:avLst/>
                </a:prstGeom>
                <a:noFill/>
                <a:ln w="7">
                  <a:solidFill>
                    <a:srgbClr val="A0A0A0"/>
                  </a:solidFill>
                  <a:miter lim="800000"/>
                  <a:headEnd/>
                  <a:tailEnd/>
                </a:ln>
              </p:spPr>
              <p:txBody>
                <a:bodyPr/>
                <a:lstStyle/>
                <a:p>
                  <a:endParaRPr lang="en-US"/>
                </a:p>
              </p:txBody>
            </p:sp>
          </p:grpSp>
          <p:grpSp>
            <p:nvGrpSpPr>
              <p:cNvPr id="50189" name="Group 22"/>
              <p:cNvGrpSpPr>
                <a:grpSpLocks/>
              </p:cNvGrpSpPr>
              <p:nvPr/>
            </p:nvGrpSpPr>
            <p:grpSpPr bwMode="auto">
              <a:xfrm>
                <a:off x="0" y="1027"/>
                <a:ext cx="482" cy="403"/>
                <a:chOff x="0" y="1027"/>
                <a:chExt cx="482" cy="403"/>
              </a:xfrm>
            </p:grpSpPr>
            <p:sp>
              <p:nvSpPr>
                <p:cNvPr id="50289" name="Rectangle 23"/>
                <p:cNvSpPr>
                  <a:spLocks noChangeArrowheads="1"/>
                </p:cNvSpPr>
                <p:nvPr/>
              </p:nvSpPr>
              <p:spPr bwMode="auto">
                <a:xfrm>
                  <a:off x="43" y="1027"/>
                  <a:ext cx="396" cy="403"/>
                </a:xfrm>
                <a:prstGeom prst="rect">
                  <a:avLst/>
                </a:prstGeom>
                <a:noFill/>
                <a:ln w="9525">
                  <a:noFill/>
                  <a:miter lim="800000"/>
                  <a:headEnd/>
                  <a:tailEnd/>
                </a:ln>
              </p:spPr>
              <p:txBody>
                <a:bodyPr/>
                <a:lstStyle/>
                <a:p>
                  <a:pPr algn="ctr"/>
                  <a:r>
                    <a:rPr lang="en-US" sz="1100">
                      <a:latin typeface="Tahoma" pitchFamily="34" charset="0"/>
                      <a:cs typeface="Times New Roman" pitchFamily="18" charset="0"/>
                    </a:rPr>
                    <a:t>2</a:t>
                  </a:r>
                  <a:endParaRPr lang="en-US" sz="1200">
                    <a:cs typeface="Times New Roman" pitchFamily="18" charset="0"/>
                  </a:endParaRPr>
                </a:p>
                <a:p>
                  <a:pPr algn="ctr" eaLnBrk="0" hangingPunct="0"/>
                  <a:endParaRPr lang="en-US"/>
                </a:p>
              </p:txBody>
            </p:sp>
            <p:sp>
              <p:nvSpPr>
                <p:cNvPr id="50290" name="Rectangle 24"/>
                <p:cNvSpPr>
                  <a:spLocks noChangeArrowheads="1"/>
                </p:cNvSpPr>
                <p:nvPr/>
              </p:nvSpPr>
              <p:spPr bwMode="auto">
                <a:xfrm>
                  <a:off x="0" y="1027"/>
                  <a:ext cx="482" cy="403"/>
                </a:xfrm>
                <a:prstGeom prst="rect">
                  <a:avLst/>
                </a:prstGeom>
                <a:noFill/>
                <a:ln w="7">
                  <a:solidFill>
                    <a:srgbClr val="A0A0A0"/>
                  </a:solidFill>
                  <a:miter lim="800000"/>
                  <a:headEnd/>
                  <a:tailEnd/>
                </a:ln>
              </p:spPr>
              <p:txBody>
                <a:bodyPr/>
                <a:lstStyle/>
                <a:p>
                  <a:endParaRPr lang="en-US"/>
                </a:p>
              </p:txBody>
            </p:sp>
          </p:grpSp>
          <p:grpSp>
            <p:nvGrpSpPr>
              <p:cNvPr id="50190" name="Group 25"/>
              <p:cNvGrpSpPr>
                <a:grpSpLocks/>
              </p:cNvGrpSpPr>
              <p:nvPr/>
            </p:nvGrpSpPr>
            <p:grpSpPr bwMode="auto">
              <a:xfrm>
                <a:off x="482" y="1027"/>
                <a:ext cx="3002" cy="403"/>
                <a:chOff x="482" y="1027"/>
                <a:chExt cx="3002" cy="403"/>
              </a:xfrm>
            </p:grpSpPr>
            <p:sp>
              <p:nvSpPr>
                <p:cNvPr id="50287" name="Rectangle 26"/>
                <p:cNvSpPr>
                  <a:spLocks noChangeArrowheads="1"/>
                </p:cNvSpPr>
                <p:nvPr/>
              </p:nvSpPr>
              <p:spPr bwMode="auto">
                <a:xfrm>
                  <a:off x="525" y="1027"/>
                  <a:ext cx="2916" cy="403"/>
                </a:xfrm>
                <a:prstGeom prst="rect">
                  <a:avLst/>
                </a:prstGeom>
                <a:noFill/>
                <a:ln w="9525">
                  <a:noFill/>
                  <a:miter lim="800000"/>
                  <a:headEnd/>
                  <a:tailEnd/>
                </a:ln>
              </p:spPr>
              <p:txBody>
                <a:bodyPr/>
                <a:lstStyle/>
                <a:p>
                  <a:r>
                    <a:rPr lang="en-US" sz="1100">
                      <a:latin typeface="Tahoma" pitchFamily="34" charset="0"/>
                      <a:cs typeface="Times New Roman" pitchFamily="18" charset="0"/>
                    </a:rPr>
                    <a:t>Number of initial samples selected for review</a:t>
                  </a:r>
                  <a:endParaRPr lang="en-US" sz="1200">
                    <a:cs typeface="Times New Roman" pitchFamily="18" charset="0"/>
                  </a:endParaRPr>
                </a:p>
                <a:p>
                  <a:pPr eaLnBrk="0" hangingPunct="0"/>
                  <a:endParaRPr lang="en-US"/>
                </a:p>
              </p:txBody>
            </p:sp>
            <p:sp>
              <p:nvSpPr>
                <p:cNvPr id="50288" name="Rectangle 27"/>
                <p:cNvSpPr>
                  <a:spLocks noChangeArrowheads="1"/>
                </p:cNvSpPr>
                <p:nvPr/>
              </p:nvSpPr>
              <p:spPr bwMode="auto">
                <a:xfrm>
                  <a:off x="482" y="1027"/>
                  <a:ext cx="3002" cy="403"/>
                </a:xfrm>
                <a:prstGeom prst="rect">
                  <a:avLst/>
                </a:prstGeom>
                <a:noFill/>
                <a:ln w="7">
                  <a:solidFill>
                    <a:srgbClr val="A0A0A0"/>
                  </a:solidFill>
                  <a:miter lim="800000"/>
                  <a:headEnd/>
                  <a:tailEnd/>
                </a:ln>
              </p:spPr>
              <p:txBody>
                <a:bodyPr/>
                <a:lstStyle/>
                <a:p>
                  <a:endParaRPr lang="en-US"/>
                </a:p>
              </p:txBody>
            </p:sp>
          </p:grpSp>
          <p:grpSp>
            <p:nvGrpSpPr>
              <p:cNvPr id="50191" name="Group 28"/>
              <p:cNvGrpSpPr>
                <a:grpSpLocks/>
              </p:cNvGrpSpPr>
              <p:nvPr/>
            </p:nvGrpSpPr>
            <p:grpSpPr bwMode="auto">
              <a:xfrm>
                <a:off x="3484" y="1027"/>
                <a:ext cx="820" cy="403"/>
                <a:chOff x="3484" y="1027"/>
                <a:chExt cx="820" cy="403"/>
              </a:xfrm>
            </p:grpSpPr>
            <p:sp>
              <p:nvSpPr>
                <p:cNvPr id="50285" name="Rectangle 29"/>
                <p:cNvSpPr>
                  <a:spLocks noChangeArrowheads="1"/>
                </p:cNvSpPr>
                <p:nvPr/>
              </p:nvSpPr>
              <p:spPr bwMode="auto">
                <a:xfrm>
                  <a:off x="3527" y="1027"/>
                  <a:ext cx="734" cy="403"/>
                </a:xfrm>
                <a:prstGeom prst="rect">
                  <a:avLst/>
                </a:prstGeom>
                <a:noFill/>
                <a:ln w="9525">
                  <a:noFill/>
                  <a:miter lim="800000"/>
                  <a:headEnd/>
                  <a:tailEnd/>
                </a:ln>
              </p:spPr>
              <p:txBody>
                <a:bodyPr/>
                <a:lstStyle/>
                <a:p>
                  <a:r>
                    <a:rPr lang="en-US" sz="1200">
                      <a:cs typeface="Times New Roman" pitchFamily="18" charset="0"/>
                    </a:rPr>
                    <a:t> </a:t>
                  </a:r>
                </a:p>
                <a:p>
                  <a:pPr eaLnBrk="0" hangingPunct="0"/>
                  <a:endParaRPr lang="en-US"/>
                </a:p>
              </p:txBody>
            </p:sp>
            <p:sp>
              <p:nvSpPr>
                <p:cNvPr id="50286" name="Rectangle 30"/>
                <p:cNvSpPr>
                  <a:spLocks noChangeArrowheads="1"/>
                </p:cNvSpPr>
                <p:nvPr/>
              </p:nvSpPr>
              <p:spPr bwMode="auto">
                <a:xfrm>
                  <a:off x="3484" y="1027"/>
                  <a:ext cx="820" cy="403"/>
                </a:xfrm>
                <a:prstGeom prst="rect">
                  <a:avLst/>
                </a:prstGeom>
                <a:noFill/>
                <a:ln w="7">
                  <a:solidFill>
                    <a:srgbClr val="A0A0A0"/>
                  </a:solidFill>
                  <a:miter lim="800000"/>
                  <a:headEnd/>
                  <a:tailEnd/>
                </a:ln>
              </p:spPr>
              <p:txBody>
                <a:bodyPr/>
                <a:lstStyle/>
                <a:p>
                  <a:endParaRPr lang="en-US"/>
                </a:p>
              </p:txBody>
            </p:sp>
          </p:grpSp>
          <p:grpSp>
            <p:nvGrpSpPr>
              <p:cNvPr id="50192" name="Group 31"/>
              <p:cNvGrpSpPr>
                <a:grpSpLocks/>
              </p:cNvGrpSpPr>
              <p:nvPr/>
            </p:nvGrpSpPr>
            <p:grpSpPr bwMode="auto">
              <a:xfrm>
                <a:off x="0" y="1430"/>
                <a:ext cx="482" cy="403"/>
                <a:chOff x="0" y="1430"/>
                <a:chExt cx="482" cy="403"/>
              </a:xfrm>
            </p:grpSpPr>
            <p:sp>
              <p:nvSpPr>
                <p:cNvPr id="50283" name="Rectangle 32"/>
                <p:cNvSpPr>
                  <a:spLocks noChangeArrowheads="1"/>
                </p:cNvSpPr>
                <p:nvPr/>
              </p:nvSpPr>
              <p:spPr bwMode="auto">
                <a:xfrm>
                  <a:off x="43" y="1430"/>
                  <a:ext cx="396" cy="403"/>
                </a:xfrm>
                <a:prstGeom prst="rect">
                  <a:avLst/>
                </a:prstGeom>
                <a:noFill/>
                <a:ln w="9525">
                  <a:noFill/>
                  <a:miter lim="800000"/>
                  <a:headEnd/>
                  <a:tailEnd/>
                </a:ln>
              </p:spPr>
              <p:txBody>
                <a:bodyPr/>
                <a:lstStyle/>
                <a:p>
                  <a:pPr algn="ctr"/>
                  <a:r>
                    <a:rPr lang="en-US" sz="1100">
                      <a:latin typeface="Tahoma" pitchFamily="34" charset="0"/>
                      <a:cs typeface="Times New Roman" pitchFamily="18" charset="0"/>
                    </a:rPr>
                    <a:t>3 (a)</a:t>
                  </a:r>
                  <a:endParaRPr lang="en-US" sz="1200">
                    <a:cs typeface="Times New Roman" pitchFamily="18" charset="0"/>
                  </a:endParaRPr>
                </a:p>
                <a:p>
                  <a:pPr algn="ctr" eaLnBrk="0" hangingPunct="0"/>
                  <a:endParaRPr lang="en-US"/>
                </a:p>
              </p:txBody>
            </p:sp>
            <p:sp>
              <p:nvSpPr>
                <p:cNvPr id="50284" name="Rectangle 33"/>
                <p:cNvSpPr>
                  <a:spLocks noChangeArrowheads="1"/>
                </p:cNvSpPr>
                <p:nvPr/>
              </p:nvSpPr>
              <p:spPr bwMode="auto">
                <a:xfrm>
                  <a:off x="0" y="1430"/>
                  <a:ext cx="482" cy="403"/>
                </a:xfrm>
                <a:prstGeom prst="rect">
                  <a:avLst/>
                </a:prstGeom>
                <a:noFill/>
                <a:ln w="7">
                  <a:solidFill>
                    <a:srgbClr val="A0A0A0"/>
                  </a:solidFill>
                  <a:miter lim="800000"/>
                  <a:headEnd/>
                  <a:tailEnd/>
                </a:ln>
              </p:spPr>
              <p:txBody>
                <a:bodyPr/>
                <a:lstStyle/>
                <a:p>
                  <a:endParaRPr lang="en-US"/>
                </a:p>
              </p:txBody>
            </p:sp>
          </p:grpSp>
          <p:grpSp>
            <p:nvGrpSpPr>
              <p:cNvPr id="50193" name="Group 34"/>
              <p:cNvGrpSpPr>
                <a:grpSpLocks/>
              </p:cNvGrpSpPr>
              <p:nvPr/>
            </p:nvGrpSpPr>
            <p:grpSpPr bwMode="auto">
              <a:xfrm>
                <a:off x="482" y="1430"/>
                <a:ext cx="3002" cy="403"/>
                <a:chOff x="482" y="1430"/>
                <a:chExt cx="3002" cy="403"/>
              </a:xfrm>
            </p:grpSpPr>
            <p:sp>
              <p:nvSpPr>
                <p:cNvPr id="50281" name="Rectangle 35"/>
                <p:cNvSpPr>
                  <a:spLocks noChangeArrowheads="1"/>
                </p:cNvSpPr>
                <p:nvPr/>
              </p:nvSpPr>
              <p:spPr bwMode="auto">
                <a:xfrm>
                  <a:off x="525" y="1430"/>
                  <a:ext cx="2916" cy="403"/>
                </a:xfrm>
                <a:prstGeom prst="rect">
                  <a:avLst/>
                </a:prstGeom>
                <a:noFill/>
                <a:ln w="9525">
                  <a:noFill/>
                  <a:miter lim="800000"/>
                  <a:headEnd/>
                  <a:tailEnd/>
                </a:ln>
              </p:spPr>
              <p:txBody>
                <a:bodyPr/>
                <a:lstStyle/>
                <a:p>
                  <a:r>
                    <a:rPr lang="en-US" sz="1100">
                      <a:latin typeface="Tahoma" pitchFamily="34" charset="0"/>
                      <a:cs typeface="Times New Roman" pitchFamily="18" charset="0"/>
                    </a:rPr>
                    <a:t>Was there any change made in initial sample selected by the Reviewer?</a:t>
                  </a:r>
                  <a:endParaRPr lang="en-US" sz="1200">
                    <a:cs typeface="Times New Roman" pitchFamily="18" charset="0"/>
                  </a:endParaRPr>
                </a:p>
                <a:p>
                  <a:pPr eaLnBrk="0" hangingPunct="0"/>
                  <a:endParaRPr lang="en-US"/>
                </a:p>
              </p:txBody>
            </p:sp>
            <p:sp>
              <p:nvSpPr>
                <p:cNvPr id="50282" name="Rectangle 36"/>
                <p:cNvSpPr>
                  <a:spLocks noChangeArrowheads="1"/>
                </p:cNvSpPr>
                <p:nvPr/>
              </p:nvSpPr>
              <p:spPr bwMode="auto">
                <a:xfrm>
                  <a:off x="482" y="1430"/>
                  <a:ext cx="3002" cy="403"/>
                </a:xfrm>
                <a:prstGeom prst="rect">
                  <a:avLst/>
                </a:prstGeom>
                <a:noFill/>
                <a:ln w="7">
                  <a:solidFill>
                    <a:srgbClr val="A0A0A0"/>
                  </a:solidFill>
                  <a:miter lim="800000"/>
                  <a:headEnd/>
                  <a:tailEnd/>
                </a:ln>
              </p:spPr>
              <p:txBody>
                <a:bodyPr/>
                <a:lstStyle/>
                <a:p>
                  <a:endParaRPr lang="en-US"/>
                </a:p>
              </p:txBody>
            </p:sp>
          </p:grpSp>
          <p:grpSp>
            <p:nvGrpSpPr>
              <p:cNvPr id="50194" name="Group 37"/>
              <p:cNvGrpSpPr>
                <a:grpSpLocks/>
              </p:cNvGrpSpPr>
              <p:nvPr/>
            </p:nvGrpSpPr>
            <p:grpSpPr bwMode="auto">
              <a:xfrm>
                <a:off x="3484" y="1430"/>
                <a:ext cx="820" cy="403"/>
                <a:chOff x="3484" y="1430"/>
                <a:chExt cx="820" cy="403"/>
              </a:xfrm>
            </p:grpSpPr>
            <p:sp>
              <p:nvSpPr>
                <p:cNvPr id="50279" name="Rectangle 38"/>
                <p:cNvSpPr>
                  <a:spLocks noChangeArrowheads="1"/>
                </p:cNvSpPr>
                <p:nvPr/>
              </p:nvSpPr>
              <p:spPr bwMode="auto">
                <a:xfrm>
                  <a:off x="3527" y="1430"/>
                  <a:ext cx="734" cy="403"/>
                </a:xfrm>
                <a:prstGeom prst="rect">
                  <a:avLst/>
                </a:prstGeom>
                <a:noFill/>
                <a:ln w="9525">
                  <a:noFill/>
                  <a:miter lim="800000"/>
                  <a:headEnd/>
                  <a:tailEnd/>
                </a:ln>
              </p:spPr>
              <p:txBody>
                <a:bodyPr/>
                <a:lstStyle/>
                <a:p>
                  <a:r>
                    <a:rPr lang="en-US" sz="1200">
                      <a:cs typeface="Times New Roman" pitchFamily="18" charset="0"/>
                    </a:rPr>
                    <a:t> </a:t>
                  </a:r>
                </a:p>
                <a:p>
                  <a:pPr eaLnBrk="0" hangingPunct="0"/>
                  <a:endParaRPr lang="en-US"/>
                </a:p>
              </p:txBody>
            </p:sp>
            <p:sp>
              <p:nvSpPr>
                <p:cNvPr id="50280" name="Rectangle 39"/>
                <p:cNvSpPr>
                  <a:spLocks noChangeArrowheads="1"/>
                </p:cNvSpPr>
                <p:nvPr/>
              </p:nvSpPr>
              <p:spPr bwMode="auto">
                <a:xfrm>
                  <a:off x="3484" y="1430"/>
                  <a:ext cx="820" cy="403"/>
                </a:xfrm>
                <a:prstGeom prst="rect">
                  <a:avLst/>
                </a:prstGeom>
                <a:noFill/>
                <a:ln w="7">
                  <a:solidFill>
                    <a:srgbClr val="A0A0A0"/>
                  </a:solidFill>
                  <a:miter lim="800000"/>
                  <a:headEnd/>
                  <a:tailEnd/>
                </a:ln>
              </p:spPr>
              <p:txBody>
                <a:bodyPr/>
                <a:lstStyle/>
                <a:p>
                  <a:endParaRPr lang="en-US"/>
                </a:p>
              </p:txBody>
            </p:sp>
          </p:grpSp>
          <p:grpSp>
            <p:nvGrpSpPr>
              <p:cNvPr id="50195" name="Group 40"/>
              <p:cNvGrpSpPr>
                <a:grpSpLocks/>
              </p:cNvGrpSpPr>
              <p:nvPr/>
            </p:nvGrpSpPr>
            <p:grpSpPr bwMode="auto">
              <a:xfrm>
                <a:off x="0" y="1833"/>
                <a:ext cx="482" cy="403"/>
                <a:chOff x="0" y="1833"/>
                <a:chExt cx="482" cy="403"/>
              </a:xfrm>
            </p:grpSpPr>
            <p:sp>
              <p:nvSpPr>
                <p:cNvPr id="50277" name="Rectangle 41"/>
                <p:cNvSpPr>
                  <a:spLocks noChangeArrowheads="1"/>
                </p:cNvSpPr>
                <p:nvPr/>
              </p:nvSpPr>
              <p:spPr bwMode="auto">
                <a:xfrm>
                  <a:off x="43" y="1833"/>
                  <a:ext cx="396" cy="403"/>
                </a:xfrm>
                <a:prstGeom prst="rect">
                  <a:avLst/>
                </a:prstGeom>
                <a:noFill/>
                <a:ln w="9525">
                  <a:noFill/>
                  <a:miter lim="800000"/>
                  <a:headEnd/>
                  <a:tailEnd/>
                </a:ln>
              </p:spPr>
              <p:txBody>
                <a:bodyPr/>
                <a:lstStyle/>
                <a:p>
                  <a:pPr algn="ctr"/>
                  <a:r>
                    <a:rPr lang="en-US" sz="1100">
                      <a:latin typeface="Tahoma" pitchFamily="34" charset="0"/>
                      <a:cs typeface="Times New Roman" pitchFamily="18" charset="0"/>
                    </a:rPr>
                    <a:t>  (b)</a:t>
                  </a:r>
                  <a:endParaRPr lang="en-US" sz="1200">
                    <a:cs typeface="Times New Roman" pitchFamily="18" charset="0"/>
                  </a:endParaRPr>
                </a:p>
                <a:p>
                  <a:pPr algn="ctr" eaLnBrk="0" hangingPunct="0"/>
                  <a:endParaRPr lang="en-US"/>
                </a:p>
              </p:txBody>
            </p:sp>
            <p:sp>
              <p:nvSpPr>
                <p:cNvPr id="50278" name="Rectangle 42"/>
                <p:cNvSpPr>
                  <a:spLocks noChangeArrowheads="1"/>
                </p:cNvSpPr>
                <p:nvPr/>
              </p:nvSpPr>
              <p:spPr bwMode="auto">
                <a:xfrm>
                  <a:off x="0" y="1833"/>
                  <a:ext cx="482" cy="403"/>
                </a:xfrm>
                <a:prstGeom prst="rect">
                  <a:avLst/>
                </a:prstGeom>
                <a:noFill/>
                <a:ln w="7">
                  <a:solidFill>
                    <a:srgbClr val="A0A0A0"/>
                  </a:solidFill>
                  <a:miter lim="800000"/>
                  <a:headEnd/>
                  <a:tailEnd/>
                </a:ln>
              </p:spPr>
              <p:txBody>
                <a:bodyPr/>
                <a:lstStyle/>
                <a:p>
                  <a:endParaRPr lang="en-US"/>
                </a:p>
              </p:txBody>
            </p:sp>
          </p:grpSp>
          <p:grpSp>
            <p:nvGrpSpPr>
              <p:cNvPr id="50196" name="Group 43"/>
              <p:cNvGrpSpPr>
                <a:grpSpLocks/>
              </p:cNvGrpSpPr>
              <p:nvPr/>
            </p:nvGrpSpPr>
            <p:grpSpPr bwMode="auto">
              <a:xfrm>
                <a:off x="482" y="1833"/>
                <a:ext cx="3002" cy="403"/>
                <a:chOff x="482" y="1833"/>
                <a:chExt cx="3002" cy="403"/>
              </a:xfrm>
            </p:grpSpPr>
            <p:sp>
              <p:nvSpPr>
                <p:cNvPr id="50275" name="Rectangle 44"/>
                <p:cNvSpPr>
                  <a:spLocks noChangeArrowheads="1"/>
                </p:cNvSpPr>
                <p:nvPr/>
              </p:nvSpPr>
              <p:spPr bwMode="auto">
                <a:xfrm>
                  <a:off x="525" y="1833"/>
                  <a:ext cx="2916" cy="403"/>
                </a:xfrm>
                <a:prstGeom prst="rect">
                  <a:avLst/>
                </a:prstGeom>
                <a:noFill/>
                <a:ln w="9525">
                  <a:noFill/>
                  <a:miter lim="800000"/>
                  <a:headEnd/>
                  <a:tailEnd/>
                </a:ln>
              </p:spPr>
              <p:txBody>
                <a:bodyPr/>
                <a:lstStyle/>
                <a:p>
                  <a:r>
                    <a:rPr lang="en-US" sz="1100">
                      <a:latin typeface="Tahoma" pitchFamily="34" charset="0"/>
                      <a:cs typeface="Times New Roman" pitchFamily="18" charset="0"/>
                    </a:rPr>
                    <a:t>If ‘Yes’, specify the number selected, after change</a:t>
                  </a:r>
                  <a:endParaRPr lang="en-US" sz="1200">
                    <a:cs typeface="Times New Roman" pitchFamily="18" charset="0"/>
                  </a:endParaRPr>
                </a:p>
                <a:p>
                  <a:pPr eaLnBrk="0" hangingPunct="0"/>
                  <a:endParaRPr lang="en-US"/>
                </a:p>
              </p:txBody>
            </p:sp>
            <p:sp>
              <p:nvSpPr>
                <p:cNvPr id="50276" name="Rectangle 45"/>
                <p:cNvSpPr>
                  <a:spLocks noChangeArrowheads="1"/>
                </p:cNvSpPr>
                <p:nvPr/>
              </p:nvSpPr>
              <p:spPr bwMode="auto">
                <a:xfrm>
                  <a:off x="482" y="1833"/>
                  <a:ext cx="3002" cy="403"/>
                </a:xfrm>
                <a:prstGeom prst="rect">
                  <a:avLst/>
                </a:prstGeom>
                <a:noFill/>
                <a:ln w="7">
                  <a:solidFill>
                    <a:srgbClr val="A0A0A0"/>
                  </a:solidFill>
                  <a:miter lim="800000"/>
                  <a:headEnd/>
                  <a:tailEnd/>
                </a:ln>
              </p:spPr>
              <p:txBody>
                <a:bodyPr/>
                <a:lstStyle/>
                <a:p>
                  <a:endParaRPr lang="en-US"/>
                </a:p>
              </p:txBody>
            </p:sp>
          </p:grpSp>
          <p:grpSp>
            <p:nvGrpSpPr>
              <p:cNvPr id="50197" name="Group 46"/>
              <p:cNvGrpSpPr>
                <a:grpSpLocks/>
              </p:cNvGrpSpPr>
              <p:nvPr/>
            </p:nvGrpSpPr>
            <p:grpSpPr bwMode="auto">
              <a:xfrm>
                <a:off x="3484" y="1833"/>
                <a:ext cx="820" cy="403"/>
                <a:chOff x="3484" y="1833"/>
                <a:chExt cx="820" cy="403"/>
              </a:xfrm>
            </p:grpSpPr>
            <p:sp>
              <p:nvSpPr>
                <p:cNvPr id="50273" name="Rectangle 47"/>
                <p:cNvSpPr>
                  <a:spLocks noChangeArrowheads="1"/>
                </p:cNvSpPr>
                <p:nvPr/>
              </p:nvSpPr>
              <p:spPr bwMode="auto">
                <a:xfrm>
                  <a:off x="3527" y="1833"/>
                  <a:ext cx="734" cy="403"/>
                </a:xfrm>
                <a:prstGeom prst="rect">
                  <a:avLst/>
                </a:prstGeom>
                <a:noFill/>
                <a:ln w="9525">
                  <a:noFill/>
                  <a:miter lim="800000"/>
                  <a:headEnd/>
                  <a:tailEnd/>
                </a:ln>
              </p:spPr>
              <p:txBody>
                <a:bodyPr/>
                <a:lstStyle/>
                <a:p>
                  <a:r>
                    <a:rPr lang="en-US" sz="1200">
                      <a:cs typeface="Times New Roman" pitchFamily="18" charset="0"/>
                    </a:rPr>
                    <a:t> </a:t>
                  </a:r>
                </a:p>
                <a:p>
                  <a:pPr eaLnBrk="0" hangingPunct="0"/>
                  <a:endParaRPr lang="en-US"/>
                </a:p>
              </p:txBody>
            </p:sp>
            <p:sp>
              <p:nvSpPr>
                <p:cNvPr id="50274" name="Rectangle 48"/>
                <p:cNvSpPr>
                  <a:spLocks noChangeArrowheads="1"/>
                </p:cNvSpPr>
                <p:nvPr/>
              </p:nvSpPr>
              <p:spPr bwMode="auto">
                <a:xfrm>
                  <a:off x="3484" y="1833"/>
                  <a:ext cx="820" cy="403"/>
                </a:xfrm>
                <a:prstGeom prst="rect">
                  <a:avLst/>
                </a:prstGeom>
                <a:noFill/>
                <a:ln w="7">
                  <a:solidFill>
                    <a:srgbClr val="A0A0A0"/>
                  </a:solidFill>
                  <a:miter lim="800000"/>
                  <a:headEnd/>
                  <a:tailEnd/>
                </a:ln>
              </p:spPr>
              <p:txBody>
                <a:bodyPr/>
                <a:lstStyle/>
                <a:p>
                  <a:endParaRPr lang="en-US"/>
                </a:p>
              </p:txBody>
            </p:sp>
          </p:grpSp>
          <p:grpSp>
            <p:nvGrpSpPr>
              <p:cNvPr id="50198" name="Group 49"/>
              <p:cNvGrpSpPr>
                <a:grpSpLocks/>
              </p:cNvGrpSpPr>
              <p:nvPr/>
            </p:nvGrpSpPr>
            <p:grpSpPr bwMode="auto">
              <a:xfrm>
                <a:off x="0" y="2236"/>
                <a:ext cx="482" cy="403"/>
                <a:chOff x="0" y="2236"/>
                <a:chExt cx="482" cy="403"/>
              </a:xfrm>
            </p:grpSpPr>
            <p:sp>
              <p:nvSpPr>
                <p:cNvPr id="50271" name="Rectangle 50"/>
                <p:cNvSpPr>
                  <a:spLocks noChangeArrowheads="1"/>
                </p:cNvSpPr>
                <p:nvPr/>
              </p:nvSpPr>
              <p:spPr bwMode="auto">
                <a:xfrm>
                  <a:off x="43" y="2236"/>
                  <a:ext cx="396" cy="403"/>
                </a:xfrm>
                <a:prstGeom prst="rect">
                  <a:avLst/>
                </a:prstGeom>
                <a:noFill/>
                <a:ln w="9525">
                  <a:noFill/>
                  <a:miter lim="800000"/>
                  <a:headEnd/>
                  <a:tailEnd/>
                </a:ln>
              </p:spPr>
              <p:txBody>
                <a:bodyPr/>
                <a:lstStyle/>
                <a:p>
                  <a:pPr algn="ctr"/>
                  <a:r>
                    <a:rPr lang="en-US" sz="1100">
                      <a:latin typeface="Tahoma" pitchFamily="34" charset="0"/>
                      <a:cs typeface="Times New Roman" pitchFamily="18" charset="0"/>
                    </a:rPr>
                    <a:t>4</a:t>
                  </a:r>
                  <a:endParaRPr lang="en-US" sz="1200">
                    <a:cs typeface="Times New Roman" pitchFamily="18" charset="0"/>
                  </a:endParaRPr>
                </a:p>
                <a:p>
                  <a:pPr algn="ctr" eaLnBrk="0" hangingPunct="0"/>
                  <a:endParaRPr lang="en-US"/>
                </a:p>
              </p:txBody>
            </p:sp>
            <p:sp>
              <p:nvSpPr>
                <p:cNvPr id="50272" name="Rectangle 51"/>
                <p:cNvSpPr>
                  <a:spLocks noChangeArrowheads="1"/>
                </p:cNvSpPr>
                <p:nvPr/>
              </p:nvSpPr>
              <p:spPr bwMode="auto">
                <a:xfrm>
                  <a:off x="0" y="2236"/>
                  <a:ext cx="482" cy="403"/>
                </a:xfrm>
                <a:prstGeom prst="rect">
                  <a:avLst/>
                </a:prstGeom>
                <a:noFill/>
                <a:ln w="7">
                  <a:solidFill>
                    <a:srgbClr val="A0A0A0"/>
                  </a:solidFill>
                  <a:miter lim="800000"/>
                  <a:headEnd/>
                  <a:tailEnd/>
                </a:ln>
              </p:spPr>
              <p:txBody>
                <a:bodyPr/>
                <a:lstStyle/>
                <a:p>
                  <a:endParaRPr lang="en-US"/>
                </a:p>
              </p:txBody>
            </p:sp>
          </p:grpSp>
          <p:grpSp>
            <p:nvGrpSpPr>
              <p:cNvPr id="50199" name="Group 52"/>
              <p:cNvGrpSpPr>
                <a:grpSpLocks/>
              </p:cNvGrpSpPr>
              <p:nvPr/>
            </p:nvGrpSpPr>
            <p:grpSpPr bwMode="auto">
              <a:xfrm>
                <a:off x="482" y="2236"/>
                <a:ext cx="3002" cy="403"/>
                <a:chOff x="482" y="2236"/>
                <a:chExt cx="3002" cy="403"/>
              </a:xfrm>
            </p:grpSpPr>
            <p:sp>
              <p:nvSpPr>
                <p:cNvPr id="50269" name="Rectangle 53"/>
                <p:cNvSpPr>
                  <a:spLocks noChangeArrowheads="1"/>
                </p:cNvSpPr>
                <p:nvPr/>
              </p:nvSpPr>
              <p:spPr bwMode="auto">
                <a:xfrm>
                  <a:off x="525" y="2236"/>
                  <a:ext cx="2916" cy="403"/>
                </a:xfrm>
                <a:prstGeom prst="rect">
                  <a:avLst/>
                </a:prstGeom>
                <a:noFill/>
                <a:ln w="9525">
                  <a:noFill/>
                  <a:miter lim="800000"/>
                  <a:headEnd/>
                  <a:tailEnd/>
                </a:ln>
              </p:spPr>
              <p:txBody>
                <a:bodyPr/>
                <a:lstStyle/>
                <a:p>
                  <a:r>
                    <a:rPr lang="en-US" sz="1100">
                      <a:latin typeface="Tahoma" pitchFamily="34" charset="0"/>
                      <a:cs typeface="Times New Roman" pitchFamily="18" charset="0"/>
                    </a:rPr>
                    <a:t>Name of the person (if any) who helped in the conduct of review</a:t>
                  </a:r>
                  <a:endParaRPr lang="en-US" sz="1200">
                    <a:cs typeface="Times New Roman" pitchFamily="18" charset="0"/>
                  </a:endParaRPr>
                </a:p>
                <a:p>
                  <a:pPr eaLnBrk="0" hangingPunct="0"/>
                  <a:endParaRPr lang="en-US"/>
                </a:p>
              </p:txBody>
            </p:sp>
            <p:sp>
              <p:nvSpPr>
                <p:cNvPr id="50270" name="Rectangle 54"/>
                <p:cNvSpPr>
                  <a:spLocks noChangeArrowheads="1"/>
                </p:cNvSpPr>
                <p:nvPr/>
              </p:nvSpPr>
              <p:spPr bwMode="auto">
                <a:xfrm>
                  <a:off x="482" y="2236"/>
                  <a:ext cx="3002" cy="403"/>
                </a:xfrm>
                <a:prstGeom prst="rect">
                  <a:avLst/>
                </a:prstGeom>
                <a:noFill/>
                <a:ln w="7">
                  <a:solidFill>
                    <a:srgbClr val="A0A0A0"/>
                  </a:solidFill>
                  <a:miter lim="800000"/>
                  <a:headEnd/>
                  <a:tailEnd/>
                </a:ln>
              </p:spPr>
              <p:txBody>
                <a:bodyPr/>
                <a:lstStyle/>
                <a:p>
                  <a:endParaRPr lang="en-US"/>
                </a:p>
              </p:txBody>
            </p:sp>
          </p:grpSp>
          <p:grpSp>
            <p:nvGrpSpPr>
              <p:cNvPr id="50200" name="Group 55"/>
              <p:cNvGrpSpPr>
                <a:grpSpLocks/>
              </p:cNvGrpSpPr>
              <p:nvPr/>
            </p:nvGrpSpPr>
            <p:grpSpPr bwMode="auto">
              <a:xfrm>
                <a:off x="3484" y="2236"/>
                <a:ext cx="820" cy="403"/>
                <a:chOff x="3484" y="2236"/>
                <a:chExt cx="820" cy="403"/>
              </a:xfrm>
            </p:grpSpPr>
            <p:sp>
              <p:nvSpPr>
                <p:cNvPr id="50267" name="Rectangle 56"/>
                <p:cNvSpPr>
                  <a:spLocks noChangeArrowheads="1"/>
                </p:cNvSpPr>
                <p:nvPr/>
              </p:nvSpPr>
              <p:spPr bwMode="auto">
                <a:xfrm>
                  <a:off x="3527" y="2236"/>
                  <a:ext cx="734" cy="403"/>
                </a:xfrm>
                <a:prstGeom prst="rect">
                  <a:avLst/>
                </a:prstGeom>
                <a:noFill/>
                <a:ln w="9525">
                  <a:noFill/>
                  <a:miter lim="800000"/>
                  <a:headEnd/>
                  <a:tailEnd/>
                </a:ln>
              </p:spPr>
              <p:txBody>
                <a:bodyPr/>
                <a:lstStyle/>
                <a:p>
                  <a:r>
                    <a:rPr lang="en-US" sz="1200">
                      <a:cs typeface="Times New Roman" pitchFamily="18" charset="0"/>
                    </a:rPr>
                    <a:t> </a:t>
                  </a:r>
                </a:p>
                <a:p>
                  <a:pPr eaLnBrk="0" hangingPunct="0"/>
                  <a:endParaRPr lang="en-US"/>
                </a:p>
              </p:txBody>
            </p:sp>
            <p:sp>
              <p:nvSpPr>
                <p:cNvPr id="50268" name="Rectangle 57"/>
                <p:cNvSpPr>
                  <a:spLocks noChangeArrowheads="1"/>
                </p:cNvSpPr>
                <p:nvPr/>
              </p:nvSpPr>
              <p:spPr bwMode="auto">
                <a:xfrm>
                  <a:off x="3484" y="2236"/>
                  <a:ext cx="820" cy="403"/>
                </a:xfrm>
                <a:prstGeom prst="rect">
                  <a:avLst/>
                </a:prstGeom>
                <a:noFill/>
                <a:ln w="7">
                  <a:solidFill>
                    <a:srgbClr val="A0A0A0"/>
                  </a:solidFill>
                  <a:miter lim="800000"/>
                  <a:headEnd/>
                  <a:tailEnd/>
                </a:ln>
              </p:spPr>
              <p:txBody>
                <a:bodyPr/>
                <a:lstStyle/>
                <a:p>
                  <a:endParaRPr lang="en-US"/>
                </a:p>
              </p:txBody>
            </p:sp>
          </p:grpSp>
          <p:grpSp>
            <p:nvGrpSpPr>
              <p:cNvPr id="50201" name="Group 58"/>
              <p:cNvGrpSpPr>
                <a:grpSpLocks/>
              </p:cNvGrpSpPr>
              <p:nvPr/>
            </p:nvGrpSpPr>
            <p:grpSpPr bwMode="auto">
              <a:xfrm>
                <a:off x="0" y="2639"/>
                <a:ext cx="482" cy="500"/>
                <a:chOff x="0" y="2639"/>
                <a:chExt cx="482" cy="500"/>
              </a:xfrm>
            </p:grpSpPr>
            <p:sp>
              <p:nvSpPr>
                <p:cNvPr id="50265" name="Rectangle 59"/>
                <p:cNvSpPr>
                  <a:spLocks noChangeArrowheads="1"/>
                </p:cNvSpPr>
                <p:nvPr/>
              </p:nvSpPr>
              <p:spPr bwMode="auto">
                <a:xfrm>
                  <a:off x="43" y="2639"/>
                  <a:ext cx="396" cy="500"/>
                </a:xfrm>
                <a:prstGeom prst="rect">
                  <a:avLst/>
                </a:prstGeom>
                <a:noFill/>
                <a:ln w="9525">
                  <a:noFill/>
                  <a:miter lim="800000"/>
                  <a:headEnd/>
                  <a:tailEnd/>
                </a:ln>
              </p:spPr>
              <p:txBody>
                <a:bodyPr/>
                <a:lstStyle/>
                <a:p>
                  <a:pPr algn="ctr"/>
                  <a:r>
                    <a:rPr lang="en-US" sz="1100">
                      <a:latin typeface="Tahoma" pitchFamily="34" charset="0"/>
                      <a:cs typeface="Times New Roman" pitchFamily="18" charset="0"/>
                    </a:rPr>
                    <a:t>5 (a)</a:t>
                  </a:r>
                  <a:endParaRPr lang="en-US" sz="1200">
                    <a:cs typeface="Times New Roman" pitchFamily="18" charset="0"/>
                  </a:endParaRPr>
                </a:p>
                <a:p>
                  <a:pPr algn="ctr" eaLnBrk="0" hangingPunct="0"/>
                  <a:endParaRPr lang="en-US"/>
                </a:p>
              </p:txBody>
            </p:sp>
            <p:sp>
              <p:nvSpPr>
                <p:cNvPr id="50266" name="Rectangle 60"/>
                <p:cNvSpPr>
                  <a:spLocks noChangeArrowheads="1"/>
                </p:cNvSpPr>
                <p:nvPr/>
              </p:nvSpPr>
              <p:spPr bwMode="auto">
                <a:xfrm>
                  <a:off x="0" y="2639"/>
                  <a:ext cx="482" cy="500"/>
                </a:xfrm>
                <a:prstGeom prst="rect">
                  <a:avLst/>
                </a:prstGeom>
                <a:noFill/>
                <a:ln w="7">
                  <a:solidFill>
                    <a:srgbClr val="A0A0A0"/>
                  </a:solidFill>
                  <a:miter lim="800000"/>
                  <a:headEnd/>
                  <a:tailEnd/>
                </a:ln>
              </p:spPr>
              <p:txBody>
                <a:bodyPr/>
                <a:lstStyle/>
                <a:p>
                  <a:endParaRPr lang="en-US"/>
                </a:p>
              </p:txBody>
            </p:sp>
          </p:grpSp>
          <p:grpSp>
            <p:nvGrpSpPr>
              <p:cNvPr id="50202" name="Group 61"/>
              <p:cNvGrpSpPr>
                <a:grpSpLocks/>
              </p:cNvGrpSpPr>
              <p:nvPr/>
            </p:nvGrpSpPr>
            <p:grpSpPr bwMode="auto">
              <a:xfrm>
                <a:off x="482" y="2639"/>
                <a:ext cx="3002" cy="500"/>
                <a:chOff x="482" y="2639"/>
                <a:chExt cx="3002" cy="500"/>
              </a:xfrm>
            </p:grpSpPr>
            <p:sp>
              <p:nvSpPr>
                <p:cNvPr id="50263" name="Rectangle 62"/>
                <p:cNvSpPr>
                  <a:spLocks noChangeArrowheads="1"/>
                </p:cNvSpPr>
                <p:nvPr/>
              </p:nvSpPr>
              <p:spPr bwMode="auto">
                <a:xfrm>
                  <a:off x="525" y="2639"/>
                  <a:ext cx="2916" cy="500"/>
                </a:xfrm>
                <a:prstGeom prst="rect">
                  <a:avLst/>
                </a:prstGeom>
                <a:noFill/>
                <a:ln w="9525">
                  <a:noFill/>
                  <a:miter lim="800000"/>
                  <a:headEnd/>
                  <a:tailEnd/>
                </a:ln>
              </p:spPr>
              <p:txBody>
                <a:bodyPr/>
                <a:lstStyle/>
                <a:p>
                  <a:r>
                    <a:rPr lang="en-US" sz="1100">
                      <a:latin typeface="Tahoma" pitchFamily="34" charset="0"/>
                      <a:cs typeface="Times New Roman" pitchFamily="18" charset="0"/>
                    </a:rPr>
                    <a:t>Whether general controls are in existence and operating</a:t>
                  </a:r>
                  <a:endParaRPr lang="en-US" sz="1200">
                    <a:cs typeface="Times New Roman" pitchFamily="18" charset="0"/>
                  </a:endParaRPr>
                </a:p>
                <a:p>
                  <a:pPr eaLnBrk="0" hangingPunct="0"/>
                  <a:r>
                    <a:rPr lang="en-US" sz="1100">
                      <a:latin typeface="Tahoma" pitchFamily="34" charset="0"/>
                      <a:cs typeface="Times New Roman" pitchFamily="18" charset="0"/>
                    </a:rPr>
                    <a:t>effectively during the period under review?</a:t>
                  </a:r>
                  <a:endParaRPr lang="en-US" sz="1200">
                    <a:cs typeface="Times New Roman" pitchFamily="18" charset="0"/>
                  </a:endParaRPr>
                </a:p>
                <a:p>
                  <a:pPr eaLnBrk="0" hangingPunct="0"/>
                  <a:endParaRPr lang="en-US"/>
                </a:p>
              </p:txBody>
            </p:sp>
            <p:sp>
              <p:nvSpPr>
                <p:cNvPr id="50264" name="Rectangle 63"/>
                <p:cNvSpPr>
                  <a:spLocks noChangeArrowheads="1"/>
                </p:cNvSpPr>
                <p:nvPr/>
              </p:nvSpPr>
              <p:spPr bwMode="auto">
                <a:xfrm>
                  <a:off x="482" y="2639"/>
                  <a:ext cx="3002" cy="500"/>
                </a:xfrm>
                <a:prstGeom prst="rect">
                  <a:avLst/>
                </a:prstGeom>
                <a:noFill/>
                <a:ln w="7">
                  <a:solidFill>
                    <a:srgbClr val="A0A0A0"/>
                  </a:solidFill>
                  <a:miter lim="800000"/>
                  <a:headEnd/>
                  <a:tailEnd/>
                </a:ln>
              </p:spPr>
              <p:txBody>
                <a:bodyPr/>
                <a:lstStyle/>
                <a:p>
                  <a:endParaRPr lang="en-US"/>
                </a:p>
              </p:txBody>
            </p:sp>
          </p:grpSp>
          <p:grpSp>
            <p:nvGrpSpPr>
              <p:cNvPr id="50203" name="Group 64"/>
              <p:cNvGrpSpPr>
                <a:grpSpLocks/>
              </p:cNvGrpSpPr>
              <p:nvPr/>
            </p:nvGrpSpPr>
            <p:grpSpPr bwMode="auto">
              <a:xfrm>
                <a:off x="3484" y="2639"/>
                <a:ext cx="374" cy="500"/>
                <a:chOff x="3484" y="2639"/>
                <a:chExt cx="374" cy="500"/>
              </a:xfrm>
            </p:grpSpPr>
            <p:sp>
              <p:nvSpPr>
                <p:cNvPr id="50261" name="Rectangle 65"/>
                <p:cNvSpPr>
                  <a:spLocks noChangeArrowheads="1"/>
                </p:cNvSpPr>
                <p:nvPr/>
              </p:nvSpPr>
              <p:spPr bwMode="auto">
                <a:xfrm>
                  <a:off x="3527" y="2639"/>
                  <a:ext cx="288" cy="500"/>
                </a:xfrm>
                <a:prstGeom prst="rect">
                  <a:avLst/>
                </a:prstGeom>
                <a:noFill/>
                <a:ln w="9525">
                  <a:noFill/>
                  <a:miter lim="800000"/>
                  <a:headEnd/>
                  <a:tailEnd/>
                </a:ln>
              </p:spPr>
              <p:txBody>
                <a:bodyPr/>
                <a:lstStyle/>
                <a:p>
                  <a:pPr algn="ctr"/>
                  <a:r>
                    <a:rPr lang="en-US" sz="1100">
                      <a:latin typeface="Tahoma" pitchFamily="34" charset="0"/>
                      <a:cs typeface="Times New Roman" pitchFamily="18" charset="0"/>
                    </a:rPr>
                    <a:t>Yes</a:t>
                  </a:r>
                  <a:endParaRPr lang="en-US" sz="1200">
                    <a:cs typeface="Times New Roman" pitchFamily="18" charset="0"/>
                  </a:endParaRPr>
                </a:p>
                <a:p>
                  <a:pPr algn="ctr" eaLnBrk="0" hangingPunct="0"/>
                  <a:endParaRPr lang="en-US"/>
                </a:p>
              </p:txBody>
            </p:sp>
            <p:sp>
              <p:nvSpPr>
                <p:cNvPr id="50262" name="Rectangle 66"/>
                <p:cNvSpPr>
                  <a:spLocks noChangeArrowheads="1"/>
                </p:cNvSpPr>
                <p:nvPr/>
              </p:nvSpPr>
              <p:spPr bwMode="auto">
                <a:xfrm>
                  <a:off x="3484" y="2639"/>
                  <a:ext cx="374" cy="500"/>
                </a:xfrm>
                <a:prstGeom prst="rect">
                  <a:avLst/>
                </a:prstGeom>
                <a:noFill/>
                <a:ln w="7">
                  <a:solidFill>
                    <a:srgbClr val="A0A0A0"/>
                  </a:solidFill>
                  <a:miter lim="800000"/>
                  <a:headEnd/>
                  <a:tailEnd/>
                </a:ln>
              </p:spPr>
              <p:txBody>
                <a:bodyPr/>
                <a:lstStyle/>
                <a:p>
                  <a:endParaRPr lang="en-US"/>
                </a:p>
              </p:txBody>
            </p:sp>
          </p:grpSp>
          <p:grpSp>
            <p:nvGrpSpPr>
              <p:cNvPr id="50204" name="Group 67"/>
              <p:cNvGrpSpPr>
                <a:grpSpLocks/>
              </p:cNvGrpSpPr>
              <p:nvPr/>
            </p:nvGrpSpPr>
            <p:grpSpPr bwMode="auto">
              <a:xfrm>
                <a:off x="3858" y="2639"/>
                <a:ext cx="446" cy="500"/>
                <a:chOff x="3858" y="2639"/>
                <a:chExt cx="446" cy="500"/>
              </a:xfrm>
            </p:grpSpPr>
            <p:sp>
              <p:nvSpPr>
                <p:cNvPr id="50259" name="Rectangle 68"/>
                <p:cNvSpPr>
                  <a:spLocks noChangeArrowheads="1"/>
                </p:cNvSpPr>
                <p:nvPr/>
              </p:nvSpPr>
              <p:spPr bwMode="auto">
                <a:xfrm>
                  <a:off x="3901" y="2639"/>
                  <a:ext cx="360" cy="500"/>
                </a:xfrm>
                <a:prstGeom prst="rect">
                  <a:avLst/>
                </a:prstGeom>
                <a:noFill/>
                <a:ln w="9525">
                  <a:noFill/>
                  <a:miter lim="800000"/>
                  <a:headEnd/>
                  <a:tailEnd/>
                </a:ln>
              </p:spPr>
              <p:txBody>
                <a:bodyPr/>
                <a:lstStyle/>
                <a:p>
                  <a:pPr algn="ctr"/>
                  <a:r>
                    <a:rPr lang="en-US" sz="1100">
                      <a:latin typeface="Tahoma" pitchFamily="34" charset="0"/>
                      <a:cs typeface="Times New Roman" pitchFamily="18" charset="0"/>
                    </a:rPr>
                    <a:t>No</a:t>
                  </a:r>
                  <a:endParaRPr lang="en-US" sz="1200">
                    <a:cs typeface="Times New Roman" pitchFamily="18" charset="0"/>
                  </a:endParaRPr>
                </a:p>
                <a:p>
                  <a:pPr algn="ctr" eaLnBrk="0" hangingPunct="0"/>
                  <a:endParaRPr lang="en-US"/>
                </a:p>
              </p:txBody>
            </p:sp>
            <p:sp>
              <p:nvSpPr>
                <p:cNvPr id="50260" name="Rectangle 69"/>
                <p:cNvSpPr>
                  <a:spLocks noChangeArrowheads="1"/>
                </p:cNvSpPr>
                <p:nvPr/>
              </p:nvSpPr>
              <p:spPr bwMode="auto">
                <a:xfrm>
                  <a:off x="3858" y="2639"/>
                  <a:ext cx="446" cy="500"/>
                </a:xfrm>
                <a:prstGeom prst="rect">
                  <a:avLst/>
                </a:prstGeom>
                <a:noFill/>
                <a:ln w="7">
                  <a:solidFill>
                    <a:srgbClr val="A0A0A0"/>
                  </a:solidFill>
                  <a:miter lim="800000"/>
                  <a:headEnd/>
                  <a:tailEnd/>
                </a:ln>
              </p:spPr>
              <p:txBody>
                <a:bodyPr/>
                <a:lstStyle/>
                <a:p>
                  <a:endParaRPr lang="en-US"/>
                </a:p>
              </p:txBody>
            </p:sp>
          </p:grpSp>
          <p:grpSp>
            <p:nvGrpSpPr>
              <p:cNvPr id="50205" name="Group 70"/>
              <p:cNvGrpSpPr>
                <a:grpSpLocks/>
              </p:cNvGrpSpPr>
              <p:nvPr/>
            </p:nvGrpSpPr>
            <p:grpSpPr bwMode="auto">
              <a:xfrm>
                <a:off x="0" y="3139"/>
                <a:ext cx="482" cy="403"/>
                <a:chOff x="0" y="3139"/>
                <a:chExt cx="482" cy="403"/>
              </a:xfrm>
            </p:grpSpPr>
            <p:sp>
              <p:nvSpPr>
                <p:cNvPr id="50257" name="Rectangle 71"/>
                <p:cNvSpPr>
                  <a:spLocks noChangeArrowheads="1"/>
                </p:cNvSpPr>
                <p:nvPr/>
              </p:nvSpPr>
              <p:spPr bwMode="auto">
                <a:xfrm>
                  <a:off x="43" y="3139"/>
                  <a:ext cx="396" cy="403"/>
                </a:xfrm>
                <a:prstGeom prst="rect">
                  <a:avLst/>
                </a:prstGeom>
                <a:noFill/>
                <a:ln w="9525">
                  <a:noFill/>
                  <a:miter lim="800000"/>
                  <a:headEnd/>
                  <a:tailEnd/>
                </a:ln>
              </p:spPr>
              <p:txBody>
                <a:bodyPr/>
                <a:lstStyle/>
                <a:p>
                  <a:pPr algn="ctr"/>
                  <a:r>
                    <a:rPr lang="en-US" sz="1100">
                      <a:latin typeface="Tahoma" pitchFamily="34" charset="0"/>
                      <a:cs typeface="Times New Roman" pitchFamily="18" charset="0"/>
                    </a:rPr>
                    <a:t>(b)</a:t>
                  </a:r>
                  <a:endParaRPr lang="en-US" sz="1200">
                    <a:cs typeface="Times New Roman" pitchFamily="18" charset="0"/>
                  </a:endParaRPr>
                </a:p>
                <a:p>
                  <a:pPr algn="ctr" eaLnBrk="0" hangingPunct="0"/>
                  <a:endParaRPr lang="en-US"/>
                </a:p>
              </p:txBody>
            </p:sp>
            <p:sp>
              <p:nvSpPr>
                <p:cNvPr id="50258" name="Rectangle 72"/>
                <p:cNvSpPr>
                  <a:spLocks noChangeArrowheads="1"/>
                </p:cNvSpPr>
                <p:nvPr/>
              </p:nvSpPr>
              <p:spPr bwMode="auto">
                <a:xfrm>
                  <a:off x="0" y="3139"/>
                  <a:ext cx="482" cy="403"/>
                </a:xfrm>
                <a:prstGeom prst="rect">
                  <a:avLst/>
                </a:prstGeom>
                <a:noFill/>
                <a:ln w="7">
                  <a:solidFill>
                    <a:srgbClr val="A0A0A0"/>
                  </a:solidFill>
                  <a:miter lim="800000"/>
                  <a:headEnd/>
                  <a:tailEnd/>
                </a:ln>
              </p:spPr>
              <p:txBody>
                <a:bodyPr/>
                <a:lstStyle/>
                <a:p>
                  <a:endParaRPr lang="en-US"/>
                </a:p>
              </p:txBody>
            </p:sp>
          </p:grpSp>
          <p:grpSp>
            <p:nvGrpSpPr>
              <p:cNvPr id="50206" name="Group 73"/>
              <p:cNvGrpSpPr>
                <a:grpSpLocks/>
              </p:cNvGrpSpPr>
              <p:nvPr/>
            </p:nvGrpSpPr>
            <p:grpSpPr bwMode="auto">
              <a:xfrm>
                <a:off x="482" y="3139"/>
                <a:ext cx="3002" cy="403"/>
                <a:chOff x="482" y="3139"/>
                <a:chExt cx="3002" cy="403"/>
              </a:xfrm>
            </p:grpSpPr>
            <p:sp>
              <p:nvSpPr>
                <p:cNvPr id="50255" name="Rectangle 74"/>
                <p:cNvSpPr>
                  <a:spLocks noChangeArrowheads="1"/>
                </p:cNvSpPr>
                <p:nvPr/>
              </p:nvSpPr>
              <p:spPr bwMode="auto">
                <a:xfrm>
                  <a:off x="525" y="3139"/>
                  <a:ext cx="2916" cy="403"/>
                </a:xfrm>
                <a:prstGeom prst="rect">
                  <a:avLst/>
                </a:prstGeom>
                <a:noFill/>
                <a:ln w="9525">
                  <a:noFill/>
                  <a:miter lim="800000"/>
                  <a:headEnd/>
                  <a:tailEnd/>
                </a:ln>
              </p:spPr>
              <p:txBody>
                <a:bodyPr/>
                <a:lstStyle/>
                <a:p>
                  <a:r>
                    <a:rPr lang="en-US" sz="1100">
                      <a:latin typeface="Tahoma" pitchFamily="34" charset="0"/>
                      <a:cs typeface="Times New Roman" pitchFamily="18" charset="0"/>
                    </a:rPr>
                    <a:t>If ‘No’, please specify areas:</a:t>
                  </a:r>
                  <a:endParaRPr lang="en-US" sz="1200">
                    <a:cs typeface="Times New Roman" pitchFamily="18" charset="0"/>
                  </a:endParaRPr>
                </a:p>
                <a:p>
                  <a:pPr eaLnBrk="0" hangingPunct="0"/>
                  <a:endParaRPr lang="en-US"/>
                </a:p>
              </p:txBody>
            </p:sp>
            <p:sp>
              <p:nvSpPr>
                <p:cNvPr id="50256" name="Rectangle 75"/>
                <p:cNvSpPr>
                  <a:spLocks noChangeArrowheads="1"/>
                </p:cNvSpPr>
                <p:nvPr/>
              </p:nvSpPr>
              <p:spPr bwMode="auto">
                <a:xfrm>
                  <a:off x="482" y="3139"/>
                  <a:ext cx="3002" cy="403"/>
                </a:xfrm>
                <a:prstGeom prst="rect">
                  <a:avLst/>
                </a:prstGeom>
                <a:noFill/>
                <a:ln w="7">
                  <a:solidFill>
                    <a:srgbClr val="A0A0A0"/>
                  </a:solidFill>
                  <a:miter lim="800000"/>
                  <a:headEnd/>
                  <a:tailEnd/>
                </a:ln>
              </p:spPr>
              <p:txBody>
                <a:bodyPr/>
                <a:lstStyle/>
                <a:p>
                  <a:endParaRPr lang="en-US"/>
                </a:p>
              </p:txBody>
            </p:sp>
          </p:grpSp>
          <p:grpSp>
            <p:nvGrpSpPr>
              <p:cNvPr id="50207" name="Group 76"/>
              <p:cNvGrpSpPr>
                <a:grpSpLocks/>
              </p:cNvGrpSpPr>
              <p:nvPr/>
            </p:nvGrpSpPr>
            <p:grpSpPr bwMode="auto">
              <a:xfrm>
                <a:off x="3484" y="3139"/>
                <a:ext cx="820" cy="403"/>
                <a:chOff x="3484" y="3139"/>
                <a:chExt cx="820" cy="403"/>
              </a:xfrm>
            </p:grpSpPr>
            <p:sp>
              <p:nvSpPr>
                <p:cNvPr id="50253" name="Rectangle 77"/>
                <p:cNvSpPr>
                  <a:spLocks noChangeArrowheads="1"/>
                </p:cNvSpPr>
                <p:nvPr/>
              </p:nvSpPr>
              <p:spPr bwMode="auto">
                <a:xfrm>
                  <a:off x="3527" y="3139"/>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0254" name="Rectangle 78"/>
                <p:cNvSpPr>
                  <a:spLocks noChangeArrowheads="1"/>
                </p:cNvSpPr>
                <p:nvPr/>
              </p:nvSpPr>
              <p:spPr bwMode="auto">
                <a:xfrm>
                  <a:off x="3484" y="3139"/>
                  <a:ext cx="820" cy="403"/>
                </a:xfrm>
                <a:prstGeom prst="rect">
                  <a:avLst/>
                </a:prstGeom>
                <a:noFill/>
                <a:ln w="7">
                  <a:solidFill>
                    <a:srgbClr val="A0A0A0"/>
                  </a:solidFill>
                  <a:miter lim="800000"/>
                  <a:headEnd/>
                  <a:tailEnd/>
                </a:ln>
              </p:spPr>
              <p:txBody>
                <a:bodyPr/>
                <a:lstStyle/>
                <a:p>
                  <a:endParaRPr lang="en-US"/>
                </a:p>
              </p:txBody>
            </p:sp>
          </p:grpSp>
          <p:grpSp>
            <p:nvGrpSpPr>
              <p:cNvPr id="50208" name="Group 79"/>
              <p:cNvGrpSpPr>
                <a:grpSpLocks/>
              </p:cNvGrpSpPr>
              <p:nvPr/>
            </p:nvGrpSpPr>
            <p:grpSpPr bwMode="auto">
              <a:xfrm>
                <a:off x="0" y="3542"/>
                <a:ext cx="482" cy="403"/>
                <a:chOff x="0" y="3542"/>
                <a:chExt cx="482" cy="403"/>
              </a:xfrm>
            </p:grpSpPr>
            <p:sp>
              <p:nvSpPr>
                <p:cNvPr id="50251" name="Rectangle 80"/>
                <p:cNvSpPr>
                  <a:spLocks noChangeArrowheads="1"/>
                </p:cNvSpPr>
                <p:nvPr/>
              </p:nvSpPr>
              <p:spPr bwMode="auto">
                <a:xfrm>
                  <a:off x="43" y="3542"/>
                  <a:ext cx="396"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0252" name="Rectangle 81"/>
                <p:cNvSpPr>
                  <a:spLocks noChangeArrowheads="1"/>
                </p:cNvSpPr>
                <p:nvPr/>
              </p:nvSpPr>
              <p:spPr bwMode="auto">
                <a:xfrm>
                  <a:off x="0" y="3542"/>
                  <a:ext cx="482" cy="403"/>
                </a:xfrm>
                <a:prstGeom prst="rect">
                  <a:avLst/>
                </a:prstGeom>
                <a:noFill/>
                <a:ln w="7">
                  <a:solidFill>
                    <a:srgbClr val="A0A0A0"/>
                  </a:solidFill>
                  <a:miter lim="800000"/>
                  <a:headEnd/>
                  <a:tailEnd/>
                </a:ln>
              </p:spPr>
              <p:txBody>
                <a:bodyPr/>
                <a:lstStyle/>
                <a:p>
                  <a:endParaRPr lang="en-US"/>
                </a:p>
              </p:txBody>
            </p:sp>
          </p:grpSp>
          <p:grpSp>
            <p:nvGrpSpPr>
              <p:cNvPr id="50209" name="Group 82"/>
              <p:cNvGrpSpPr>
                <a:grpSpLocks/>
              </p:cNvGrpSpPr>
              <p:nvPr/>
            </p:nvGrpSpPr>
            <p:grpSpPr bwMode="auto">
              <a:xfrm>
                <a:off x="482" y="3542"/>
                <a:ext cx="3002" cy="403"/>
                <a:chOff x="482" y="3542"/>
                <a:chExt cx="3002" cy="403"/>
              </a:xfrm>
            </p:grpSpPr>
            <p:sp>
              <p:nvSpPr>
                <p:cNvPr id="50249" name="Rectangle 83"/>
                <p:cNvSpPr>
                  <a:spLocks noChangeArrowheads="1"/>
                </p:cNvSpPr>
                <p:nvPr/>
              </p:nvSpPr>
              <p:spPr bwMode="auto">
                <a:xfrm>
                  <a:off x="525" y="3542"/>
                  <a:ext cx="2916" cy="403"/>
                </a:xfrm>
                <a:prstGeom prst="rect">
                  <a:avLst/>
                </a:prstGeom>
                <a:noFill/>
                <a:ln w="9525">
                  <a:noFill/>
                  <a:miter lim="800000"/>
                  <a:headEnd/>
                  <a:tailEnd/>
                </a:ln>
              </p:spPr>
              <p:txBody>
                <a:bodyPr/>
                <a:lstStyle/>
                <a:p>
                  <a:r>
                    <a:rPr lang="en-US" sz="1100">
                      <a:latin typeface="Tahoma" pitchFamily="34" charset="0"/>
                      <a:cs typeface="Times New Roman" pitchFamily="18" charset="0"/>
                    </a:rPr>
                    <a:t>(i) Independence</a:t>
                  </a:r>
                  <a:endParaRPr lang="en-US" sz="1200">
                    <a:cs typeface="Times New Roman" pitchFamily="18" charset="0"/>
                  </a:endParaRPr>
                </a:p>
                <a:p>
                  <a:pPr eaLnBrk="0" hangingPunct="0"/>
                  <a:endParaRPr lang="en-US"/>
                </a:p>
              </p:txBody>
            </p:sp>
            <p:sp>
              <p:nvSpPr>
                <p:cNvPr id="50250" name="Rectangle 84"/>
                <p:cNvSpPr>
                  <a:spLocks noChangeArrowheads="1"/>
                </p:cNvSpPr>
                <p:nvPr/>
              </p:nvSpPr>
              <p:spPr bwMode="auto">
                <a:xfrm>
                  <a:off x="482" y="3542"/>
                  <a:ext cx="3002" cy="403"/>
                </a:xfrm>
                <a:prstGeom prst="rect">
                  <a:avLst/>
                </a:prstGeom>
                <a:noFill/>
                <a:ln w="7">
                  <a:solidFill>
                    <a:srgbClr val="A0A0A0"/>
                  </a:solidFill>
                  <a:miter lim="800000"/>
                  <a:headEnd/>
                  <a:tailEnd/>
                </a:ln>
              </p:spPr>
              <p:txBody>
                <a:bodyPr/>
                <a:lstStyle/>
                <a:p>
                  <a:endParaRPr lang="en-US"/>
                </a:p>
              </p:txBody>
            </p:sp>
          </p:grpSp>
          <p:grpSp>
            <p:nvGrpSpPr>
              <p:cNvPr id="50210" name="Group 85"/>
              <p:cNvGrpSpPr>
                <a:grpSpLocks/>
              </p:cNvGrpSpPr>
              <p:nvPr/>
            </p:nvGrpSpPr>
            <p:grpSpPr bwMode="auto">
              <a:xfrm>
                <a:off x="3484" y="3542"/>
                <a:ext cx="820" cy="403"/>
                <a:chOff x="3484" y="3542"/>
                <a:chExt cx="820" cy="403"/>
              </a:xfrm>
            </p:grpSpPr>
            <p:sp>
              <p:nvSpPr>
                <p:cNvPr id="50247" name="Rectangle 86"/>
                <p:cNvSpPr>
                  <a:spLocks noChangeArrowheads="1"/>
                </p:cNvSpPr>
                <p:nvPr/>
              </p:nvSpPr>
              <p:spPr bwMode="auto">
                <a:xfrm>
                  <a:off x="3527" y="3542"/>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0248" name="Rectangle 87"/>
                <p:cNvSpPr>
                  <a:spLocks noChangeArrowheads="1"/>
                </p:cNvSpPr>
                <p:nvPr/>
              </p:nvSpPr>
              <p:spPr bwMode="auto">
                <a:xfrm>
                  <a:off x="3484" y="3542"/>
                  <a:ext cx="820" cy="403"/>
                </a:xfrm>
                <a:prstGeom prst="rect">
                  <a:avLst/>
                </a:prstGeom>
                <a:noFill/>
                <a:ln w="7">
                  <a:solidFill>
                    <a:srgbClr val="A0A0A0"/>
                  </a:solidFill>
                  <a:miter lim="800000"/>
                  <a:headEnd/>
                  <a:tailEnd/>
                </a:ln>
              </p:spPr>
              <p:txBody>
                <a:bodyPr/>
                <a:lstStyle/>
                <a:p>
                  <a:endParaRPr lang="en-US"/>
                </a:p>
              </p:txBody>
            </p:sp>
          </p:grpSp>
          <p:grpSp>
            <p:nvGrpSpPr>
              <p:cNvPr id="50211" name="Group 88"/>
              <p:cNvGrpSpPr>
                <a:grpSpLocks/>
              </p:cNvGrpSpPr>
              <p:nvPr/>
            </p:nvGrpSpPr>
            <p:grpSpPr bwMode="auto">
              <a:xfrm>
                <a:off x="0" y="3945"/>
                <a:ext cx="482" cy="403"/>
                <a:chOff x="0" y="3945"/>
                <a:chExt cx="482" cy="403"/>
              </a:xfrm>
            </p:grpSpPr>
            <p:sp>
              <p:nvSpPr>
                <p:cNvPr id="50245" name="Rectangle 89"/>
                <p:cNvSpPr>
                  <a:spLocks noChangeArrowheads="1"/>
                </p:cNvSpPr>
                <p:nvPr/>
              </p:nvSpPr>
              <p:spPr bwMode="auto">
                <a:xfrm>
                  <a:off x="43" y="3945"/>
                  <a:ext cx="396"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0246" name="Rectangle 90"/>
                <p:cNvSpPr>
                  <a:spLocks noChangeArrowheads="1"/>
                </p:cNvSpPr>
                <p:nvPr/>
              </p:nvSpPr>
              <p:spPr bwMode="auto">
                <a:xfrm>
                  <a:off x="0" y="3945"/>
                  <a:ext cx="482" cy="403"/>
                </a:xfrm>
                <a:prstGeom prst="rect">
                  <a:avLst/>
                </a:prstGeom>
                <a:noFill/>
                <a:ln w="7">
                  <a:solidFill>
                    <a:srgbClr val="A0A0A0"/>
                  </a:solidFill>
                  <a:miter lim="800000"/>
                  <a:headEnd/>
                  <a:tailEnd/>
                </a:ln>
              </p:spPr>
              <p:txBody>
                <a:bodyPr/>
                <a:lstStyle/>
                <a:p>
                  <a:endParaRPr lang="en-US"/>
                </a:p>
              </p:txBody>
            </p:sp>
          </p:grpSp>
          <p:grpSp>
            <p:nvGrpSpPr>
              <p:cNvPr id="50212" name="Group 91"/>
              <p:cNvGrpSpPr>
                <a:grpSpLocks/>
              </p:cNvGrpSpPr>
              <p:nvPr/>
            </p:nvGrpSpPr>
            <p:grpSpPr bwMode="auto">
              <a:xfrm>
                <a:off x="482" y="3945"/>
                <a:ext cx="3002" cy="403"/>
                <a:chOff x="482" y="3945"/>
                <a:chExt cx="3002" cy="403"/>
              </a:xfrm>
            </p:grpSpPr>
            <p:sp>
              <p:nvSpPr>
                <p:cNvPr id="50243" name="Rectangle 92"/>
                <p:cNvSpPr>
                  <a:spLocks noChangeArrowheads="1"/>
                </p:cNvSpPr>
                <p:nvPr/>
              </p:nvSpPr>
              <p:spPr bwMode="auto">
                <a:xfrm>
                  <a:off x="525" y="3945"/>
                  <a:ext cx="2916" cy="403"/>
                </a:xfrm>
                <a:prstGeom prst="rect">
                  <a:avLst/>
                </a:prstGeom>
                <a:noFill/>
                <a:ln w="9525">
                  <a:noFill/>
                  <a:miter lim="800000"/>
                  <a:headEnd/>
                  <a:tailEnd/>
                </a:ln>
              </p:spPr>
              <p:txBody>
                <a:bodyPr/>
                <a:lstStyle/>
                <a:p>
                  <a:r>
                    <a:rPr lang="en-US" sz="1100">
                      <a:latin typeface="Tahoma" pitchFamily="34" charset="0"/>
                      <a:cs typeface="Times New Roman" pitchFamily="18" charset="0"/>
                    </a:rPr>
                    <a:t>(ii) Professional Skills and Standards</a:t>
                  </a:r>
                  <a:endParaRPr lang="en-US" sz="1200">
                    <a:cs typeface="Times New Roman" pitchFamily="18" charset="0"/>
                  </a:endParaRPr>
                </a:p>
                <a:p>
                  <a:pPr eaLnBrk="0" hangingPunct="0"/>
                  <a:endParaRPr lang="en-US"/>
                </a:p>
              </p:txBody>
            </p:sp>
            <p:sp>
              <p:nvSpPr>
                <p:cNvPr id="50244" name="Rectangle 93"/>
                <p:cNvSpPr>
                  <a:spLocks noChangeArrowheads="1"/>
                </p:cNvSpPr>
                <p:nvPr/>
              </p:nvSpPr>
              <p:spPr bwMode="auto">
                <a:xfrm>
                  <a:off x="482" y="3945"/>
                  <a:ext cx="3002" cy="403"/>
                </a:xfrm>
                <a:prstGeom prst="rect">
                  <a:avLst/>
                </a:prstGeom>
                <a:noFill/>
                <a:ln w="7">
                  <a:solidFill>
                    <a:srgbClr val="A0A0A0"/>
                  </a:solidFill>
                  <a:miter lim="800000"/>
                  <a:headEnd/>
                  <a:tailEnd/>
                </a:ln>
              </p:spPr>
              <p:txBody>
                <a:bodyPr/>
                <a:lstStyle/>
                <a:p>
                  <a:endParaRPr lang="en-US"/>
                </a:p>
              </p:txBody>
            </p:sp>
          </p:grpSp>
          <p:grpSp>
            <p:nvGrpSpPr>
              <p:cNvPr id="50213" name="Group 94"/>
              <p:cNvGrpSpPr>
                <a:grpSpLocks/>
              </p:cNvGrpSpPr>
              <p:nvPr/>
            </p:nvGrpSpPr>
            <p:grpSpPr bwMode="auto">
              <a:xfrm>
                <a:off x="3484" y="3945"/>
                <a:ext cx="820" cy="403"/>
                <a:chOff x="3484" y="3945"/>
                <a:chExt cx="820" cy="403"/>
              </a:xfrm>
            </p:grpSpPr>
            <p:sp>
              <p:nvSpPr>
                <p:cNvPr id="50241" name="Rectangle 95"/>
                <p:cNvSpPr>
                  <a:spLocks noChangeArrowheads="1"/>
                </p:cNvSpPr>
                <p:nvPr/>
              </p:nvSpPr>
              <p:spPr bwMode="auto">
                <a:xfrm>
                  <a:off x="3527" y="3945"/>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0242" name="Rectangle 96"/>
                <p:cNvSpPr>
                  <a:spLocks noChangeArrowheads="1"/>
                </p:cNvSpPr>
                <p:nvPr/>
              </p:nvSpPr>
              <p:spPr bwMode="auto">
                <a:xfrm>
                  <a:off x="3484" y="3945"/>
                  <a:ext cx="820" cy="403"/>
                </a:xfrm>
                <a:prstGeom prst="rect">
                  <a:avLst/>
                </a:prstGeom>
                <a:noFill/>
                <a:ln w="7">
                  <a:solidFill>
                    <a:srgbClr val="A0A0A0"/>
                  </a:solidFill>
                  <a:miter lim="800000"/>
                  <a:headEnd/>
                  <a:tailEnd/>
                </a:ln>
              </p:spPr>
              <p:txBody>
                <a:bodyPr/>
                <a:lstStyle/>
                <a:p>
                  <a:endParaRPr lang="en-US"/>
                </a:p>
              </p:txBody>
            </p:sp>
          </p:grpSp>
          <p:grpSp>
            <p:nvGrpSpPr>
              <p:cNvPr id="50214" name="Group 97"/>
              <p:cNvGrpSpPr>
                <a:grpSpLocks/>
              </p:cNvGrpSpPr>
              <p:nvPr/>
            </p:nvGrpSpPr>
            <p:grpSpPr bwMode="auto">
              <a:xfrm>
                <a:off x="0" y="4348"/>
                <a:ext cx="482" cy="403"/>
                <a:chOff x="0" y="4348"/>
                <a:chExt cx="482" cy="403"/>
              </a:xfrm>
            </p:grpSpPr>
            <p:sp>
              <p:nvSpPr>
                <p:cNvPr id="50239" name="Rectangle 98"/>
                <p:cNvSpPr>
                  <a:spLocks noChangeArrowheads="1"/>
                </p:cNvSpPr>
                <p:nvPr/>
              </p:nvSpPr>
              <p:spPr bwMode="auto">
                <a:xfrm>
                  <a:off x="43" y="4348"/>
                  <a:ext cx="396"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0240" name="Rectangle 99"/>
                <p:cNvSpPr>
                  <a:spLocks noChangeArrowheads="1"/>
                </p:cNvSpPr>
                <p:nvPr/>
              </p:nvSpPr>
              <p:spPr bwMode="auto">
                <a:xfrm>
                  <a:off x="0" y="4348"/>
                  <a:ext cx="482" cy="403"/>
                </a:xfrm>
                <a:prstGeom prst="rect">
                  <a:avLst/>
                </a:prstGeom>
                <a:noFill/>
                <a:ln w="7">
                  <a:solidFill>
                    <a:srgbClr val="A0A0A0"/>
                  </a:solidFill>
                  <a:miter lim="800000"/>
                  <a:headEnd/>
                  <a:tailEnd/>
                </a:ln>
              </p:spPr>
              <p:txBody>
                <a:bodyPr/>
                <a:lstStyle/>
                <a:p>
                  <a:endParaRPr lang="en-US"/>
                </a:p>
              </p:txBody>
            </p:sp>
          </p:grpSp>
          <p:grpSp>
            <p:nvGrpSpPr>
              <p:cNvPr id="50215" name="Group 100"/>
              <p:cNvGrpSpPr>
                <a:grpSpLocks/>
              </p:cNvGrpSpPr>
              <p:nvPr/>
            </p:nvGrpSpPr>
            <p:grpSpPr bwMode="auto">
              <a:xfrm>
                <a:off x="482" y="4348"/>
                <a:ext cx="3002" cy="403"/>
                <a:chOff x="482" y="4348"/>
                <a:chExt cx="3002" cy="403"/>
              </a:xfrm>
            </p:grpSpPr>
            <p:sp>
              <p:nvSpPr>
                <p:cNvPr id="50237" name="Rectangle 101"/>
                <p:cNvSpPr>
                  <a:spLocks noChangeArrowheads="1"/>
                </p:cNvSpPr>
                <p:nvPr/>
              </p:nvSpPr>
              <p:spPr bwMode="auto">
                <a:xfrm>
                  <a:off x="525" y="4348"/>
                  <a:ext cx="2916" cy="403"/>
                </a:xfrm>
                <a:prstGeom prst="rect">
                  <a:avLst/>
                </a:prstGeom>
                <a:noFill/>
                <a:ln w="9525">
                  <a:noFill/>
                  <a:miter lim="800000"/>
                  <a:headEnd/>
                  <a:tailEnd/>
                </a:ln>
              </p:spPr>
              <p:txBody>
                <a:bodyPr/>
                <a:lstStyle/>
                <a:p>
                  <a:r>
                    <a:rPr lang="en-US" sz="1100">
                      <a:latin typeface="Tahoma" pitchFamily="34" charset="0"/>
                      <a:cs typeface="Times New Roman" pitchFamily="18" charset="0"/>
                    </a:rPr>
                    <a:t>(iii) Outside Consultation</a:t>
                  </a:r>
                  <a:endParaRPr lang="en-US" sz="1200">
                    <a:cs typeface="Times New Roman" pitchFamily="18" charset="0"/>
                  </a:endParaRPr>
                </a:p>
                <a:p>
                  <a:pPr eaLnBrk="0" hangingPunct="0"/>
                  <a:endParaRPr lang="en-US"/>
                </a:p>
              </p:txBody>
            </p:sp>
            <p:sp>
              <p:nvSpPr>
                <p:cNvPr id="50238" name="Rectangle 102"/>
                <p:cNvSpPr>
                  <a:spLocks noChangeArrowheads="1"/>
                </p:cNvSpPr>
                <p:nvPr/>
              </p:nvSpPr>
              <p:spPr bwMode="auto">
                <a:xfrm>
                  <a:off x="482" y="4348"/>
                  <a:ext cx="3002" cy="403"/>
                </a:xfrm>
                <a:prstGeom prst="rect">
                  <a:avLst/>
                </a:prstGeom>
                <a:noFill/>
                <a:ln w="7">
                  <a:solidFill>
                    <a:srgbClr val="A0A0A0"/>
                  </a:solidFill>
                  <a:miter lim="800000"/>
                  <a:headEnd/>
                  <a:tailEnd/>
                </a:ln>
              </p:spPr>
              <p:txBody>
                <a:bodyPr/>
                <a:lstStyle/>
                <a:p>
                  <a:endParaRPr lang="en-US"/>
                </a:p>
              </p:txBody>
            </p:sp>
          </p:grpSp>
          <p:grpSp>
            <p:nvGrpSpPr>
              <p:cNvPr id="50216" name="Group 103"/>
              <p:cNvGrpSpPr>
                <a:grpSpLocks/>
              </p:cNvGrpSpPr>
              <p:nvPr/>
            </p:nvGrpSpPr>
            <p:grpSpPr bwMode="auto">
              <a:xfrm>
                <a:off x="3484" y="4348"/>
                <a:ext cx="820" cy="403"/>
                <a:chOff x="3484" y="4348"/>
                <a:chExt cx="820" cy="403"/>
              </a:xfrm>
            </p:grpSpPr>
            <p:sp>
              <p:nvSpPr>
                <p:cNvPr id="50235" name="Rectangle 104"/>
                <p:cNvSpPr>
                  <a:spLocks noChangeArrowheads="1"/>
                </p:cNvSpPr>
                <p:nvPr/>
              </p:nvSpPr>
              <p:spPr bwMode="auto">
                <a:xfrm>
                  <a:off x="3527" y="4348"/>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0236" name="Rectangle 105"/>
                <p:cNvSpPr>
                  <a:spLocks noChangeArrowheads="1"/>
                </p:cNvSpPr>
                <p:nvPr/>
              </p:nvSpPr>
              <p:spPr bwMode="auto">
                <a:xfrm>
                  <a:off x="3484" y="4348"/>
                  <a:ext cx="820" cy="403"/>
                </a:xfrm>
                <a:prstGeom prst="rect">
                  <a:avLst/>
                </a:prstGeom>
                <a:noFill/>
                <a:ln w="7">
                  <a:solidFill>
                    <a:srgbClr val="A0A0A0"/>
                  </a:solidFill>
                  <a:miter lim="800000"/>
                  <a:headEnd/>
                  <a:tailEnd/>
                </a:ln>
              </p:spPr>
              <p:txBody>
                <a:bodyPr/>
                <a:lstStyle/>
                <a:p>
                  <a:endParaRPr lang="en-US"/>
                </a:p>
              </p:txBody>
            </p:sp>
          </p:grpSp>
          <p:grpSp>
            <p:nvGrpSpPr>
              <p:cNvPr id="50217" name="Group 106"/>
              <p:cNvGrpSpPr>
                <a:grpSpLocks/>
              </p:cNvGrpSpPr>
              <p:nvPr/>
            </p:nvGrpSpPr>
            <p:grpSpPr bwMode="auto">
              <a:xfrm>
                <a:off x="0" y="4751"/>
                <a:ext cx="482" cy="403"/>
                <a:chOff x="0" y="4751"/>
                <a:chExt cx="482" cy="403"/>
              </a:xfrm>
            </p:grpSpPr>
            <p:sp>
              <p:nvSpPr>
                <p:cNvPr id="50233" name="Rectangle 107"/>
                <p:cNvSpPr>
                  <a:spLocks noChangeArrowheads="1"/>
                </p:cNvSpPr>
                <p:nvPr/>
              </p:nvSpPr>
              <p:spPr bwMode="auto">
                <a:xfrm>
                  <a:off x="43" y="4751"/>
                  <a:ext cx="396"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0234" name="Rectangle 108"/>
                <p:cNvSpPr>
                  <a:spLocks noChangeArrowheads="1"/>
                </p:cNvSpPr>
                <p:nvPr/>
              </p:nvSpPr>
              <p:spPr bwMode="auto">
                <a:xfrm>
                  <a:off x="0" y="4751"/>
                  <a:ext cx="482" cy="403"/>
                </a:xfrm>
                <a:prstGeom prst="rect">
                  <a:avLst/>
                </a:prstGeom>
                <a:noFill/>
                <a:ln w="7">
                  <a:solidFill>
                    <a:srgbClr val="A0A0A0"/>
                  </a:solidFill>
                  <a:miter lim="800000"/>
                  <a:headEnd/>
                  <a:tailEnd/>
                </a:ln>
              </p:spPr>
              <p:txBody>
                <a:bodyPr/>
                <a:lstStyle/>
                <a:p>
                  <a:endParaRPr lang="en-US"/>
                </a:p>
              </p:txBody>
            </p:sp>
          </p:grpSp>
          <p:grpSp>
            <p:nvGrpSpPr>
              <p:cNvPr id="50218" name="Group 109"/>
              <p:cNvGrpSpPr>
                <a:grpSpLocks/>
              </p:cNvGrpSpPr>
              <p:nvPr/>
            </p:nvGrpSpPr>
            <p:grpSpPr bwMode="auto">
              <a:xfrm>
                <a:off x="482" y="4751"/>
                <a:ext cx="3002" cy="403"/>
                <a:chOff x="482" y="4751"/>
                <a:chExt cx="3002" cy="403"/>
              </a:xfrm>
            </p:grpSpPr>
            <p:sp>
              <p:nvSpPr>
                <p:cNvPr id="50231" name="Rectangle 110"/>
                <p:cNvSpPr>
                  <a:spLocks noChangeArrowheads="1"/>
                </p:cNvSpPr>
                <p:nvPr/>
              </p:nvSpPr>
              <p:spPr bwMode="auto">
                <a:xfrm>
                  <a:off x="525" y="4751"/>
                  <a:ext cx="2916" cy="403"/>
                </a:xfrm>
                <a:prstGeom prst="rect">
                  <a:avLst/>
                </a:prstGeom>
                <a:noFill/>
                <a:ln w="9525">
                  <a:noFill/>
                  <a:miter lim="800000"/>
                  <a:headEnd/>
                  <a:tailEnd/>
                </a:ln>
              </p:spPr>
              <p:txBody>
                <a:bodyPr/>
                <a:lstStyle/>
                <a:p>
                  <a:r>
                    <a:rPr lang="en-US" sz="1100">
                      <a:latin typeface="Tahoma" pitchFamily="34" charset="0"/>
                      <a:cs typeface="Times New Roman" pitchFamily="18" charset="0"/>
                    </a:rPr>
                    <a:t>(iv) Staff Supervision and Development</a:t>
                  </a:r>
                  <a:endParaRPr lang="en-US" sz="1200">
                    <a:cs typeface="Times New Roman" pitchFamily="18" charset="0"/>
                  </a:endParaRPr>
                </a:p>
                <a:p>
                  <a:pPr eaLnBrk="0" hangingPunct="0"/>
                  <a:endParaRPr lang="en-US"/>
                </a:p>
              </p:txBody>
            </p:sp>
            <p:sp>
              <p:nvSpPr>
                <p:cNvPr id="50232" name="Rectangle 111"/>
                <p:cNvSpPr>
                  <a:spLocks noChangeArrowheads="1"/>
                </p:cNvSpPr>
                <p:nvPr/>
              </p:nvSpPr>
              <p:spPr bwMode="auto">
                <a:xfrm>
                  <a:off x="482" y="4751"/>
                  <a:ext cx="3002" cy="403"/>
                </a:xfrm>
                <a:prstGeom prst="rect">
                  <a:avLst/>
                </a:prstGeom>
                <a:noFill/>
                <a:ln w="7">
                  <a:solidFill>
                    <a:srgbClr val="A0A0A0"/>
                  </a:solidFill>
                  <a:miter lim="800000"/>
                  <a:headEnd/>
                  <a:tailEnd/>
                </a:ln>
              </p:spPr>
              <p:txBody>
                <a:bodyPr/>
                <a:lstStyle/>
                <a:p>
                  <a:endParaRPr lang="en-US"/>
                </a:p>
              </p:txBody>
            </p:sp>
          </p:grpSp>
          <p:grpSp>
            <p:nvGrpSpPr>
              <p:cNvPr id="50219" name="Group 112"/>
              <p:cNvGrpSpPr>
                <a:grpSpLocks/>
              </p:cNvGrpSpPr>
              <p:nvPr/>
            </p:nvGrpSpPr>
            <p:grpSpPr bwMode="auto">
              <a:xfrm>
                <a:off x="3484" y="4751"/>
                <a:ext cx="820" cy="403"/>
                <a:chOff x="3484" y="4751"/>
                <a:chExt cx="820" cy="403"/>
              </a:xfrm>
            </p:grpSpPr>
            <p:sp>
              <p:nvSpPr>
                <p:cNvPr id="50229" name="Rectangle 113"/>
                <p:cNvSpPr>
                  <a:spLocks noChangeArrowheads="1"/>
                </p:cNvSpPr>
                <p:nvPr/>
              </p:nvSpPr>
              <p:spPr bwMode="auto">
                <a:xfrm>
                  <a:off x="3527" y="4751"/>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0230" name="Rectangle 114"/>
                <p:cNvSpPr>
                  <a:spLocks noChangeArrowheads="1"/>
                </p:cNvSpPr>
                <p:nvPr/>
              </p:nvSpPr>
              <p:spPr bwMode="auto">
                <a:xfrm>
                  <a:off x="3484" y="4751"/>
                  <a:ext cx="820" cy="403"/>
                </a:xfrm>
                <a:prstGeom prst="rect">
                  <a:avLst/>
                </a:prstGeom>
                <a:noFill/>
                <a:ln w="7">
                  <a:solidFill>
                    <a:srgbClr val="A0A0A0"/>
                  </a:solidFill>
                  <a:miter lim="800000"/>
                  <a:headEnd/>
                  <a:tailEnd/>
                </a:ln>
              </p:spPr>
              <p:txBody>
                <a:bodyPr/>
                <a:lstStyle/>
                <a:p>
                  <a:endParaRPr lang="en-US"/>
                </a:p>
              </p:txBody>
            </p:sp>
          </p:grpSp>
          <p:grpSp>
            <p:nvGrpSpPr>
              <p:cNvPr id="50220" name="Group 115"/>
              <p:cNvGrpSpPr>
                <a:grpSpLocks/>
              </p:cNvGrpSpPr>
              <p:nvPr/>
            </p:nvGrpSpPr>
            <p:grpSpPr bwMode="auto">
              <a:xfrm>
                <a:off x="0" y="5154"/>
                <a:ext cx="482" cy="403"/>
                <a:chOff x="0" y="5154"/>
                <a:chExt cx="482" cy="403"/>
              </a:xfrm>
            </p:grpSpPr>
            <p:sp>
              <p:nvSpPr>
                <p:cNvPr id="50227" name="Rectangle 116"/>
                <p:cNvSpPr>
                  <a:spLocks noChangeArrowheads="1"/>
                </p:cNvSpPr>
                <p:nvPr/>
              </p:nvSpPr>
              <p:spPr bwMode="auto">
                <a:xfrm>
                  <a:off x="43" y="5154"/>
                  <a:ext cx="396"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0228" name="Rectangle 117"/>
                <p:cNvSpPr>
                  <a:spLocks noChangeArrowheads="1"/>
                </p:cNvSpPr>
                <p:nvPr/>
              </p:nvSpPr>
              <p:spPr bwMode="auto">
                <a:xfrm>
                  <a:off x="0" y="5154"/>
                  <a:ext cx="482" cy="403"/>
                </a:xfrm>
                <a:prstGeom prst="rect">
                  <a:avLst/>
                </a:prstGeom>
                <a:noFill/>
                <a:ln w="7">
                  <a:solidFill>
                    <a:srgbClr val="A0A0A0"/>
                  </a:solidFill>
                  <a:miter lim="800000"/>
                  <a:headEnd/>
                  <a:tailEnd/>
                </a:ln>
              </p:spPr>
              <p:txBody>
                <a:bodyPr/>
                <a:lstStyle/>
                <a:p>
                  <a:endParaRPr lang="en-US"/>
                </a:p>
              </p:txBody>
            </p:sp>
          </p:grpSp>
          <p:grpSp>
            <p:nvGrpSpPr>
              <p:cNvPr id="50221" name="Group 118"/>
              <p:cNvGrpSpPr>
                <a:grpSpLocks/>
              </p:cNvGrpSpPr>
              <p:nvPr/>
            </p:nvGrpSpPr>
            <p:grpSpPr bwMode="auto">
              <a:xfrm>
                <a:off x="482" y="5154"/>
                <a:ext cx="3002" cy="403"/>
                <a:chOff x="482" y="5154"/>
                <a:chExt cx="3002" cy="403"/>
              </a:xfrm>
            </p:grpSpPr>
            <p:sp>
              <p:nvSpPr>
                <p:cNvPr id="50225" name="Rectangle 119"/>
                <p:cNvSpPr>
                  <a:spLocks noChangeArrowheads="1"/>
                </p:cNvSpPr>
                <p:nvPr/>
              </p:nvSpPr>
              <p:spPr bwMode="auto">
                <a:xfrm>
                  <a:off x="525" y="5154"/>
                  <a:ext cx="2916" cy="403"/>
                </a:xfrm>
                <a:prstGeom prst="rect">
                  <a:avLst/>
                </a:prstGeom>
                <a:noFill/>
                <a:ln w="9525">
                  <a:noFill/>
                  <a:miter lim="800000"/>
                  <a:headEnd/>
                  <a:tailEnd/>
                </a:ln>
              </p:spPr>
              <p:txBody>
                <a:bodyPr/>
                <a:lstStyle/>
                <a:p>
                  <a:r>
                    <a:rPr lang="en-US" sz="1100">
                      <a:latin typeface="Tahoma" pitchFamily="34" charset="0"/>
                      <a:cs typeface="Times New Roman" pitchFamily="18" charset="0"/>
                    </a:rPr>
                    <a:t>(v) Office Administration</a:t>
                  </a:r>
                  <a:endParaRPr lang="en-US" sz="1200">
                    <a:cs typeface="Times New Roman" pitchFamily="18" charset="0"/>
                  </a:endParaRPr>
                </a:p>
                <a:p>
                  <a:pPr eaLnBrk="0" hangingPunct="0"/>
                  <a:endParaRPr lang="en-US"/>
                </a:p>
              </p:txBody>
            </p:sp>
            <p:sp>
              <p:nvSpPr>
                <p:cNvPr id="50226" name="Rectangle 120"/>
                <p:cNvSpPr>
                  <a:spLocks noChangeArrowheads="1"/>
                </p:cNvSpPr>
                <p:nvPr/>
              </p:nvSpPr>
              <p:spPr bwMode="auto">
                <a:xfrm>
                  <a:off x="482" y="5154"/>
                  <a:ext cx="3002" cy="403"/>
                </a:xfrm>
                <a:prstGeom prst="rect">
                  <a:avLst/>
                </a:prstGeom>
                <a:noFill/>
                <a:ln w="7">
                  <a:solidFill>
                    <a:srgbClr val="A0A0A0"/>
                  </a:solidFill>
                  <a:miter lim="800000"/>
                  <a:headEnd/>
                  <a:tailEnd/>
                </a:ln>
              </p:spPr>
              <p:txBody>
                <a:bodyPr/>
                <a:lstStyle/>
                <a:p>
                  <a:endParaRPr lang="en-US"/>
                </a:p>
              </p:txBody>
            </p:sp>
          </p:grpSp>
          <p:grpSp>
            <p:nvGrpSpPr>
              <p:cNvPr id="50222" name="Group 121"/>
              <p:cNvGrpSpPr>
                <a:grpSpLocks/>
              </p:cNvGrpSpPr>
              <p:nvPr/>
            </p:nvGrpSpPr>
            <p:grpSpPr bwMode="auto">
              <a:xfrm>
                <a:off x="3484" y="5154"/>
                <a:ext cx="820" cy="403"/>
                <a:chOff x="3484" y="5154"/>
                <a:chExt cx="820" cy="403"/>
              </a:xfrm>
            </p:grpSpPr>
            <p:sp>
              <p:nvSpPr>
                <p:cNvPr id="50223" name="Rectangle 122"/>
                <p:cNvSpPr>
                  <a:spLocks noChangeArrowheads="1"/>
                </p:cNvSpPr>
                <p:nvPr/>
              </p:nvSpPr>
              <p:spPr bwMode="auto">
                <a:xfrm>
                  <a:off x="3527" y="5154"/>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0224" name="Rectangle 123"/>
                <p:cNvSpPr>
                  <a:spLocks noChangeArrowheads="1"/>
                </p:cNvSpPr>
                <p:nvPr/>
              </p:nvSpPr>
              <p:spPr bwMode="auto">
                <a:xfrm>
                  <a:off x="3484" y="5154"/>
                  <a:ext cx="820" cy="403"/>
                </a:xfrm>
                <a:prstGeom prst="rect">
                  <a:avLst/>
                </a:prstGeom>
                <a:noFill/>
                <a:ln w="7">
                  <a:solidFill>
                    <a:srgbClr val="A0A0A0"/>
                  </a:solidFill>
                  <a:miter lim="800000"/>
                  <a:headEnd/>
                  <a:tailEnd/>
                </a:ln>
              </p:spPr>
              <p:txBody>
                <a:bodyPr/>
                <a:lstStyle/>
                <a:p>
                  <a:endParaRPr lang="en-US"/>
                </a:p>
              </p:txBody>
            </p:sp>
          </p:grpSp>
        </p:grpSp>
        <p:sp>
          <p:nvSpPr>
            <p:cNvPr id="50182" name="Rectangle 124"/>
            <p:cNvSpPr>
              <a:spLocks noChangeArrowheads="1"/>
            </p:cNvSpPr>
            <p:nvPr/>
          </p:nvSpPr>
          <p:spPr bwMode="auto">
            <a:xfrm>
              <a:off x="-3" y="-3"/>
              <a:ext cx="4310" cy="5563"/>
            </a:xfrm>
            <a:prstGeom prst="rect">
              <a:avLst/>
            </a:prstGeom>
            <a:noFill/>
            <a:ln w="11112">
              <a:solidFill>
                <a:srgbClr val="A0A0A0"/>
              </a:solidFill>
              <a:miter lim="800000"/>
              <a:headEnd/>
              <a:tailEnd/>
            </a:ln>
          </p:spPr>
          <p:txBody>
            <a:bodyPr/>
            <a:lstStyle/>
            <a:p>
              <a:endParaRPr lang="en-US"/>
            </a:p>
          </p:txBody>
        </p:sp>
      </p:grpSp>
      <p:sp>
        <p:nvSpPr>
          <p:cNvPr id="50180" name="Rectangle 125"/>
          <p:cNvSpPr>
            <a:spLocks noChangeArrowheads="1"/>
          </p:cNvSpPr>
          <p:nvPr/>
        </p:nvSpPr>
        <p:spPr bwMode="auto">
          <a:xfrm>
            <a:off x="1524000" y="304800"/>
            <a:ext cx="9144000" cy="915988"/>
          </a:xfrm>
          <a:prstGeom prst="rect">
            <a:avLst/>
          </a:prstGeom>
          <a:noFill/>
          <a:ln w="9525">
            <a:noFill/>
            <a:miter lim="800000"/>
            <a:headEnd/>
            <a:tailEnd/>
          </a:ln>
        </p:spPr>
        <p:txBody>
          <a:bodyPr>
            <a:spAutoFit/>
          </a:bodyPr>
          <a:lstStyle/>
          <a:p>
            <a:r>
              <a:rPr lang="en-US" sz="1800" b="1">
                <a:cs typeface="Times New Roman" pitchFamily="18" charset="0"/>
              </a:rPr>
              <a:t>Annexure to the </a:t>
            </a:r>
            <a:r>
              <a:rPr lang="en-US" sz="1800" b="1">
                <a:latin typeface="Tahoma" pitchFamily="34" charset="0"/>
                <a:cs typeface="Times New Roman" pitchFamily="18" charset="0"/>
              </a:rPr>
              <a:t>Final Report of M/s___________________</a:t>
            </a:r>
            <a:endParaRPr lang="en-US" sz="1800" b="1">
              <a:cs typeface="Times New Roman" pitchFamily="18" charset="0"/>
            </a:endParaRPr>
          </a:p>
          <a:p>
            <a:pPr eaLnBrk="0" hangingPunct="0"/>
            <a:r>
              <a:rPr lang="en-US" sz="1800" b="1">
                <a:latin typeface="Tahoma" pitchFamily="34" charset="0"/>
                <a:cs typeface="Times New Roman" pitchFamily="18" charset="0"/>
              </a:rPr>
              <a:t> </a:t>
            </a:r>
            <a:endParaRPr lang="en-US" sz="1800" b="1">
              <a:cs typeface="Times New Roman" pitchFamily="18" charset="0"/>
            </a:endParaRPr>
          </a:p>
          <a:p>
            <a:pPr eaLnBrk="0" hangingPunct="0"/>
            <a:r>
              <a:rPr lang="en-US" sz="1800" b="1">
                <a:latin typeface="Tahoma" pitchFamily="34" charset="0"/>
                <a:cs typeface="Times New Roman" pitchFamily="18" charset="0"/>
              </a:rPr>
              <a:t>General instructions: Tick ‘Yes’ / ‘No’, wherever applicable.</a:t>
            </a:r>
            <a:r>
              <a:rPr lang="en-US" sz="1800" b="1"/>
              <a:t>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3"/>
          <p:cNvSpPr>
            <a:spLocks noGrp="1"/>
          </p:cNvSpPr>
          <p:nvPr>
            <p:ph type="sldNum" sz="quarter" idx="12"/>
          </p:nvPr>
        </p:nvSpPr>
        <p:spPr>
          <a:noFill/>
        </p:spPr>
        <p:txBody>
          <a:bodyPr/>
          <a:lstStyle/>
          <a:p>
            <a:fld id="{341E068E-EBC9-4725-A67F-43AD82FC4EAF}" type="slidenum">
              <a:rPr lang="en-US" smtClean="0">
                <a:latin typeface="Times New Roman" pitchFamily="18" charset="0"/>
              </a:rPr>
              <a:pPr/>
              <a:t>48</a:t>
            </a:fld>
            <a:endParaRPr lang="en-US" smtClean="0">
              <a:latin typeface="Times New Roman" pitchFamily="18" charset="0"/>
            </a:endParaRPr>
          </a:p>
        </p:txBody>
      </p:sp>
      <p:grpSp>
        <p:nvGrpSpPr>
          <p:cNvPr id="51203" name="Group 2"/>
          <p:cNvGrpSpPr>
            <a:grpSpLocks/>
          </p:cNvGrpSpPr>
          <p:nvPr/>
        </p:nvGrpSpPr>
        <p:grpSpPr bwMode="auto">
          <a:xfrm>
            <a:off x="642938" y="304800"/>
            <a:ext cx="8215312" cy="6172200"/>
            <a:chOff x="-3" y="-3"/>
            <a:chExt cx="4310" cy="6221"/>
          </a:xfrm>
        </p:grpSpPr>
        <p:grpSp>
          <p:nvGrpSpPr>
            <p:cNvPr id="51204" name="Group 3"/>
            <p:cNvGrpSpPr>
              <a:grpSpLocks/>
            </p:cNvGrpSpPr>
            <p:nvPr/>
          </p:nvGrpSpPr>
          <p:grpSpPr bwMode="auto">
            <a:xfrm>
              <a:off x="0" y="0"/>
              <a:ext cx="4304" cy="6215"/>
              <a:chOff x="0" y="0"/>
              <a:chExt cx="4304" cy="6215"/>
            </a:xfrm>
          </p:grpSpPr>
          <p:grpSp>
            <p:nvGrpSpPr>
              <p:cNvPr id="51206" name="Group 4"/>
              <p:cNvGrpSpPr>
                <a:grpSpLocks/>
              </p:cNvGrpSpPr>
              <p:nvPr/>
            </p:nvGrpSpPr>
            <p:grpSpPr bwMode="auto">
              <a:xfrm>
                <a:off x="0" y="0"/>
                <a:ext cx="482" cy="403"/>
                <a:chOff x="0" y="0"/>
                <a:chExt cx="482" cy="403"/>
              </a:xfrm>
            </p:grpSpPr>
            <p:sp>
              <p:nvSpPr>
                <p:cNvPr id="51348" name="Rectangle 5"/>
                <p:cNvSpPr>
                  <a:spLocks noChangeArrowheads="1"/>
                </p:cNvSpPr>
                <p:nvPr/>
              </p:nvSpPr>
              <p:spPr bwMode="auto">
                <a:xfrm>
                  <a:off x="43" y="0"/>
                  <a:ext cx="396" cy="403"/>
                </a:xfrm>
                <a:prstGeom prst="rect">
                  <a:avLst/>
                </a:prstGeom>
                <a:noFill/>
                <a:ln w="9525">
                  <a:noFill/>
                  <a:miter lim="800000"/>
                  <a:headEnd/>
                  <a:tailEnd/>
                </a:ln>
              </p:spPr>
              <p:txBody>
                <a:bodyPr/>
                <a:lstStyle/>
                <a:p>
                  <a:pPr algn="ctr"/>
                  <a:r>
                    <a:rPr lang="en-US" sz="1100">
                      <a:latin typeface="Tahoma" pitchFamily="34" charset="0"/>
                      <a:cs typeface="Tahoma" pitchFamily="34" charset="0"/>
                    </a:rPr>
                    <a:t>6</a:t>
                  </a:r>
                  <a:endParaRPr lang="en-US" sz="1200">
                    <a:cs typeface="Times New Roman" pitchFamily="18" charset="0"/>
                  </a:endParaRPr>
                </a:p>
                <a:p>
                  <a:pPr algn="ctr" eaLnBrk="0" hangingPunct="0"/>
                  <a:endParaRPr lang="en-US"/>
                </a:p>
              </p:txBody>
            </p:sp>
            <p:sp>
              <p:nvSpPr>
                <p:cNvPr id="51349" name="Rectangle 6"/>
                <p:cNvSpPr>
                  <a:spLocks noChangeArrowheads="1"/>
                </p:cNvSpPr>
                <p:nvPr/>
              </p:nvSpPr>
              <p:spPr bwMode="auto">
                <a:xfrm>
                  <a:off x="0" y="0"/>
                  <a:ext cx="482" cy="403"/>
                </a:xfrm>
                <a:prstGeom prst="rect">
                  <a:avLst/>
                </a:prstGeom>
                <a:noFill/>
                <a:ln w="7">
                  <a:solidFill>
                    <a:srgbClr val="A0A0A0"/>
                  </a:solidFill>
                  <a:miter lim="800000"/>
                  <a:headEnd/>
                  <a:tailEnd/>
                </a:ln>
              </p:spPr>
              <p:txBody>
                <a:bodyPr/>
                <a:lstStyle/>
                <a:p>
                  <a:endParaRPr lang="en-US"/>
                </a:p>
              </p:txBody>
            </p:sp>
          </p:grpSp>
          <p:grpSp>
            <p:nvGrpSpPr>
              <p:cNvPr id="51207" name="Group 7"/>
              <p:cNvGrpSpPr>
                <a:grpSpLocks/>
              </p:cNvGrpSpPr>
              <p:nvPr/>
            </p:nvGrpSpPr>
            <p:grpSpPr bwMode="auto">
              <a:xfrm>
                <a:off x="482" y="0"/>
                <a:ext cx="3002" cy="403"/>
                <a:chOff x="482" y="0"/>
                <a:chExt cx="3002" cy="403"/>
              </a:xfrm>
            </p:grpSpPr>
            <p:sp>
              <p:nvSpPr>
                <p:cNvPr id="51346" name="Rectangle 8"/>
                <p:cNvSpPr>
                  <a:spLocks noChangeArrowheads="1"/>
                </p:cNvSpPr>
                <p:nvPr/>
              </p:nvSpPr>
              <p:spPr bwMode="auto">
                <a:xfrm>
                  <a:off x="525" y="0"/>
                  <a:ext cx="2916" cy="403"/>
                </a:xfrm>
                <a:prstGeom prst="rect">
                  <a:avLst/>
                </a:prstGeom>
                <a:noFill/>
                <a:ln w="9525">
                  <a:noFill/>
                  <a:miter lim="800000"/>
                  <a:headEnd/>
                  <a:tailEnd/>
                </a:ln>
              </p:spPr>
              <p:txBody>
                <a:bodyPr/>
                <a:lstStyle/>
                <a:p>
                  <a:r>
                    <a:rPr lang="en-US" sz="1100">
                      <a:latin typeface="Tahoma" pitchFamily="34" charset="0"/>
                      <a:cs typeface="Tahoma" pitchFamily="34" charset="0"/>
                    </a:rPr>
                    <a:t>Whether audit records administration is satisfactory?</a:t>
                  </a:r>
                  <a:endParaRPr lang="en-US" sz="1200">
                    <a:cs typeface="Times New Roman" pitchFamily="18" charset="0"/>
                  </a:endParaRPr>
                </a:p>
                <a:p>
                  <a:pPr eaLnBrk="0" hangingPunct="0"/>
                  <a:endParaRPr lang="en-US"/>
                </a:p>
              </p:txBody>
            </p:sp>
            <p:sp>
              <p:nvSpPr>
                <p:cNvPr id="51347" name="Rectangle 9"/>
                <p:cNvSpPr>
                  <a:spLocks noChangeArrowheads="1"/>
                </p:cNvSpPr>
                <p:nvPr/>
              </p:nvSpPr>
              <p:spPr bwMode="auto">
                <a:xfrm>
                  <a:off x="482" y="0"/>
                  <a:ext cx="3002" cy="403"/>
                </a:xfrm>
                <a:prstGeom prst="rect">
                  <a:avLst/>
                </a:prstGeom>
                <a:noFill/>
                <a:ln w="7">
                  <a:solidFill>
                    <a:srgbClr val="A0A0A0"/>
                  </a:solidFill>
                  <a:miter lim="800000"/>
                  <a:headEnd/>
                  <a:tailEnd/>
                </a:ln>
              </p:spPr>
              <p:txBody>
                <a:bodyPr/>
                <a:lstStyle/>
                <a:p>
                  <a:endParaRPr lang="en-US"/>
                </a:p>
              </p:txBody>
            </p:sp>
          </p:grpSp>
          <p:grpSp>
            <p:nvGrpSpPr>
              <p:cNvPr id="51208" name="Group 10"/>
              <p:cNvGrpSpPr>
                <a:grpSpLocks/>
              </p:cNvGrpSpPr>
              <p:nvPr/>
            </p:nvGrpSpPr>
            <p:grpSpPr bwMode="auto">
              <a:xfrm>
                <a:off x="3484" y="0"/>
                <a:ext cx="820" cy="403"/>
                <a:chOff x="3484" y="0"/>
                <a:chExt cx="820" cy="403"/>
              </a:xfrm>
            </p:grpSpPr>
            <p:sp>
              <p:nvSpPr>
                <p:cNvPr id="51344" name="Rectangle 11"/>
                <p:cNvSpPr>
                  <a:spLocks noChangeArrowheads="1"/>
                </p:cNvSpPr>
                <p:nvPr/>
              </p:nvSpPr>
              <p:spPr bwMode="auto">
                <a:xfrm>
                  <a:off x="3527" y="0"/>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345" name="Rectangle 12"/>
                <p:cNvSpPr>
                  <a:spLocks noChangeArrowheads="1"/>
                </p:cNvSpPr>
                <p:nvPr/>
              </p:nvSpPr>
              <p:spPr bwMode="auto">
                <a:xfrm>
                  <a:off x="3484" y="0"/>
                  <a:ext cx="820" cy="403"/>
                </a:xfrm>
                <a:prstGeom prst="rect">
                  <a:avLst/>
                </a:prstGeom>
                <a:noFill/>
                <a:ln w="7">
                  <a:solidFill>
                    <a:srgbClr val="A0A0A0"/>
                  </a:solidFill>
                  <a:miter lim="800000"/>
                  <a:headEnd/>
                  <a:tailEnd/>
                </a:ln>
              </p:spPr>
              <p:txBody>
                <a:bodyPr/>
                <a:lstStyle/>
                <a:p>
                  <a:endParaRPr lang="en-US"/>
                </a:p>
              </p:txBody>
            </p:sp>
          </p:grpSp>
          <p:grpSp>
            <p:nvGrpSpPr>
              <p:cNvPr id="51209" name="Group 13"/>
              <p:cNvGrpSpPr>
                <a:grpSpLocks/>
              </p:cNvGrpSpPr>
              <p:nvPr/>
            </p:nvGrpSpPr>
            <p:grpSpPr bwMode="auto">
              <a:xfrm>
                <a:off x="0" y="403"/>
                <a:ext cx="482" cy="394"/>
                <a:chOff x="0" y="403"/>
                <a:chExt cx="482" cy="394"/>
              </a:xfrm>
            </p:grpSpPr>
            <p:sp>
              <p:nvSpPr>
                <p:cNvPr id="51342" name="Rectangle 14"/>
                <p:cNvSpPr>
                  <a:spLocks noChangeArrowheads="1"/>
                </p:cNvSpPr>
                <p:nvPr/>
              </p:nvSpPr>
              <p:spPr bwMode="auto">
                <a:xfrm>
                  <a:off x="43" y="403"/>
                  <a:ext cx="396" cy="394"/>
                </a:xfrm>
                <a:prstGeom prst="rect">
                  <a:avLst/>
                </a:prstGeom>
                <a:noFill/>
                <a:ln w="9525">
                  <a:noFill/>
                  <a:miter lim="800000"/>
                  <a:headEnd/>
                  <a:tailEnd/>
                </a:ln>
              </p:spPr>
              <p:txBody>
                <a:bodyPr/>
                <a:lstStyle/>
                <a:p>
                  <a:pPr algn="ctr"/>
                  <a:r>
                    <a:rPr lang="en-US" sz="1100">
                      <a:latin typeface="Tahoma" pitchFamily="34" charset="0"/>
                      <a:cs typeface="Tahoma" pitchFamily="34" charset="0"/>
                    </a:rPr>
                    <a:t>7</a:t>
                  </a:r>
                  <a:endParaRPr lang="en-US" sz="1200">
                    <a:cs typeface="Times New Roman" pitchFamily="18" charset="0"/>
                  </a:endParaRPr>
                </a:p>
                <a:p>
                  <a:pPr algn="ctr" eaLnBrk="0" hangingPunct="0"/>
                  <a:endParaRPr lang="en-US"/>
                </a:p>
              </p:txBody>
            </p:sp>
            <p:sp>
              <p:nvSpPr>
                <p:cNvPr id="51343" name="Rectangle 15"/>
                <p:cNvSpPr>
                  <a:spLocks noChangeArrowheads="1"/>
                </p:cNvSpPr>
                <p:nvPr/>
              </p:nvSpPr>
              <p:spPr bwMode="auto">
                <a:xfrm>
                  <a:off x="0" y="403"/>
                  <a:ext cx="482" cy="394"/>
                </a:xfrm>
                <a:prstGeom prst="rect">
                  <a:avLst/>
                </a:prstGeom>
                <a:noFill/>
                <a:ln w="7">
                  <a:solidFill>
                    <a:srgbClr val="A0A0A0"/>
                  </a:solidFill>
                  <a:miter lim="800000"/>
                  <a:headEnd/>
                  <a:tailEnd/>
                </a:ln>
              </p:spPr>
              <p:txBody>
                <a:bodyPr/>
                <a:lstStyle/>
                <a:p>
                  <a:endParaRPr lang="en-US"/>
                </a:p>
              </p:txBody>
            </p:sp>
          </p:grpSp>
          <p:grpSp>
            <p:nvGrpSpPr>
              <p:cNvPr id="51210" name="Group 16"/>
              <p:cNvGrpSpPr>
                <a:grpSpLocks/>
              </p:cNvGrpSpPr>
              <p:nvPr/>
            </p:nvGrpSpPr>
            <p:grpSpPr bwMode="auto">
              <a:xfrm>
                <a:off x="482" y="403"/>
                <a:ext cx="3002" cy="394"/>
                <a:chOff x="482" y="403"/>
                <a:chExt cx="3002" cy="394"/>
              </a:xfrm>
            </p:grpSpPr>
            <p:sp>
              <p:nvSpPr>
                <p:cNvPr id="51340" name="Rectangle 17"/>
                <p:cNvSpPr>
                  <a:spLocks noChangeArrowheads="1"/>
                </p:cNvSpPr>
                <p:nvPr/>
              </p:nvSpPr>
              <p:spPr bwMode="auto">
                <a:xfrm>
                  <a:off x="525" y="403"/>
                  <a:ext cx="2916" cy="394"/>
                </a:xfrm>
                <a:prstGeom prst="rect">
                  <a:avLst/>
                </a:prstGeom>
                <a:noFill/>
                <a:ln w="9525">
                  <a:noFill/>
                  <a:miter lim="800000"/>
                  <a:headEnd/>
                  <a:tailEnd/>
                </a:ln>
              </p:spPr>
              <p:txBody>
                <a:bodyPr/>
                <a:lstStyle/>
                <a:p>
                  <a:r>
                    <a:rPr lang="en-US" sz="1100">
                      <a:latin typeface="Tahoma" pitchFamily="34" charset="0"/>
                      <a:cs typeface="Tahoma" pitchFamily="34" charset="0"/>
                    </a:rPr>
                    <a:t>Whether working papers are properly maintained?</a:t>
                  </a:r>
                  <a:endParaRPr lang="en-US" sz="1200">
                    <a:cs typeface="Times New Roman" pitchFamily="18" charset="0"/>
                  </a:endParaRPr>
                </a:p>
                <a:p>
                  <a:pPr eaLnBrk="0" hangingPunct="0"/>
                  <a:endParaRPr lang="en-US"/>
                </a:p>
              </p:txBody>
            </p:sp>
            <p:sp>
              <p:nvSpPr>
                <p:cNvPr id="51341" name="Rectangle 18"/>
                <p:cNvSpPr>
                  <a:spLocks noChangeArrowheads="1"/>
                </p:cNvSpPr>
                <p:nvPr/>
              </p:nvSpPr>
              <p:spPr bwMode="auto">
                <a:xfrm>
                  <a:off x="482" y="403"/>
                  <a:ext cx="3002" cy="394"/>
                </a:xfrm>
                <a:prstGeom prst="rect">
                  <a:avLst/>
                </a:prstGeom>
                <a:noFill/>
                <a:ln w="7">
                  <a:solidFill>
                    <a:srgbClr val="A0A0A0"/>
                  </a:solidFill>
                  <a:miter lim="800000"/>
                  <a:headEnd/>
                  <a:tailEnd/>
                </a:ln>
              </p:spPr>
              <p:txBody>
                <a:bodyPr/>
                <a:lstStyle/>
                <a:p>
                  <a:endParaRPr lang="en-US"/>
                </a:p>
              </p:txBody>
            </p:sp>
          </p:grpSp>
          <p:grpSp>
            <p:nvGrpSpPr>
              <p:cNvPr id="51211" name="Group 19"/>
              <p:cNvGrpSpPr>
                <a:grpSpLocks/>
              </p:cNvGrpSpPr>
              <p:nvPr/>
            </p:nvGrpSpPr>
            <p:grpSpPr bwMode="auto">
              <a:xfrm>
                <a:off x="3484" y="403"/>
                <a:ext cx="374" cy="394"/>
                <a:chOff x="3484" y="403"/>
                <a:chExt cx="374" cy="394"/>
              </a:xfrm>
            </p:grpSpPr>
            <p:sp>
              <p:nvSpPr>
                <p:cNvPr id="51338" name="Rectangle 20"/>
                <p:cNvSpPr>
                  <a:spLocks noChangeArrowheads="1"/>
                </p:cNvSpPr>
                <p:nvPr/>
              </p:nvSpPr>
              <p:spPr bwMode="auto">
                <a:xfrm>
                  <a:off x="3527" y="403"/>
                  <a:ext cx="288" cy="394"/>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1339" name="Rectangle 21"/>
                <p:cNvSpPr>
                  <a:spLocks noChangeArrowheads="1"/>
                </p:cNvSpPr>
                <p:nvPr/>
              </p:nvSpPr>
              <p:spPr bwMode="auto">
                <a:xfrm>
                  <a:off x="3484" y="403"/>
                  <a:ext cx="374" cy="394"/>
                </a:xfrm>
                <a:prstGeom prst="rect">
                  <a:avLst/>
                </a:prstGeom>
                <a:noFill/>
                <a:ln w="7">
                  <a:solidFill>
                    <a:srgbClr val="A0A0A0"/>
                  </a:solidFill>
                  <a:miter lim="800000"/>
                  <a:headEnd/>
                  <a:tailEnd/>
                </a:ln>
              </p:spPr>
              <p:txBody>
                <a:bodyPr/>
                <a:lstStyle/>
                <a:p>
                  <a:endParaRPr lang="en-US"/>
                </a:p>
              </p:txBody>
            </p:sp>
          </p:grpSp>
          <p:grpSp>
            <p:nvGrpSpPr>
              <p:cNvPr id="51212" name="Group 22"/>
              <p:cNvGrpSpPr>
                <a:grpSpLocks/>
              </p:cNvGrpSpPr>
              <p:nvPr/>
            </p:nvGrpSpPr>
            <p:grpSpPr bwMode="auto">
              <a:xfrm>
                <a:off x="3858" y="403"/>
                <a:ext cx="446" cy="394"/>
                <a:chOff x="3858" y="403"/>
                <a:chExt cx="446" cy="394"/>
              </a:xfrm>
            </p:grpSpPr>
            <p:sp>
              <p:nvSpPr>
                <p:cNvPr id="51336" name="Rectangle 23"/>
                <p:cNvSpPr>
                  <a:spLocks noChangeArrowheads="1"/>
                </p:cNvSpPr>
                <p:nvPr/>
              </p:nvSpPr>
              <p:spPr bwMode="auto">
                <a:xfrm>
                  <a:off x="3901" y="403"/>
                  <a:ext cx="360" cy="394"/>
                </a:xfrm>
                <a:prstGeom prst="rect">
                  <a:avLst/>
                </a:prstGeom>
                <a:noFill/>
                <a:ln w="9525">
                  <a:noFill/>
                  <a:miter lim="800000"/>
                  <a:headEnd/>
                  <a:tailEnd/>
                </a:ln>
              </p:spPr>
              <p:txBody>
                <a:bodyPr/>
                <a:lstStyle/>
                <a:p>
                  <a:pPr algn="ctr"/>
                  <a:r>
                    <a:rPr lang="en-US" sz="11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1337" name="Rectangle 24"/>
                <p:cNvSpPr>
                  <a:spLocks noChangeArrowheads="1"/>
                </p:cNvSpPr>
                <p:nvPr/>
              </p:nvSpPr>
              <p:spPr bwMode="auto">
                <a:xfrm>
                  <a:off x="3858" y="403"/>
                  <a:ext cx="446" cy="394"/>
                </a:xfrm>
                <a:prstGeom prst="rect">
                  <a:avLst/>
                </a:prstGeom>
                <a:noFill/>
                <a:ln w="7">
                  <a:solidFill>
                    <a:srgbClr val="A0A0A0"/>
                  </a:solidFill>
                  <a:miter lim="800000"/>
                  <a:headEnd/>
                  <a:tailEnd/>
                </a:ln>
              </p:spPr>
              <p:txBody>
                <a:bodyPr/>
                <a:lstStyle/>
                <a:p>
                  <a:endParaRPr lang="en-US"/>
                </a:p>
              </p:txBody>
            </p:sp>
          </p:grpSp>
          <p:grpSp>
            <p:nvGrpSpPr>
              <p:cNvPr id="51213" name="Group 25"/>
              <p:cNvGrpSpPr>
                <a:grpSpLocks/>
              </p:cNvGrpSpPr>
              <p:nvPr/>
            </p:nvGrpSpPr>
            <p:grpSpPr bwMode="auto">
              <a:xfrm>
                <a:off x="0" y="797"/>
                <a:ext cx="482" cy="500"/>
                <a:chOff x="0" y="797"/>
                <a:chExt cx="482" cy="500"/>
              </a:xfrm>
            </p:grpSpPr>
            <p:sp>
              <p:nvSpPr>
                <p:cNvPr id="51334" name="Rectangle 26"/>
                <p:cNvSpPr>
                  <a:spLocks noChangeArrowheads="1"/>
                </p:cNvSpPr>
                <p:nvPr/>
              </p:nvSpPr>
              <p:spPr bwMode="auto">
                <a:xfrm>
                  <a:off x="43" y="797"/>
                  <a:ext cx="396"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8</a:t>
                  </a:r>
                  <a:endParaRPr lang="en-US" sz="1200">
                    <a:cs typeface="Times New Roman" pitchFamily="18" charset="0"/>
                  </a:endParaRPr>
                </a:p>
                <a:p>
                  <a:pPr algn="ctr" eaLnBrk="0" hangingPunct="0"/>
                  <a:endParaRPr lang="en-US"/>
                </a:p>
              </p:txBody>
            </p:sp>
            <p:sp>
              <p:nvSpPr>
                <p:cNvPr id="51335" name="Rectangle 27"/>
                <p:cNvSpPr>
                  <a:spLocks noChangeArrowheads="1"/>
                </p:cNvSpPr>
                <p:nvPr/>
              </p:nvSpPr>
              <p:spPr bwMode="auto">
                <a:xfrm>
                  <a:off x="0" y="797"/>
                  <a:ext cx="482" cy="500"/>
                </a:xfrm>
                <a:prstGeom prst="rect">
                  <a:avLst/>
                </a:prstGeom>
                <a:noFill/>
                <a:ln w="7">
                  <a:solidFill>
                    <a:srgbClr val="A0A0A0"/>
                  </a:solidFill>
                  <a:miter lim="800000"/>
                  <a:headEnd/>
                  <a:tailEnd/>
                </a:ln>
              </p:spPr>
              <p:txBody>
                <a:bodyPr/>
                <a:lstStyle/>
                <a:p>
                  <a:endParaRPr lang="en-US"/>
                </a:p>
              </p:txBody>
            </p:sp>
          </p:grpSp>
          <p:grpSp>
            <p:nvGrpSpPr>
              <p:cNvPr id="51214" name="Group 28"/>
              <p:cNvGrpSpPr>
                <a:grpSpLocks/>
              </p:cNvGrpSpPr>
              <p:nvPr/>
            </p:nvGrpSpPr>
            <p:grpSpPr bwMode="auto">
              <a:xfrm>
                <a:off x="482" y="797"/>
                <a:ext cx="3002" cy="500"/>
                <a:chOff x="482" y="797"/>
                <a:chExt cx="3002" cy="500"/>
              </a:xfrm>
            </p:grpSpPr>
            <p:sp>
              <p:nvSpPr>
                <p:cNvPr id="51332" name="Rectangle 29"/>
                <p:cNvSpPr>
                  <a:spLocks noChangeArrowheads="1"/>
                </p:cNvSpPr>
                <p:nvPr/>
              </p:nvSpPr>
              <p:spPr bwMode="auto">
                <a:xfrm>
                  <a:off x="525" y="797"/>
                  <a:ext cx="2916" cy="500"/>
                </a:xfrm>
                <a:prstGeom prst="rect">
                  <a:avLst/>
                </a:prstGeom>
                <a:noFill/>
                <a:ln w="9525">
                  <a:noFill/>
                  <a:miter lim="800000"/>
                  <a:headEnd/>
                  <a:tailEnd/>
                </a:ln>
              </p:spPr>
              <p:txBody>
                <a:bodyPr/>
                <a:lstStyle/>
                <a:p>
                  <a:r>
                    <a:rPr lang="en-US" sz="1100">
                      <a:latin typeface="Tahoma" pitchFamily="34" charset="0"/>
                      <a:cs typeface="Tahoma" pitchFamily="34" charset="0"/>
                    </a:rPr>
                    <a:t>Whether review of internal control systems was carried</a:t>
                  </a:r>
                  <a:endParaRPr lang="en-US" sz="1200">
                    <a:cs typeface="Times New Roman" pitchFamily="18" charset="0"/>
                  </a:endParaRPr>
                </a:p>
                <a:p>
                  <a:pPr eaLnBrk="0" hangingPunct="0"/>
                  <a:r>
                    <a:rPr lang="en-US" sz="1100">
                      <a:latin typeface="Tahoma" pitchFamily="34" charset="0"/>
                      <a:cs typeface="Tahoma" pitchFamily="34" charset="0"/>
                    </a:rPr>
                    <a:t> out properly in performing attestation engagement?</a:t>
                  </a:r>
                  <a:endParaRPr lang="en-US" sz="1200">
                    <a:cs typeface="Times New Roman" pitchFamily="18" charset="0"/>
                  </a:endParaRPr>
                </a:p>
                <a:p>
                  <a:pPr eaLnBrk="0" hangingPunct="0"/>
                  <a:endParaRPr lang="en-US"/>
                </a:p>
              </p:txBody>
            </p:sp>
            <p:sp>
              <p:nvSpPr>
                <p:cNvPr id="51333" name="Rectangle 30"/>
                <p:cNvSpPr>
                  <a:spLocks noChangeArrowheads="1"/>
                </p:cNvSpPr>
                <p:nvPr/>
              </p:nvSpPr>
              <p:spPr bwMode="auto">
                <a:xfrm>
                  <a:off x="482" y="797"/>
                  <a:ext cx="3002" cy="500"/>
                </a:xfrm>
                <a:prstGeom prst="rect">
                  <a:avLst/>
                </a:prstGeom>
                <a:noFill/>
                <a:ln w="7">
                  <a:solidFill>
                    <a:srgbClr val="A0A0A0"/>
                  </a:solidFill>
                  <a:miter lim="800000"/>
                  <a:headEnd/>
                  <a:tailEnd/>
                </a:ln>
              </p:spPr>
              <p:txBody>
                <a:bodyPr/>
                <a:lstStyle/>
                <a:p>
                  <a:endParaRPr lang="en-US"/>
                </a:p>
              </p:txBody>
            </p:sp>
          </p:grpSp>
          <p:grpSp>
            <p:nvGrpSpPr>
              <p:cNvPr id="51215" name="Group 31"/>
              <p:cNvGrpSpPr>
                <a:grpSpLocks/>
              </p:cNvGrpSpPr>
              <p:nvPr/>
            </p:nvGrpSpPr>
            <p:grpSpPr bwMode="auto">
              <a:xfrm>
                <a:off x="3484" y="797"/>
                <a:ext cx="374" cy="500"/>
                <a:chOff x="3484" y="797"/>
                <a:chExt cx="374" cy="500"/>
              </a:xfrm>
            </p:grpSpPr>
            <p:sp>
              <p:nvSpPr>
                <p:cNvPr id="51330" name="Rectangle 32"/>
                <p:cNvSpPr>
                  <a:spLocks noChangeArrowheads="1"/>
                </p:cNvSpPr>
                <p:nvPr/>
              </p:nvSpPr>
              <p:spPr bwMode="auto">
                <a:xfrm>
                  <a:off x="3527" y="797"/>
                  <a:ext cx="288"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1331" name="Rectangle 33"/>
                <p:cNvSpPr>
                  <a:spLocks noChangeArrowheads="1"/>
                </p:cNvSpPr>
                <p:nvPr/>
              </p:nvSpPr>
              <p:spPr bwMode="auto">
                <a:xfrm>
                  <a:off x="3484" y="797"/>
                  <a:ext cx="374" cy="500"/>
                </a:xfrm>
                <a:prstGeom prst="rect">
                  <a:avLst/>
                </a:prstGeom>
                <a:noFill/>
                <a:ln w="7">
                  <a:solidFill>
                    <a:srgbClr val="A0A0A0"/>
                  </a:solidFill>
                  <a:miter lim="800000"/>
                  <a:headEnd/>
                  <a:tailEnd/>
                </a:ln>
              </p:spPr>
              <p:txBody>
                <a:bodyPr/>
                <a:lstStyle/>
                <a:p>
                  <a:endParaRPr lang="en-US"/>
                </a:p>
              </p:txBody>
            </p:sp>
          </p:grpSp>
          <p:grpSp>
            <p:nvGrpSpPr>
              <p:cNvPr id="51216" name="Group 34"/>
              <p:cNvGrpSpPr>
                <a:grpSpLocks/>
              </p:cNvGrpSpPr>
              <p:nvPr/>
            </p:nvGrpSpPr>
            <p:grpSpPr bwMode="auto">
              <a:xfrm>
                <a:off x="3858" y="797"/>
                <a:ext cx="446" cy="500"/>
                <a:chOff x="3858" y="797"/>
                <a:chExt cx="446" cy="500"/>
              </a:xfrm>
            </p:grpSpPr>
            <p:sp>
              <p:nvSpPr>
                <p:cNvPr id="51328" name="Rectangle 35"/>
                <p:cNvSpPr>
                  <a:spLocks noChangeArrowheads="1"/>
                </p:cNvSpPr>
                <p:nvPr/>
              </p:nvSpPr>
              <p:spPr bwMode="auto">
                <a:xfrm>
                  <a:off x="3901" y="797"/>
                  <a:ext cx="360"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1329" name="Rectangle 36"/>
                <p:cNvSpPr>
                  <a:spLocks noChangeArrowheads="1"/>
                </p:cNvSpPr>
                <p:nvPr/>
              </p:nvSpPr>
              <p:spPr bwMode="auto">
                <a:xfrm>
                  <a:off x="3858" y="797"/>
                  <a:ext cx="446" cy="500"/>
                </a:xfrm>
                <a:prstGeom prst="rect">
                  <a:avLst/>
                </a:prstGeom>
                <a:noFill/>
                <a:ln w="7">
                  <a:solidFill>
                    <a:srgbClr val="A0A0A0"/>
                  </a:solidFill>
                  <a:miter lim="800000"/>
                  <a:headEnd/>
                  <a:tailEnd/>
                </a:ln>
              </p:spPr>
              <p:txBody>
                <a:bodyPr/>
                <a:lstStyle/>
                <a:p>
                  <a:endParaRPr lang="en-US"/>
                </a:p>
              </p:txBody>
            </p:sp>
          </p:grpSp>
          <p:grpSp>
            <p:nvGrpSpPr>
              <p:cNvPr id="51217" name="Group 37"/>
              <p:cNvGrpSpPr>
                <a:grpSpLocks/>
              </p:cNvGrpSpPr>
              <p:nvPr/>
            </p:nvGrpSpPr>
            <p:grpSpPr bwMode="auto">
              <a:xfrm>
                <a:off x="0" y="1297"/>
                <a:ext cx="482" cy="500"/>
                <a:chOff x="0" y="1297"/>
                <a:chExt cx="482" cy="500"/>
              </a:xfrm>
            </p:grpSpPr>
            <p:sp>
              <p:nvSpPr>
                <p:cNvPr id="51326" name="Rectangle 38"/>
                <p:cNvSpPr>
                  <a:spLocks noChangeArrowheads="1"/>
                </p:cNvSpPr>
                <p:nvPr/>
              </p:nvSpPr>
              <p:spPr bwMode="auto">
                <a:xfrm>
                  <a:off x="43" y="1297"/>
                  <a:ext cx="396"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9 (a)</a:t>
                  </a:r>
                  <a:endParaRPr lang="en-US" sz="1200">
                    <a:cs typeface="Times New Roman" pitchFamily="18" charset="0"/>
                  </a:endParaRPr>
                </a:p>
                <a:p>
                  <a:pPr algn="ctr" eaLnBrk="0" hangingPunct="0"/>
                  <a:endParaRPr lang="en-US"/>
                </a:p>
              </p:txBody>
            </p:sp>
            <p:sp>
              <p:nvSpPr>
                <p:cNvPr id="51327" name="Rectangle 39"/>
                <p:cNvSpPr>
                  <a:spLocks noChangeArrowheads="1"/>
                </p:cNvSpPr>
                <p:nvPr/>
              </p:nvSpPr>
              <p:spPr bwMode="auto">
                <a:xfrm>
                  <a:off x="0" y="1297"/>
                  <a:ext cx="482" cy="500"/>
                </a:xfrm>
                <a:prstGeom prst="rect">
                  <a:avLst/>
                </a:prstGeom>
                <a:noFill/>
                <a:ln w="7">
                  <a:solidFill>
                    <a:srgbClr val="A0A0A0"/>
                  </a:solidFill>
                  <a:miter lim="800000"/>
                  <a:headEnd/>
                  <a:tailEnd/>
                </a:ln>
              </p:spPr>
              <p:txBody>
                <a:bodyPr/>
                <a:lstStyle/>
                <a:p>
                  <a:endParaRPr lang="en-US"/>
                </a:p>
              </p:txBody>
            </p:sp>
          </p:grpSp>
          <p:grpSp>
            <p:nvGrpSpPr>
              <p:cNvPr id="51218" name="Group 40"/>
              <p:cNvGrpSpPr>
                <a:grpSpLocks/>
              </p:cNvGrpSpPr>
              <p:nvPr/>
            </p:nvGrpSpPr>
            <p:grpSpPr bwMode="auto">
              <a:xfrm>
                <a:off x="482" y="1297"/>
                <a:ext cx="3002" cy="500"/>
                <a:chOff x="482" y="1297"/>
                <a:chExt cx="3002" cy="500"/>
              </a:xfrm>
            </p:grpSpPr>
            <p:sp>
              <p:nvSpPr>
                <p:cNvPr id="51324" name="Rectangle 41"/>
                <p:cNvSpPr>
                  <a:spLocks noChangeArrowheads="1"/>
                </p:cNvSpPr>
                <p:nvPr/>
              </p:nvSpPr>
              <p:spPr bwMode="auto">
                <a:xfrm>
                  <a:off x="525" y="1297"/>
                  <a:ext cx="2916" cy="500"/>
                </a:xfrm>
                <a:prstGeom prst="rect">
                  <a:avLst/>
                </a:prstGeom>
                <a:noFill/>
                <a:ln w="9525">
                  <a:noFill/>
                  <a:miter lim="800000"/>
                  <a:headEnd/>
                  <a:tailEnd/>
                </a:ln>
              </p:spPr>
              <p:txBody>
                <a:bodyPr/>
                <a:lstStyle/>
                <a:p>
                  <a:r>
                    <a:rPr lang="en-US" sz="1100">
                      <a:latin typeface="Tahoma" pitchFamily="34" charset="0"/>
                      <a:cs typeface="Tahoma" pitchFamily="34" charset="0"/>
                    </a:rPr>
                    <a:t>Whether proper systems and procedures exist within </a:t>
                  </a:r>
                  <a:endParaRPr lang="en-US" sz="1200">
                    <a:cs typeface="Times New Roman" pitchFamily="18" charset="0"/>
                  </a:endParaRPr>
                </a:p>
                <a:p>
                  <a:pPr eaLnBrk="0" hangingPunct="0"/>
                  <a:r>
                    <a:rPr lang="en-US" sz="1100">
                      <a:latin typeface="Tahoma" pitchFamily="34" charset="0"/>
                      <a:cs typeface="Tahoma" pitchFamily="34" charset="0"/>
                    </a:rPr>
                    <a:t>the PU to ensure compliance with technical standards?</a:t>
                  </a:r>
                  <a:endParaRPr lang="en-US" sz="1200">
                    <a:cs typeface="Times New Roman" pitchFamily="18" charset="0"/>
                  </a:endParaRPr>
                </a:p>
                <a:p>
                  <a:pPr eaLnBrk="0" hangingPunct="0"/>
                  <a:endParaRPr lang="en-US"/>
                </a:p>
              </p:txBody>
            </p:sp>
            <p:sp>
              <p:nvSpPr>
                <p:cNvPr id="51325" name="Rectangle 42"/>
                <p:cNvSpPr>
                  <a:spLocks noChangeArrowheads="1"/>
                </p:cNvSpPr>
                <p:nvPr/>
              </p:nvSpPr>
              <p:spPr bwMode="auto">
                <a:xfrm>
                  <a:off x="482" y="1297"/>
                  <a:ext cx="3002" cy="500"/>
                </a:xfrm>
                <a:prstGeom prst="rect">
                  <a:avLst/>
                </a:prstGeom>
                <a:noFill/>
                <a:ln w="7">
                  <a:solidFill>
                    <a:srgbClr val="A0A0A0"/>
                  </a:solidFill>
                  <a:miter lim="800000"/>
                  <a:headEnd/>
                  <a:tailEnd/>
                </a:ln>
              </p:spPr>
              <p:txBody>
                <a:bodyPr/>
                <a:lstStyle/>
                <a:p>
                  <a:endParaRPr lang="en-US"/>
                </a:p>
              </p:txBody>
            </p:sp>
          </p:grpSp>
          <p:grpSp>
            <p:nvGrpSpPr>
              <p:cNvPr id="51219" name="Group 43"/>
              <p:cNvGrpSpPr>
                <a:grpSpLocks/>
              </p:cNvGrpSpPr>
              <p:nvPr/>
            </p:nvGrpSpPr>
            <p:grpSpPr bwMode="auto">
              <a:xfrm>
                <a:off x="3484" y="1297"/>
                <a:ext cx="374" cy="500"/>
                <a:chOff x="3484" y="1297"/>
                <a:chExt cx="374" cy="500"/>
              </a:xfrm>
            </p:grpSpPr>
            <p:sp>
              <p:nvSpPr>
                <p:cNvPr id="51322" name="Rectangle 44"/>
                <p:cNvSpPr>
                  <a:spLocks noChangeArrowheads="1"/>
                </p:cNvSpPr>
                <p:nvPr/>
              </p:nvSpPr>
              <p:spPr bwMode="auto">
                <a:xfrm>
                  <a:off x="3527" y="1297"/>
                  <a:ext cx="288"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1323" name="Rectangle 45"/>
                <p:cNvSpPr>
                  <a:spLocks noChangeArrowheads="1"/>
                </p:cNvSpPr>
                <p:nvPr/>
              </p:nvSpPr>
              <p:spPr bwMode="auto">
                <a:xfrm>
                  <a:off x="3484" y="1297"/>
                  <a:ext cx="374" cy="500"/>
                </a:xfrm>
                <a:prstGeom prst="rect">
                  <a:avLst/>
                </a:prstGeom>
                <a:noFill/>
                <a:ln w="7">
                  <a:solidFill>
                    <a:srgbClr val="A0A0A0"/>
                  </a:solidFill>
                  <a:miter lim="800000"/>
                  <a:headEnd/>
                  <a:tailEnd/>
                </a:ln>
              </p:spPr>
              <p:txBody>
                <a:bodyPr/>
                <a:lstStyle/>
                <a:p>
                  <a:endParaRPr lang="en-US"/>
                </a:p>
              </p:txBody>
            </p:sp>
          </p:grpSp>
          <p:grpSp>
            <p:nvGrpSpPr>
              <p:cNvPr id="51220" name="Group 46"/>
              <p:cNvGrpSpPr>
                <a:grpSpLocks/>
              </p:cNvGrpSpPr>
              <p:nvPr/>
            </p:nvGrpSpPr>
            <p:grpSpPr bwMode="auto">
              <a:xfrm>
                <a:off x="3858" y="1297"/>
                <a:ext cx="446" cy="500"/>
                <a:chOff x="3858" y="1297"/>
                <a:chExt cx="446" cy="500"/>
              </a:xfrm>
            </p:grpSpPr>
            <p:sp>
              <p:nvSpPr>
                <p:cNvPr id="51320" name="Rectangle 47"/>
                <p:cNvSpPr>
                  <a:spLocks noChangeArrowheads="1"/>
                </p:cNvSpPr>
                <p:nvPr/>
              </p:nvSpPr>
              <p:spPr bwMode="auto">
                <a:xfrm>
                  <a:off x="3901" y="1297"/>
                  <a:ext cx="360"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1321" name="Rectangle 48"/>
                <p:cNvSpPr>
                  <a:spLocks noChangeArrowheads="1"/>
                </p:cNvSpPr>
                <p:nvPr/>
              </p:nvSpPr>
              <p:spPr bwMode="auto">
                <a:xfrm>
                  <a:off x="3858" y="1297"/>
                  <a:ext cx="446" cy="500"/>
                </a:xfrm>
                <a:prstGeom prst="rect">
                  <a:avLst/>
                </a:prstGeom>
                <a:noFill/>
                <a:ln w="7">
                  <a:solidFill>
                    <a:srgbClr val="A0A0A0"/>
                  </a:solidFill>
                  <a:miter lim="800000"/>
                  <a:headEnd/>
                  <a:tailEnd/>
                </a:ln>
              </p:spPr>
              <p:txBody>
                <a:bodyPr/>
                <a:lstStyle/>
                <a:p>
                  <a:endParaRPr lang="en-US"/>
                </a:p>
              </p:txBody>
            </p:sp>
          </p:grpSp>
          <p:grpSp>
            <p:nvGrpSpPr>
              <p:cNvPr id="51221" name="Group 49"/>
              <p:cNvGrpSpPr>
                <a:grpSpLocks/>
              </p:cNvGrpSpPr>
              <p:nvPr/>
            </p:nvGrpSpPr>
            <p:grpSpPr bwMode="auto">
              <a:xfrm>
                <a:off x="0" y="1797"/>
                <a:ext cx="482" cy="403"/>
                <a:chOff x="0" y="1797"/>
                <a:chExt cx="482" cy="403"/>
              </a:xfrm>
            </p:grpSpPr>
            <p:sp>
              <p:nvSpPr>
                <p:cNvPr id="51318" name="Rectangle 50"/>
                <p:cNvSpPr>
                  <a:spLocks noChangeArrowheads="1"/>
                </p:cNvSpPr>
                <p:nvPr/>
              </p:nvSpPr>
              <p:spPr bwMode="auto">
                <a:xfrm>
                  <a:off x="43" y="1797"/>
                  <a:ext cx="396" cy="403"/>
                </a:xfrm>
                <a:prstGeom prst="rect">
                  <a:avLst/>
                </a:prstGeom>
                <a:noFill/>
                <a:ln w="9525">
                  <a:noFill/>
                  <a:miter lim="800000"/>
                  <a:headEnd/>
                  <a:tailEnd/>
                </a:ln>
              </p:spPr>
              <p:txBody>
                <a:bodyPr/>
                <a:lstStyle/>
                <a:p>
                  <a:pPr algn="ctr"/>
                  <a:r>
                    <a:rPr lang="en-US" sz="1100">
                      <a:latin typeface="Tahoma" pitchFamily="34" charset="0"/>
                      <a:cs typeface="Tahoma" pitchFamily="34" charset="0"/>
                    </a:rPr>
                    <a:t>  (b)</a:t>
                  </a:r>
                  <a:endParaRPr lang="en-US" sz="1200">
                    <a:cs typeface="Times New Roman" pitchFamily="18" charset="0"/>
                  </a:endParaRPr>
                </a:p>
                <a:p>
                  <a:pPr algn="ctr" eaLnBrk="0" hangingPunct="0"/>
                  <a:endParaRPr lang="en-US"/>
                </a:p>
              </p:txBody>
            </p:sp>
            <p:sp>
              <p:nvSpPr>
                <p:cNvPr id="51319" name="Rectangle 51"/>
                <p:cNvSpPr>
                  <a:spLocks noChangeArrowheads="1"/>
                </p:cNvSpPr>
                <p:nvPr/>
              </p:nvSpPr>
              <p:spPr bwMode="auto">
                <a:xfrm>
                  <a:off x="0" y="1797"/>
                  <a:ext cx="482" cy="403"/>
                </a:xfrm>
                <a:prstGeom prst="rect">
                  <a:avLst/>
                </a:prstGeom>
                <a:noFill/>
                <a:ln w="7">
                  <a:solidFill>
                    <a:srgbClr val="A0A0A0"/>
                  </a:solidFill>
                  <a:miter lim="800000"/>
                  <a:headEnd/>
                  <a:tailEnd/>
                </a:ln>
              </p:spPr>
              <p:txBody>
                <a:bodyPr/>
                <a:lstStyle/>
                <a:p>
                  <a:endParaRPr lang="en-US"/>
                </a:p>
              </p:txBody>
            </p:sp>
          </p:grpSp>
          <p:grpSp>
            <p:nvGrpSpPr>
              <p:cNvPr id="51222" name="Group 52"/>
              <p:cNvGrpSpPr>
                <a:grpSpLocks/>
              </p:cNvGrpSpPr>
              <p:nvPr/>
            </p:nvGrpSpPr>
            <p:grpSpPr bwMode="auto">
              <a:xfrm>
                <a:off x="482" y="1797"/>
                <a:ext cx="3002" cy="403"/>
                <a:chOff x="482" y="1797"/>
                <a:chExt cx="3002" cy="403"/>
              </a:xfrm>
            </p:grpSpPr>
            <p:sp>
              <p:nvSpPr>
                <p:cNvPr id="51316" name="Rectangle 53"/>
                <p:cNvSpPr>
                  <a:spLocks noChangeArrowheads="1"/>
                </p:cNvSpPr>
                <p:nvPr/>
              </p:nvSpPr>
              <p:spPr bwMode="auto">
                <a:xfrm>
                  <a:off x="525" y="1797"/>
                  <a:ext cx="2916" cy="403"/>
                </a:xfrm>
                <a:prstGeom prst="rect">
                  <a:avLst/>
                </a:prstGeom>
                <a:noFill/>
                <a:ln w="9525">
                  <a:noFill/>
                  <a:miter lim="800000"/>
                  <a:headEnd/>
                  <a:tailEnd/>
                </a:ln>
              </p:spPr>
              <p:txBody>
                <a:bodyPr/>
                <a:lstStyle/>
                <a:p>
                  <a:r>
                    <a:rPr lang="en-US" sz="1100">
                      <a:latin typeface="Tahoma" pitchFamily="34" charset="0"/>
                      <a:cs typeface="Tahoma" pitchFamily="34" charset="0"/>
                    </a:rPr>
                    <a:t>If ‘No’, specify areas:</a:t>
                  </a:r>
                  <a:endParaRPr lang="en-US" sz="1200">
                    <a:cs typeface="Times New Roman" pitchFamily="18" charset="0"/>
                  </a:endParaRPr>
                </a:p>
                <a:p>
                  <a:pPr eaLnBrk="0" hangingPunct="0"/>
                  <a:endParaRPr lang="en-US"/>
                </a:p>
              </p:txBody>
            </p:sp>
            <p:sp>
              <p:nvSpPr>
                <p:cNvPr id="51317" name="Rectangle 54"/>
                <p:cNvSpPr>
                  <a:spLocks noChangeArrowheads="1"/>
                </p:cNvSpPr>
                <p:nvPr/>
              </p:nvSpPr>
              <p:spPr bwMode="auto">
                <a:xfrm>
                  <a:off x="482" y="1797"/>
                  <a:ext cx="3002" cy="403"/>
                </a:xfrm>
                <a:prstGeom prst="rect">
                  <a:avLst/>
                </a:prstGeom>
                <a:noFill/>
                <a:ln w="7">
                  <a:solidFill>
                    <a:srgbClr val="A0A0A0"/>
                  </a:solidFill>
                  <a:miter lim="800000"/>
                  <a:headEnd/>
                  <a:tailEnd/>
                </a:ln>
              </p:spPr>
              <p:txBody>
                <a:bodyPr/>
                <a:lstStyle/>
                <a:p>
                  <a:endParaRPr lang="en-US"/>
                </a:p>
              </p:txBody>
            </p:sp>
          </p:grpSp>
          <p:grpSp>
            <p:nvGrpSpPr>
              <p:cNvPr id="51223" name="Group 55"/>
              <p:cNvGrpSpPr>
                <a:grpSpLocks/>
              </p:cNvGrpSpPr>
              <p:nvPr/>
            </p:nvGrpSpPr>
            <p:grpSpPr bwMode="auto">
              <a:xfrm>
                <a:off x="3484" y="1797"/>
                <a:ext cx="820" cy="403"/>
                <a:chOff x="3484" y="1797"/>
                <a:chExt cx="820" cy="403"/>
              </a:xfrm>
            </p:grpSpPr>
            <p:sp>
              <p:nvSpPr>
                <p:cNvPr id="51314" name="Rectangle 56"/>
                <p:cNvSpPr>
                  <a:spLocks noChangeArrowheads="1"/>
                </p:cNvSpPr>
                <p:nvPr/>
              </p:nvSpPr>
              <p:spPr bwMode="auto">
                <a:xfrm>
                  <a:off x="3527" y="1797"/>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315" name="Rectangle 57"/>
                <p:cNvSpPr>
                  <a:spLocks noChangeArrowheads="1"/>
                </p:cNvSpPr>
                <p:nvPr/>
              </p:nvSpPr>
              <p:spPr bwMode="auto">
                <a:xfrm>
                  <a:off x="3484" y="1797"/>
                  <a:ext cx="820" cy="403"/>
                </a:xfrm>
                <a:prstGeom prst="rect">
                  <a:avLst/>
                </a:prstGeom>
                <a:noFill/>
                <a:ln w="7">
                  <a:solidFill>
                    <a:srgbClr val="A0A0A0"/>
                  </a:solidFill>
                  <a:miter lim="800000"/>
                  <a:headEnd/>
                  <a:tailEnd/>
                </a:ln>
              </p:spPr>
              <p:txBody>
                <a:bodyPr/>
                <a:lstStyle/>
                <a:p>
                  <a:endParaRPr lang="en-US"/>
                </a:p>
              </p:txBody>
            </p:sp>
          </p:grpSp>
          <p:grpSp>
            <p:nvGrpSpPr>
              <p:cNvPr id="51224" name="Group 58"/>
              <p:cNvGrpSpPr>
                <a:grpSpLocks/>
              </p:cNvGrpSpPr>
              <p:nvPr/>
            </p:nvGrpSpPr>
            <p:grpSpPr bwMode="auto">
              <a:xfrm>
                <a:off x="0" y="2200"/>
                <a:ext cx="482" cy="403"/>
                <a:chOff x="0" y="2200"/>
                <a:chExt cx="482" cy="403"/>
              </a:xfrm>
            </p:grpSpPr>
            <p:sp>
              <p:nvSpPr>
                <p:cNvPr id="51312" name="Rectangle 59"/>
                <p:cNvSpPr>
                  <a:spLocks noChangeArrowheads="1"/>
                </p:cNvSpPr>
                <p:nvPr/>
              </p:nvSpPr>
              <p:spPr bwMode="auto">
                <a:xfrm>
                  <a:off x="43" y="2200"/>
                  <a:ext cx="396"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313" name="Rectangle 60"/>
                <p:cNvSpPr>
                  <a:spLocks noChangeArrowheads="1"/>
                </p:cNvSpPr>
                <p:nvPr/>
              </p:nvSpPr>
              <p:spPr bwMode="auto">
                <a:xfrm>
                  <a:off x="0" y="2200"/>
                  <a:ext cx="482" cy="403"/>
                </a:xfrm>
                <a:prstGeom prst="rect">
                  <a:avLst/>
                </a:prstGeom>
                <a:noFill/>
                <a:ln w="7">
                  <a:solidFill>
                    <a:srgbClr val="A0A0A0"/>
                  </a:solidFill>
                  <a:miter lim="800000"/>
                  <a:headEnd/>
                  <a:tailEnd/>
                </a:ln>
              </p:spPr>
              <p:txBody>
                <a:bodyPr/>
                <a:lstStyle/>
                <a:p>
                  <a:endParaRPr lang="en-US"/>
                </a:p>
              </p:txBody>
            </p:sp>
          </p:grpSp>
          <p:grpSp>
            <p:nvGrpSpPr>
              <p:cNvPr id="51225" name="Group 61"/>
              <p:cNvGrpSpPr>
                <a:grpSpLocks/>
              </p:cNvGrpSpPr>
              <p:nvPr/>
            </p:nvGrpSpPr>
            <p:grpSpPr bwMode="auto">
              <a:xfrm>
                <a:off x="482" y="2200"/>
                <a:ext cx="3002" cy="403"/>
                <a:chOff x="482" y="2200"/>
                <a:chExt cx="3002" cy="403"/>
              </a:xfrm>
            </p:grpSpPr>
            <p:sp>
              <p:nvSpPr>
                <p:cNvPr id="51310" name="Rectangle 62"/>
                <p:cNvSpPr>
                  <a:spLocks noChangeArrowheads="1"/>
                </p:cNvSpPr>
                <p:nvPr/>
              </p:nvSpPr>
              <p:spPr bwMode="auto">
                <a:xfrm>
                  <a:off x="525" y="2200"/>
                  <a:ext cx="2916" cy="403"/>
                </a:xfrm>
                <a:prstGeom prst="rect">
                  <a:avLst/>
                </a:prstGeom>
                <a:noFill/>
                <a:ln w="9525">
                  <a:noFill/>
                  <a:miter lim="800000"/>
                  <a:headEnd/>
                  <a:tailEnd/>
                </a:ln>
              </p:spPr>
              <p:txBody>
                <a:bodyPr/>
                <a:lstStyle/>
                <a:p>
                  <a:r>
                    <a:rPr lang="en-US" sz="1100">
                      <a:latin typeface="Tahoma" pitchFamily="34" charset="0"/>
                      <a:cs typeface="Tahoma" pitchFamily="34" charset="0"/>
                    </a:rPr>
                    <a:t>(i) Accounting Standards including Interpretations thereof</a:t>
                  </a:r>
                  <a:endParaRPr lang="en-US" sz="1200">
                    <a:cs typeface="Times New Roman" pitchFamily="18" charset="0"/>
                  </a:endParaRPr>
                </a:p>
                <a:p>
                  <a:pPr eaLnBrk="0" hangingPunct="0"/>
                  <a:endParaRPr lang="en-US"/>
                </a:p>
              </p:txBody>
            </p:sp>
            <p:sp>
              <p:nvSpPr>
                <p:cNvPr id="51311" name="Rectangle 63"/>
                <p:cNvSpPr>
                  <a:spLocks noChangeArrowheads="1"/>
                </p:cNvSpPr>
                <p:nvPr/>
              </p:nvSpPr>
              <p:spPr bwMode="auto">
                <a:xfrm>
                  <a:off x="482" y="2200"/>
                  <a:ext cx="3002" cy="403"/>
                </a:xfrm>
                <a:prstGeom prst="rect">
                  <a:avLst/>
                </a:prstGeom>
                <a:noFill/>
                <a:ln w="7">
                  <a:solidFill>
                    <a:srgbClr val="A0A0A0"/>
                  </a:solidFill>
                  <a:miter lim="800000"/>
                  <a:headEnd/>
                  <a:tailEnd/>
                </a:ln>
              </p:spPr>
              <p:txBody>
                <a:bodyPr/>
                <a:lstStyle/>
                <a:p>
                  <a:endParaRPr lang="en-US"/>
                </a:p>
              </p:txBody>
            </p:sp>
          </p:grpSp>
          <p:grpSp>
            <p:nvGrpSpPr>
              <p:cNvPr id="51226" name="Group 64"/>
              <p:cNvGrpSpPr>
                <a:grpSpLocks/>
              </p:cNvGrpSpPr>
              <p:nvPr/>
            </p:nvGrpSpPr>
            <p:grpSpPr bwMode="auto">
              <a:xfrm>
                <a:off x="3484" y="2200"/>
                <a:ext cx="820" cy="403"/>
                <a:chOff x="3484" y="2200"/>
                <a:chExt cx="820" cy="403"/>
              </a:xfrm>
            </p:grpSpPr>
            <p:sp>
              <p:nvSpPr>
                <p:cNvPr id="51308" name="Rectangle 65"/>
                <p:cNvSpPr>
                  <a:spLocks noChangeArrowheads="1"/>
                </p:cNvSpPr>
                <p:nvPr/>
              </p:nvSpPr>
              <p:spPr bwMode="auto">
                <a:xfrm>
                  <a:off x="3527" y="2200"/>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309" name="Rectangle 66"/>
                <p:cNvSpPr>
                  <a:spLocks noChangeArrowheads="1"/>
                </p:cNvSpPr>
                <p:nvPr/>
              </p:nvSpPr>
              <p:spPr bwMode="auto">
                <a:xfrm>
                  <a:off x="3484" y="2200"/>
                  <a:ext cx="820" cy="403"/>
                </a:xfrm>
                <a:prstGeom prst="rect">
                  <a:avLst/>
                </a:prstGeom>
                <a:noFill/>
                <a:ln w="7">
                  <a:solidFill>
                    <a:srgbClr val="A0A0A0"/>
                  </a:solidFill>
                  <a:miter lim="800000"/>
                  <a:headEnd/>
                  <a:tailEnd/>
                </a:ln>
              </p:spPr>
              <p:txBody>
                <a:bodyPr/>
                <a:lstStyle/>
                <a:p>
                  <a:endParaRPr lang="en-US"/>
                </a:p>
              </p:txBody>
            </p:sp>
          </p:grpSp>
          <p:grpSp>
            <p:nvGrpSpPr>
              <p:cNvPr id="51227" name="Group 67"/>
              <p:cNvGrpSpPr>
                <a:grpSpLocks/>
              </p:cNvGrpSpPr>
              <p:nvPr/>
            </p:nvGrpSpPr>
            <p:grpSpPr bwMode="auto">
              <a:xfrm>
                <a:off x="0" y="2603"/>
                <a:ext cx="482" cy="500"/>
                <a:chOff x="0" y="2603"/>
                <a:chExt cx="482" cy="500"/>
              </a:xfrm>
            </p:grpSpPr>
            <p:sp>
              <p:nvSpPr>
                <p:cNvPr id="51306" name="Rectangle 68"/>
                <p:cNvSpPr>
                  <a:spLocks noChangeArrowheads="1"/>
                </p:cNvSpPr>
                <p:nvPr/>
              </p:nvSpPr>
              <p:spPr bwMode="auto">
                <a:xfrm>
                  <a:off x="43" y="2603"/>
                  <a:ext cx="396" cy="500"/>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307" name="Rectangle 69"/>
                <p:cNvSpPr>
                  <a:spLocks noChangeArrowheads="1"/>
                </p:cNvSpPr>
                <p:nvPr/>
              </p:nvSpPr>
              <p:spPr bwMode="auto">
                <a:xfrm>
                  <a:off x="0" y="2603"/>
                  <a:ext cx="482" cy="500"/>
                </a:xfrm>
                <a:prstGeom prst="rect">
                  <a:avLst/>
                </a:prstGeom>
                <a:noFill/>
                <a:ln w="7">
                  <a:solidFill>
                    <a:srgbClr val="A0A0A0"/>
                  </a:solidFill>
                  <a:miter lim="800000"/>
                  <a:headEnd/>
                  <a:tailEnd/>
                </a:ln>
              </p:spPr>
              <p:txBody>
                <a:bodyPr/>
                <a:lstStyle/>
                <a:p>
                  <a:endParaRPr lang="en-US"/>
                </a:p>
              </p:txBody>
            </p:sp>
          </p:grpSp>
          <p:grpSp>
            <p:nvGrpSpPr>
              <p:cNvPr id="51228" name="Group 70"/>
              <p:cNvGrpSpPr>
                <a:grpSpLocks/>
              </p:cNvGrpSpPr>
              <p:nvPr/>
            </p:nvGrpSpPr>
            <p:grpSpPr bwMode="auto">
              <a:xfrm>
                <a:off x="482" y="2603"/>
                <a:ext cx="3002" cy="500"/>
                <a:chOff x="482" y="2603"/>
                <a:chExt cx="3002" cy="500"/>
              </a:xfrm>
            </p:grpSpPr>
            <p:sp>
              <p:nvSpPr>
                <p:cNvPr id="51304" name="Rectangle 71"/>
                <p:cNvSpPr>
                  <a:spLocks noChangeArrowheads="1"/>
                </p:cNvSpPr>
                <p:nvPr/>
              </p:nvSpPr>
              <p:spPr bwMode="auto">
                <a:xfrm>
                  <a:off x="525" y="2603"/>
                  <a:ext cx="2916" cy="500"/>
                </a:xfrm>
                <a:prstGeom prst="rect">
                  <a:avLst/>
                </a:prstGeom>
                <a:noFill/>
                <a:ln w="9525">
                  <a:noFill/>
                  <a:miter lim="800000"/>
                  <a:headEnd/>
                  <a:tailEnd/>
                </a:ln>
              </p:spPr>
              <p:txBody>
                <a:bodyPr/>
                <a:lstStyle/>
                <a:p>
                  <a:r>
                    <a:rPr lang="en-US" sz="1100">
                      <a:latin typeface="Tahoma" pitchFamily="34" charset="0"/>
                      <a:cs typeface="Tahoma" pitchFamily="34" charset="0"/>
                    </a:rPr>
                    <a:t>(ii) Auditing and Assurance Standards including General Clarifications thereof</a:t>
                  </a:r>
                  <a:endParaRPr lang="en-US" sz="1200">
                    <a:cs typeface="Times New Roman" pitchFamily="18" charset="0"/>
                  </a:endParaRPr>
                </a:p>
                <a:p>
                  <a:pPr eaLnBrk="0" hangingPunct="0"/>
                  <a:endParaRPr lang="en-US"/>
                </a:p>
              </p:txBody>
            </p:sp>
            <p:sp>
              <p:nvSpPr>
                <p:cNvPr id="51305" name="Rectangle 72"/>
                <p:cNvSpPr>
                  <a:spLocks noChangeArrowheads="1"/>
                </p:cNvSpPr>
                <p:nvPr/>
              </p:nvSpPr>
              <p:spPr bwMode="auto">
                <a:xfrm>
                  <a:off x="482" y="2603"/>
                  <a:ext cx="3002" cy="500"/>
                </a:xfrm>
                <a:prstGeom prst="rect">
                  <a:avLst/>
                </a:prstGeom>
                <a:noFill/>
                <a:ln w="7">
                  <a:solidFill>
                    <a:srgbClr val="A0A0A0"/>
                  </a:solidFill>
                  <a:miter lim="800000"/>
                  <a:headEnd/>
                  <a:tailEnd/>
                </a:ln>
              </p:spPr>
              <p:txBody>
                <a:bodyPr/>
                <a:lstStyle/>
                <a:p>
                  <a:endParaRPr lang="en-US"/>
                </a:p>
              </p:txBody>
            </p:sp>
          </p:grpSp>
          <p:grpSp>
            <p:nvGrpSpPr>
              <p:cNvPr id="51229" name="Group 73"/>
              <p:cNvGrpSpPr>
                <a:grpSpLocks/>
              </p:cNvGrpSpPr>
              <p:nvPr/>
            </p:nvGrpSpPr>
            <p:grpSpPr bwMode="auto">
              <a:xfrm>
                <a:off x="3484" y="2603"/>
                <a:ext cx="820" cy="500"/>
                <a:chOff x="3484" y="2603"/>
                <a:chExt cx="820" cy="500"/>
              </a:xfrm>
            </p:grpSpPr>
            <p:sp>
              <p:nvSpPr>
                <p:cNvPr id="51302" name="Rectangle 74"/>
                <p:cNvSpPr>
                  <a:spLocks noChangeArrowheads="1"/>
                </p:cNvSpPr>
                <p:nvPr/>
              </p:nvSpPr>
              <p:spPr bwMode="auto">
                <a:xfrm>
                  <a:off x="3527" y="2603"/>
                  <a:ext cx="734" cy="500"/>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303" name="Rectangle 75"/>
                <p:cNvSpPr>
                  <a:spLocks noChangeArrowheads="1"/>
                </p:cNvSpPr>
                <p:nvPr/>
              </p:nvSpPr>
              <p:spPr bwMode="auto">
                <a:xfrm>
                  <a:off x="3484" y="2603"/>
                  <a:ext cx="820" cy="500"/>
                </a:xfrm>
                <a:prstGeom prst="rect">
                  <a:avLst/>
                </a:prstGeom>
                <a:noFill/>
                <a:ln w="7">
                  <a:solidFill>
                    <a:srgbClr val="A0A0A0"/>
                  </a:solidFill>
                  <a:miter lim="800000"/>
                  <a:headEnd/>
                  <a:tailEnd/>
                </a:ln>
              </p:spPr>
              <p:txBody>
                <a:bodyPr/>
                <a:lstStyle/>
                <a:p>
                  <a:endParaRPr lang="en-US"/>
                </a:p>
              </p:txBody>
            </p:sp>
          </p:grpSp>
          <p:grpSp>
            <p:nvGrpSpPr>
              <p:cNvPr id="51230" name="Group 76"/>
              <p:cNvGrpSpPr>
                <a:grpSpLocks/>
              </p:cNvGrpSpPr>
              <p:nvPr/>
            </p:nvGrpSpPr>
            <p:grpSpPr bwMode="auto">
              <a:xfrm>
                <a:off x="0" y="3103"/>
                <a:ext cx="482" cy="403"/>
                <a:chOff x="0" y="3103"/>
                <a:chExt cx="482" cy="403"/>
              </a:xfrm>
            </p:grpSpPr>
            <p:sp>
              <p:nvSpPr>
                <p:cNvPr id="51300" name="Rectangle 77"/>
                <p:cNvSpPr>
                  <a:spLocks noChangeArrowheads="1"/>
                </p:cNvSpPr>
                <p:nvPr/>
              </p:nvSpPr>
              <p:spPr bwMode="auto">
                <a:xfrm>
                  <a:off x="43" y="3103"/>
                  <a:ext cx="396"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301" name="Rectangle 78"/>
                <p:cNvSpPr>
                  <a:spLocks noChangeArrowheads="1"/>
                </p:cNvSpPr>
                <p:nvPr/>
              </p:nvSpPr>
              <p:spPr bwMode="auto">
                <a:xfrm>
                  <a:off x="0" y="3103"/>
                  <a:ext cx="482" cy="403"/>
                </a:xfrm>
                <a:prstGeom prst="rect">
                  <a:avLst/>
                </a:prstGeom>
                <a:noFill/>
                <a:ln w="7">
                  <a:solidFill>
                    <a:srgbClr val="A0A0A0"/>
                  </a:solidFill>
                  <a:miter lim="800000"/>
                  <a:headEnd/>
                  <a:tailEnd/>
                </a:ln>
              </p:spPr>
              <p:txBody>
                <a:bodyPr/>
                <a:lstStyle/>
                <a:p>
                  <a:endParaRPr lang="en-US"/>
                </a:p>
              </p:txBody>
            </p:sp>
          </p:grpSp>
          <p:grpSp>
            <p:nvGrpSpPr>
              <p:cNvPr id="51231" name="Group 79"/>
              <p:cNvGrpSpPr>
                <a:grpSpLocks/>
              </p:cNvGrpSpPr>
              <p:nvPr/>
            </p:nvGrpSpPr>
            <p:grpSpPr bwMode="auto">
              <a:xfrm>
                <a:off x="482" y="3103"/>
                <a:ext cx="3002" cy="403"/>
                <a:chOff x="482" y="3103"/>
                <a:chExt cx="3002" cy="403"/>
              </a:xfrm>
            </p:grpSpPr>
            <p:sp>
              <p:nvSpPr>
                <p:cNvPr id="51298" name="Rectangle 80"/>
                <p:cNvSpPr>
                  <a:spLocks noChangeArrowheads="1"/>
                </p:cNvSpPr>
                <p:nvPr/>
              </p:nvSpPr>
              <p:spPr bwMode="auto">
                <a:xfrm>
                  <a:off x="525" y="3103"/>
                  <a:ext cx="2916" cy="403"/>
                </a:xfrm>
                <a:prstGeom prst="rect">
                  <a:avLst/>
                </a:prstGeom>
                <a:noFill/>
                <a:ln w="9525">
                  <a:noFill/>
                  <a:miter lim="800000"/>
                  <a:headEnd/>
                  <a:tailEnd/>
                </a:ln>
              </p:spPr>
              <p:txBody>
                <a:bodyPr/>
                <a:lstStyle/>
                <a:p>
                  <a:r>
                    <a:rPr lang="en-US" sz="1100">
                      <a:latin typeface="Tahoma" pitchFamily="34" charset="0"/>
                      <a:cs typeface="Tahoma" pitchFamily="34" charset="0"/>
                    </a:rPr>
                    <a:t>(iii) Statements </a:t>
                  </a:r>
                  <a:endParaRPr lang="en-US" sz="1200">
                    <a:cs typeface="Times New Roman" pitchFamily="18" charset="0"/>
                  </a:endParaRPr>
                </a:p>
                <a:p>
                  <a:pPr eaLnBrk="0" hangingPunct="0"/>
                  <a:endParaRPr lang="en-US"/>
                </a:p>
              </p:txBody>
            </p:sp>
            <p:sp>
              <p:nvSpPr>
                <p:cNvPr id="51299" name="Rectangle 81"/>
                <p:cNvSpPr>
                  <a:spLocks noChangeArrowheads="1"/>
                </p:cNvSpPr>
                <p:nvPr/>
              </p:nvSpPr>
              <p:spPr bwMode="auto">
                <a:xfrm>
                  <a:off x="482" y="3103"/>
                  <a:ext cx="3002" cy="403"/>
                </a:xfrm>
                <a:prstGeom prst="rect">
                  <a:avLst/>
                </a:prstGeom>
                <a:noFill/>
                <a:ln w="7">
                  <a:solidFill>
                    <a:srgbClr val="A0A0A0"/>
                  </a:solidFill>
                  <a:miter lim="800000"/>
                  <a:headEnd/>
                  <a:tailEnd/>
                </a:ln>
              </p:spPr>
              <p:txBody>
                <a:bodyPr/>
                <a:lstStyle/>
                <a:p>
                  <a:endParaRPr lang="en-US"/>
                </a:p>
              </p:txBody>
            </p:sp>
          </p:grpSp>
          <p:grpSp>
            <p:nvGrpSpPr>
              <p:cNvPr id="51232" name="Group 82"/>
              <p:cNvGrpSpPr>
                <a:grpSpLocks/>
              </p:cNvGrpSpPr>
              <p:nvPr/>
            </p:nvGrpSpPr>
            <p:grpSpPr bwMode="auto">
              <a:xfrm>
                <a:off x="3484" y="3103"/>
                <a:ext cx="820" cy="403"/>
                <a:chOff x="3484" y="3103"/>
                <a:chExt cx="820" cy="403"/>
              </a:xfrm>
            </p:grpSpPr>
            <p:sp>
              <p:nvSpPr>
                <p:cNvPr id="51296" name="Rectangle 83"/>
                <p:cNvSpPr>
                  <a:spLocks noChangeArrowheads="1"/>
                </p:cNvSpPr>
                <p:nvPr/>
              </p:nvSpPr>
              <p:spPr bwMode="auto">
                <a:xfrm>
                  <a:off x="3527" y="3103"/>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297" name="Rectangle 84"/>
                <p:cNvSpPr>
                  <a:spLocks noChangeArrowheads="1"/>
                </p:cNvSpPr>
                <p:nvPr/>
              </p:nvSpPr>
              <p:spPr bwMode="auto">
                <a:xfrm>
                  <a:off x="3484" y="3103"/>
                  <a:ext cx="820" cy="403"/>
                </a:xfrm>
                <a:prstGeom prst="rect">
                  <a:avLst/>
                </a:prstGeom>
                <a:noFill/>
                <a:ln w="7">
                  <a:solidFill>
                    <a:srgbClr val="A0A0A0"/>
                  </a:solidFill>
                  <a:miter lim="800000"/>
                  <a:headEnd/>
                  <a:tailEnd/>
                </a:ln>
              </p:spPr>
              <p:txBody>
                <a:bodyPr/>
                <a:lstStyle/>
                <a:p>
                  <a:endParaRPr lang="en-US"/>
                </a:p>
              </p:txBody>
            </p:sp>
          </p:grpSp>
          <p:grpSp>
            <p:nvGrpSpPr>
              <p:cNvPr id="51233" name="Group 85"/>
              <p:cNvGrpSpPr>
                <a:grpSpLocks/>
              </p:cNvGrpSpPr>
              <p:nvPr/>
            </p:nvGrpSpPr>
            <p:grpSpPr bwMode="auto">
              <a:xfrm>
                <a:off x="0" y="3506"/>
                <a:ext cx="482" cy="403"/>
                <a:chOff x="0" y="3506"/>
                <a:chExt cx="482" cy="403"/>
              </a:xfrm>
            </p:grpSpPr>
            <p:sp>
              <p:nvSpPr>
                <p:cNvPr id="51294" name="Rectangle 86"/>
                <p:cNvSpPr>
                  <a:spLocks noChangeArrowheads="1"/>
                </p:cNvSpPr>
                <p:nvPr/>
              </p:nvSpPr>
              <p:spPr bwMode="auto">
                <a:xfrm>
                  <a:off x="43" y="3506"/>
                  <a:ext cx="396"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295" name="Rectangle 87"/>
                <p:cNvSpPr>
                  <a:spLocks noChangeArrowheads="1"/>
                </p:cNvSpPr>
                <p:nvPr/>
              </p:nvSpPr>
              <p:spPr bwMode="auto">
                <a:xfrm>
                  <a:off x="0" y="3506"/>
                  <a:ext cx="482" cy="403"/>
                </a:xfrm>
                <a:prstGeom prst="rect">
                  <a:avLst/>
                </a:prstGeom>
                <a:noFill/>
                <a:ln w="7">
                  <a:solidFill>
                    <a:srgbClr val="A0A0A0"/>
                  </a:solidFill>
                  <a:miter lim="800000"/>
                  <a:headEnd/>
                  <a:tailEnd/>
                </a:ln>
              </p:spPr>
              <p:txBody>
                <a:bodyPr/>
                <a:lstStyle/>
                <a:p>
                  <a:endParaRPr lang="en-US"/>
                </a:p>
              </p:txBody>
            </p:sp>
          </p:grpSp>
          <p:grpSp>
            <p:nvGrpSpPr>
              <p:cNvPr id="51234" name="Group 88"/>
              <p:cNvGrpSpPr>
                <a:grpSpLocks/>
              </p:cNvGrpSpPr>
              <p:nvPr/>
            </p:nvGrpSpPr>
            <p:grpSpPr bwMode="auto">
              <a:xfrm>
                <a:off x="482" y="3506"/>
                <a:ext cx="3002" cy="403"/>
                <a:chOff x="482" y="3506"/>
                <a:chExt cx="3002" cy="403"/>
              </a:xfrm>
            </p:grpSpPr>
            <p:sp>
              <p:nvSpPr>
                <p:cNvPr id="51292" name="Rectangle 89"/>
                <p:cNvSpPr>
                  <a:spLocks noChangeArrowheads="1"/>
                </p:cNvSpPr>
                <p:nvPr/>
              </p:nvSpPr>
              <p:spPr bwMode="auto">
                <a:xfrm>
                  <a:off x="525" y="3506"/>
                  <a:ext cx="2916" cy="403"/>
                </a:xfrm>
                <a:prstGeom prst="rect">
                  <a:avLst/>
                </a:prstGeom>
                <a:noFill/>
                <a:ln w="9525">
                  <a:noFill/>
                  <a:miter lim="800000"/>
                  <a:headEnd/>
                  <a:tailEnd/>
                </a:ln>
              </p:spPr>
              <p:txBody>
                <a:bodyPr/>
                <a:lstStyle/>
                <a:p>
                  <a:r>
                    <a:rPr lang="en-US" sz="1100">
                      <a:latin typeface="Tahoma" pitchFamily="34" charset="0"/>
                      <a:cs typeface="Tahoma" pitchFamily="34" charset="0"/>
                    </a:rPr>
                    <a:t>(iv) Guidance Notes </a:t>
                  </a:r>
                  <a:endParaRPr lang="en-US" sz="1200">
                    <a:cs typeface="Times New Roman" pitchFamily="18" charset="0"/>
                  </a:endParaRPr>
                </a:p>
                <a:p>
                  <a:pPr eaLnBrk="0" hangingPunct="0"/>
                  <a:endParaRPr lang="en-US"/>
                </a:p>
              </p:txBody>
            </p:sp>
            <p:sp>
              <p:nvSpPr>
                <p:cNvPr id="51293" name="Rectangle 90"/>
                <p:cNvSpPr>
                  <a:spLocks noChangeArrowheads="1"/>
                </p:cNvSpPr>
                <p:nvPr/>
              </p:nvSpPr>
              <p:spPr bwMode="auto">
                <a:xfrm>
                  <a:off x="482" y="3506"/>
                  <a:ext cx="3002" cy="403"/>
                </a:xfrm>
                <a:prstGeom prst="rect">
                  <a:avLst/>
                </a:prstGeom>
                <a:noFill/>
                <a:ln w="7">
                  <a:solidFill>
                    <a:srgbClr val="A0A0A0"/>
                  </a:solidFill>
                  <a:miter lim="800000"/>
                  <a:headEnd/>
                  <a:tailEnd/>
                </a:ln>
              </p:spPr>
              <p:txBody>
                <a:bodyPr/>
                <a:lstStyle/>
                <a:p>
                  <a:endParaRPr lang="en-US"/>
                </a:p>
              </p:txBody>
            </p:sp>
          </p:grpSp>
          <p:grpSp>
            <p:nvGrpSpPr>
              <p:cNvPr id="51235" name="Group 91"/>
              <p:cNvGrpSpPr>
                <a:grpSpLocks/>
              </p:cNvGrpSpPr>
              <p:nvPr/>
            </p:nvGrpSpPr>
            <p:grpSpPr bwMode="auto">
              <a:xfrm>
                <a:off x="3484" y="3506"/>
                <a:ext cx="820" cy="403"/>
                <a:chOff x="3484" y="3506"/>
                <a:chExt cx="820" cy="403"/>
              </a:xfrm>
            </p:grpSpPr>
            <p:sp>
              <p:nvSpPr>
                <p:cNvPr id="51290" name="Rectangle 92"/>
                <p:cNvSpPr>
                  <a:spLocks noChangeArrowheads="1"/>
                </p:cNvSpPr>
                <p:nvPr/>
              </p:nvSpPr>
              <p:spPr bwMode="auto">
                <a:xfrm>
                  <a:off x="3527" y="3506"/>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291" name="Rectangle 93"/>
                <p:cNvSpPr>
                  <a:spLocks noChangeArrowheads="1"/>
                </p:cNvSpPr>
                <p:nvPr/>
              </p:nvSpPr>
              <p:spPr bwMode="auto">
                <a:xfrm>
                  <a:off x="3484" y="3506"/>
                  <a:ext cx="820" cy="403"/>
                </a:xfrm>
                <a:prstGeom prst="rect">
                  <a:avLst/>
                </a:prstGeom>
                <a:noFill/>
                <a:ln w="7">
                  <a:solidFill>
                    <a:srgbClr val="A0A0A0"/>
                  </a:solidFill>
                  <a:miter lim="800000"/>
                  <a:headEnd/>
                  <a:tailEnd/>
                </a:ln>
              </p:spPr>
              <p:txBody>
                <a:bodyPr/>
                <a:lstStyle/>
                <a:p>
                  <a:endParaRPr lang="en-US"/>
                </a:p>
              </p:txBody>
            </p:sp>
          </p:grpSp>
          <p:grpSp>
            <p:nvGrpSpPr>
              <p:cNvPr id="51236" name="Group 94"/>
              <p:cNvGrpSpPr>
                <a:grpSpLocks/>
              </p:cNvGrpSpPr>
              <p:nvPr/>
            </p:nvGrpSpPr>
            <p:grpSpPr bwMode="auto">
              <a:xfrm>
                <a:off x="0" y="3909"/>
                <a:ext cx="482" cy="403"/>
                <a:chOff x="0" y="3909"/>
                <a:chExt cx="482" cy="403"/>
              </a:xfrm>
            </p:grpSpPr>
            <p:sp>
              <p:nvSpPr>
                <p:cNvPr id="51288" name="Rectangle 95"/>
                <p:cNvSpPr>
                  <a:spLocks noChangeArrowheads="1"/>
                </p:cNvSpPr>
                <p:nvPr/>
              </p:nvSpPr>
              <p:spPr bwMode="auto">
                <a:xfrm>
                  <a:off x="43" y="3909"/>
                  <a:ext cx="396"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289" name="Rectangle 96"/>
                <p:cNvSpPr>
                  <a:spLocks noChangeArrowheads="1"/>
                </p:cNvSpPr>
                <p:nvPr/>
              </p:nvSpPr>
              <p:spPr bwMode="auto">
                <a:xfrm>
                  <a:off x="0" y="3909"/>
                  <a:ext cx="482" cy="403"/>
                </a:xfrm>
                <a:prstGeom prst="rect">
                  <a:avLst/>
                </a:prstGeom>
                <a:noFill/>
                <a:ln w="7">
                  <a:solidFill>
                    <a:srgbClr val="A0A0A0"/>
                  </a:solidFill>
                  <a:miter lim="800000"/>
                  <a:headEnd/>
                  <a:tailEnd/>
                </a:ln>
              </p:spPr>
              <p:txBody>
                <a:bodyPr/>
                <a:lstStyle/>
                <a:p>
                  <a:endParaRPr lang="en-US"/>
                </a:p>
              </p:txBody>
            </p:sp>
          </p:grpSp>
          <p:grpSp>
            <p:nvGrpSpPr>
              <p:cNvPr id="51237" name="Group 97"/>
              <p:cNvGrpSpPr>
                <a:grpSpLocks/>
              </p:cNvGrpSpPr>
              <p:nvPr/>
            </p:nvGrpSpPr>
            <p:grpSpPr bwMode="auto">
              <a:xfrm>
                <a:off x="482" y="3909"/>
                <a:ext cx="3002" cy="403"/>
                <a:chOff x="482" y="3909"/>
                <a:chExt cx="3002" cy="403"/>
              </a:xfrm>
            </p:grpSpPr>
            <p:sp>
              <p:nvSpPr>
                <p:cNvPr id="51286" name="Rectangle 98"/>
                <p:cNvSpPr>
                  <a:spLocks noChangeArrowheads="1"/>
                </p:cNvSpPr>
                <p:nvPr/>
              </p:nvSpPr>
              <p:spPr bwMode="auto">
                <a:xfrm>
                  <a:off x="525" y="3909"/>
                  <a:ext cx="2916" cy="403"/>
                </a:xfrm>
                <a:prstGeom prst="rect">
                  <a:avLst/>
                </a:prstGeom>
                <a:noFill/>
                <a:ln w="9525">
                  <a:noFill/>
                  <a:miter lim="800000"/>
                  <a:headEnd/>
                  <a:tailEnd/>
                </a:ln>
              </p:spPr>
              <p:txBody>
                <a:bodyPr/>
                <a:lstStyle/>
                <a:p>
                  <a:r>
                    <a:rPr lang="en-US" sz="1100">
                      <a:latin typeface="Tahoma" pitchFamily="34" charset="0"/>
                      <a:cs typeface="Tahoma" pitchFamily="34" charset="0"/>
                    </a:rPr>
                    <a:t>(v) Institute’s Notifications/ Directions </a:t>
                  </a:r>
                  <a:endParaRPr lang="en-US" sz="1200">
                    <a:cs typeface="Times New Roman" pitchFamily="18" charset="0"/>
                  </a:endParaRPr>
                </a:p>
                <a:p>
                  <a:pPr eaLnBrk="0" hangingPunct="0"/>
                  <a:endParaRPr lang="en-US"/>
                </a:p>
              </p:txBody>
            </p:sp>
            <p:sp>
              <p:nvSpPr>
                <p:cNvPr id="51287" name="Rectangle 99"/>
                <p:cNvSpPr>
                  <a:spLocks noChangeArrowheads="1"/>
                </p:cNvSpPr>
                <p:nvPr/>
              </p:nvSpPr>
              <p:spPr bwMode="auto">
                <a:xfrm>
                  <a:off x="482" y="3909"/>
                  <a:ext cx="3002" cy="403"/>
                </a:xfrm>
                <a:prstGeom prst="rect">
                  <a:avLst/>
                </a:prstGeom>
                <a:noFill/>
                <a:ln w="7">
                  <a:solidFill>
                    <a:srgbClr val="A0A0A0"/>
                  </a:solidFill>
                  <a:miter lim="800000"/>
                  <a:headEnd/>
                  <a:tailEnd/>
                </a:ln>
              </p:spPr>
              <p:txBody>
                <a:bodyPr/>
                <a:lstStyle/>
                <a:p>
                  <a:endParaRPr lang="en-US"/>
                </a:p>
              </p:txBody>
            </p:sp>
          </p:grpSp>
          <p:grpSp>
            <p:nvGrpSpPr>
              <p:cNvPr id="51238" name="Group 100"/>
              <p:cNvGrpSpPr>
                <a:grpSpLocks/>
              </p:cNvGrpSpPr>
              <p:nvPr/>
            </p:nvGrpSpPr>
            <p:grpSpPr bwMode="auto">
              <a:xfrm>
                <a:off x="3484" y="3909"/>
                <a:ext cx="820" cy="403"/>
                <a:chOff x="3484" y="3909"/>
                <a:chExt cx="820" cy="403"/>
              </a:xfrm>
            </p:grpSpPr>
            <p:sp>
              <p:nvSpPr>
                <p:cNvPr id="51284" name="Rectangle 101"/>
                <p:cNvSpPr>
                  <a:spLocks noChangeArrowheads="1"/>
                </p:cNvSpPr>
                <p:nvPr/>
              </p:nvSpPr>
              <p:spPr bwMode="auto">
                <a:xfrm>
                  <a:off x="3527" y="3909"/>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285" name="Rectangle 102"/>
                <p:cNvSpPr>
                  <a:spLocks noChangeArrowheads="1"/>
                </p:cNvSpPr>
                <p:nvPr/>
              </p:nvSpPr>
              <p:spPr bwMode="auto">
                <a:xfrm>
                  <a:off x="3484" y="3909"/>
                  <a:ext cx="820" cy="403"/>
                </a:xfrm>
                <a:prstGeom prst="rect">
                  <a:avLst/>
                </a:prstGeom>
                <a:noFill/>
                <a:ln w="7">
                  <a:solidFill>
                    <a:srgbClr val="A0A0A0"/>
                  </a:solidFill>
                  <a:miter lim="800000"/>
                  <a:headEnd/>
                  <a:tailEnd/>
                </a:ln>
              </p:spPr>
              <p:txBody>
                <a:bodyPr/>
                <a:lstStyle/>
                <a:p>
                  <a:endParaRPr lang="en-US"/>
                </a:p>
              </p:txBody>
            </p:sp>
          </p:grpSp>
          <p:grpSp>
            <p:nvGrpSpPr>
              <p:cNvPr id="51239" name="Group 103"/>
              <p:cNvGrpSpPr>
                <a:grpSpLocks/>
              </p:cNvGrpSpPr>
              <p:nvPr/>
            </p:nvGrpSpPr>
            <p:grpSpPr bwMode="auto">
              <a:xfrm>
                <a:off x="0" y="4312"/>
                <a:ext cx="482" cy="403"/>
                <a:chOff x="0" y="4312"/>
                <a:chExt cx="482" cy="403"/>
              </a:xfrm>
            </p:grpSpPr>
            <p:sp>
              <p:nvSpPr>
                <p:cNvPr id="51282" name="Rectangle 104"/>
                <p:cNvSpPr>
                  <a:spLocks noChangeArrowheads="1"/>
                </p:cNvSpPr>
                <p:nvPr/>
              </p:nvSpPr>
              <p:spPr bwMode="auto">
                <a:xfrm>
                  <a:off x="43" y="4312"/>
                  <a:ext cx="396"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283" name="Rectangle 105"/>
                <p:cNvSpPr>
                  <a:spLocks noChangeArrowheads="1"/>
                </p:cNvSpPr>
                <p:nvPr/>
              </p:nvSpPr>
              <p:spPr bwMode="auto">
                <a:xfrm>
                  <a:off x="0" y="4312"/>
                  <a:ext cx="482" cy="403"/>
                </a:xfrm>
                <a:prstGeom prst="rect">
                  <a:avLst/>
                </a:prstGeom>
                <a:noFill/>
                <a:ln w="7">
                  <a:solidFill>
                    <a:srgbClr val="A0A0A0"/>
                  </a:solidFill>
                  <a:miter lim="800000"/>
                  <a:headEnd/>
                  <a:tailEnd/>
                </a:ln>
              </p:spPr>
              <p:txBody>
                <a:bodyPr/>
                <a:lstStyle/>
                <a:p>
                  <a:endParaRPr lang="en-US"/>
                </a:p>
              </p:txBody>
            </p:sp>
          </p:grpSp>
          <p:grpSp>
            <p:nvGrpSpPr>
              <p:cNvPr id="51240" name="Group 106"/>
              <p:cNvGrpSpPr>
                <a:grpSpLocks/>
              </p:cNvGrpSpPr>
              <p:nvPr/>
            </p:nvGrpSpPr>
            <p:grpSpPr bwMode="auto">
              <a:xfrm>
                <a:off x="482" y="4312"/>
                <a:ext cx="3002" cy="403"/>
                <a:chOff x="482" y="4312"/>
                <a:chExt cx="3002" cy="403"/>
              </a:xfrm>
            </p:grpSpPr>
            <p:sp>
              <p:nvSpPr>
                <p:cNvPr id="51280" name="Rectangle 107"/>
                <p:cNvSpPr>
                  <a:spLocks noChangeArrowheads="1"/>
                </p:cNvSpPr>
                <p:nvPr/>
              </p:nvSpPr>
              <p:spPr bwMode="auto">
                <a:xfrm>
                  <a:off x="525" y="4312"/>
                  <a:ext cx="2916" cy="403"/>
                </a:xfrm>
                <a:prstGeom prst="rect">
                  <a:avLst/>
                </a:prstGeom>
                <a:noFill/>
                <a:ln w="9525">
                  <a:noFill/>
                  <a:miter lim="800000"/>
                  <a:headEnd/>
                  <a:tailEnd/>
                </a:ln>
              </p:spPr>
              <p:txBody>
                <a:bodyPr/>
                <a:lstStyle/>
                <a:p>
                  <a:r>
                    <a:rPr lang="en-US" sz="1100">
                      <a:latin typeface="Tahoma" pitchFamily="34" charset="0"/>
                      <a:cs typeface="Tahoma" pitchFamily="34" charset="0"/>
                    </a:rPr>
                    <a:t>(vi) Self Regulatory Measures</a:t>
                  </a:r>
                  <a:endParaRPr lang="en-US" sz="1200">
                    <a:cs typeface="Times New Roman" pitchFamily="18" charset="0"/>
                  </a:endParaRPr>
                </a:p>
                <a:p>
                  <a:pPr eaLnBrk="0" hangingPunct="0"/>
                  <a:endParaRPr lang="en-US"/>
                </a:p>
              </p:txBody>
            </p:sp>
            <p:sp>
              <p:nvSpPr>
                <p:cNvPr id="51281" name="Rectangle 108"/>
                <p:cNvSpPr>
                  <a:spLocks noChangeArrowheads="1"/>
                </p:cNvSpPr>
                <p:nvPr/>
              </p:nvSpPr>
              <p:spPr bwMode="auto">
                <a:xfrm>
                  <a:off x="482" y="4312"/>
                  <a:ext cx="3002" cy="403"/>
                </a:xfrm>
                <a:prstGeom prst="rect">
                  <a:avLst/>
                </a:prstGeom>
                <a:noFill/>
                <a:ln w="7">
                  <a:solidFill>
                    <a:srgbClr val="A0A0A0"/>
                  </a:solidFill>
                  <a:miter lim="800000"/>
                  <a:headEnd/>
                  <a:tailEnd/>
                </a:ln>
              </p:spPr>
              <p:txBody>
                <a:bodyPr/>
                <a:lstStyle/>
                <a:p>
                  <a:endParaRPr lang="en-US"/>
                </a:p>
              </p:txBody>
            </p:sp>
          </p:grpSp>
          <p:grpSp>
            <p:nvGrpSpPr>
              <p:cNvPr id="51241" name="Group 109"/>
              <p:cNvGrpSpPr>
                <a:grpSpLocks/>
              </p:cNvGrpSpPr>
              <p:nvPr/>
            </p:nvGrpSpPr>
            <p:grpSpPr bwMode="auto">
              <a:xfrm>
                <a:off x="3484" y="4312"/>
                <a:ext cx="820" cy="403"/>
                <a:chOff x="3484" y="4312"/>
                <a:chExt cx="820" cy="403"/>
              </a:xfrm>
            </p:grpSpPr>
            <p:sp>
              <p:nvSpPr>
                <p:cNvPr id="51278" name="Rectangle 110"/>
                <p:cNvSpPr>
                  <a:spLocks noChangeArrowheads="1"/>
                </p:cNvSpPr>
                <p:nvPr/>
              </p:nvSpPr>
              <p:spPr bwMode="auto">
                <a:xfrm>
                  <a:off x="3527" y="4312"/>
                  <a:ext cx="734" cy="403"/>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1279" name="Rectangle 111"/>
                <p:cNvSpPr>
                  <a:spLocks noChangeArrowheads="1"/>
                </p:cNvSpPr>
                <p:nvPr/>
              </p:nvSpPr>
              <p:spPr bwMode="auto">
                <a:xfrm>
                  <a:off x="3484" y="4312"/>
                  <a:ext cx="820" cy="403"/>
                </a:xfrm>
                <a:prstGeom prst="rect">
                  <a:avLst/>
                </a:prstGeom>
                <a:noFill/>
                <a:ln w="7">
                  <a:solidFill>
                    <a:srgbClr val="A0A0A0"/>
                  </a:solidFill>
                  <a:miter lim="800000"/>
                  <a:headEnd/>
                  <a:tailEnd/>
                </a:ln>
              </p:spPr>
              <p:txBody>
                <a:bodyPr/>
                <a:lstStyle/>
                <a:p>
                  <a:endParaRPr lang="en-US"/>
                </a:p>
              </p:txBody>
            </p:sp>
          </p:grpSp>
          <p:grpSp>
            <p:nvGrpSpPr>
              <p:cNvPr id="51242" name="Group 112"/>
              <p:cNvGrpSpPr>
                <a:grpSpLocks/>
              </p:cNvGrpSpPr>
              <p:nvPr/>
            </p:nvGrpSpPr>
            <p:grpSpPr bwMode="auto">
              <a:xfrm>
                <a:off x="0" y="4715"/>
                <a:ext cx="482" cy="500"/>
                <a:chOff x="0" y="4715"/>
                <a:chExt cx="482" cy="500"/>
              </a:xfrm>
            </p:grpSpPr>
            <p:sp>
              <p:nvSpPr>
                <p:cNvPr id="51276" name="Rectangle 113"/>
                <p:cNvSpPr>
                  <a:spLocks noChangeArrowheads="1"/>
                </p:cNvSpPr>
                <p:nvPr/>
              </p:nvSpPr>
              <p:spPr bwMode="auto">
                <a:xfrm>
                  <a:off x="43" y="4715"/>
                  <a:ext cx="396"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10</a:t>
                  </a:r>
                  <a:endParaRPr lang="en-US" sz="1200">
                    <a:cs typeface="Times New Roman" pitchFamily="18" charset="0"/>
                  </a:endParaRPr>
                </a:p>
                <a:p>
                  <a:pPr algn="ctr" eaLnBrk="0" hangingPunct="0"/>
                  <a:endParaRPr lang="en-US"/>
                </a:p>
              </p:txBody>
            </p:sp>
            <p:sp>
              <p:nvSpPr>
                <p:cNvPr id="51277" name="Rectangle 114"/>
                <p:cNvSpPr>
                  <a:spLocks noChangeArrowheads="1"/>
                </p:cNvSpPr>
                <p:nvPr/>
              </p:nvSpPr>
              <p:spPr bwMode="auto">
                <a:xfrm>
                  <a:off x="0" y="4715"/>
                  <a:ext cx="482" cy="500"/>
                </a:xfrm>
                <a:prstGeom prst="rect">
                  <a:avLst/>
                </a:prstGeom>
                <a:noFill/>
                <a:ln w="7">
                  <a:solidFill>
                    <a:srgbClr val="A0A0A0"/>
                  </a:solidFill>
                  <a:miter lim="800000"/>
                  <a:headEnd/>
                  <a:tailEnd/>
                </a:ln>
              </p:spPr>
              <p:txBody>
                <a:bodyPr/>
                <a:lstStyle/>
                <a:p>
                  <a:endParaRPr lang="en-US"/>
                </a:p>
              </p:txBody>
            </p:sp>
          </p:grpSp>
          <p:grpSp>
            <p:nvGrpSpPr>
              <p:cNvPr id="51243" name="Group 115"/>
              <p:cNvGrpSpPr>
                <a:grpSpLocks/>
              </p:cNvGrpSpPr>
              <p:nvPr/>
            </p:nvGrpSpPr>
            <p:grpSpPr bwMode="auto">
              <a:xfrm>
                <a:off x="482" y="4715"/>
                <a:ext cx="3002" cy="500"/>
                <a:chOff x="482" y="4715"/>
                <a:chExt cx="3002" cy="500"/>
              </a:xfrm>
            </p:grpSpPr>
            <p:sp>
              <p:nvSpPr>
                <p:cNvPr id="51274" name="Rectangle 116"/>
                <p:cNvSpPr>
                  <a:spLocks noChangeArrowheads="1"/>
                </p:cNvSpPr>
                <p:nvPr/>
              </p:nvSpPr>
              <p:spPr bwMode="auto">
                <a:xfrm>
                  <a:off x="525" y="4715"/>
                  <a:ext cx="2916" cy="500"/>
                </a:xfrm>
                <a:prstGeom prst="rect">
                  <a:avLst/>
                </a:prstGeom>
                <a:noFill/>
                <a:ln w="9525">
                  <a:noFill/>
                  <a:miter lim="800000"/>
                  <a:headEnd/>
                  <a:tailEnd/>
                </a:ln>
              </p:spPr>
              <p:txBody>
                <a:bodyPr/>
                <a:lstStyle/>
                <a:p>
                  <a:r>
                    <a:rPr lang="en-US" sz="1100">
                      <a:latin typeface="Tahoma" pitchFamily="34" charset="0"/>
                      <a:cs typeface="Tahoma" pitchFamily="34" charset="0"/>
                    </a:rPr>
                    <a:t>Whether overall presentation of financial statements conforms to statutory requirements of presentation under various Statutes?</a:t>
                  </a:r>
                  <a:endParaRPr lang="en-US" sz="1200">
                    <a:cs typeface="Times New Roman" pitchFamily="18" charset="0"/>
                  </a:endParaRPr>
                </a:p>
                <a:p>
                  <a:pPr eaLnBrk="0" hangingPunct="0"/>
                  <a:endParaRPr lang="en-US"/>
                </a:p>
              </p:txBody>
            </p:sp>
            <p:sp>
              <p:nvSpPr>
                <p:cNvPr id="51275" name="Rectangle 117"/>
                <p:cNvSpPr>
                  <a:spLocks noChangeArrowheads="1"/>
                </p:cNvSpPr>
                <p:nvPr/>
              </p:nvSpPr>
              <p:spPr bwMode="auto">
                <a:xfrm>
                  <a:off x="482" y="4715"/>
                  <a:ext cx="3002" cy="500"/>
                </a:xfrm>
                <a:prstGeom prst="rect">
                  <a:avLst/>
                </a:prstGeom>
                <a:noFill/>
                <a:ln w="7">
                  <a:solidFill>
                    <a:srgbClr val="A0A0A0"/>
                  </a:solidFill>
                  <a:miter lim="800000"/>
                  <a:headEnd/>
                  <a:tailEnd/>
                </a:ln>
              </p:spPr>
              <p:txBody>
                <a:bodyPr/>
                <a:lstStyle/>
                <a:p>
                  <a:endParaRPr lang="en-US"/>
                </a:p>
              </p:txBody>
            </p:sp>
          </p:grpSp>
          <p:grpSp>
            <p:nvGrpSpPr>
              <p:cNvPr id="51244" name="Group 118"/>
              <p:cNvGrpSpPr>
                <a:grpSpLocks/>
              </p:cNvGrpSpPr>
              <p:nvPr/>
            </p:nvGrpSpPr>
            <p:grpSpPr bwMode="auto">
              <a:xfrm>
                <a:off x="3484" y="4715"/>
                <a:ext cx="374" cy="500"/>
                <a:chOff x="3484" y="4715"/>
                <a:chExt cx="374" cy="500"/>
              </a:xfrm>
            </p:grpSpPr>
            <p:sp>
              <p:nvSpPr>
                <p:cNvPr id="51272" name="Rectangle 119"/>
                <p:cNvSpPr>
                  <a:spLocks noChangeArrowheads="1"/>
                </p:cNvSpPr>
                <p:nvPr/>
              </p:nvSpPr>
              <p:spPr bwMode="auto">
                <a:xfrm>
                  <a:off x="3527" y="4715"/>
                  <a:ext cx="288"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1273" name="Rectangle 120"/>
                <p:cNvSpPr>
                  <a:spLocks noChangeArrowheads="1"/>
                </p:cNvSpPr>
                <p:nvPr/>
              </p:nvSpPr>
              <p:spPr bwMode="auto">
                <a:xfrm>
                  <a:off x="3484" y="4715"/>
                  <a:ext cx="374" cy="500"/>
                </a:xfrm>
                <a:prstGeom prst="rect">
                  <a:avLst/>
                </a:prstGeom>
                <a:noFill/>
                <a:ln w="7">
                  <a:solidFill>
                    <a:srgbClr val="A0A0A0"/>
                  </a:solidFill>
                  <a:miter lim="800000"/>
                  <a:headEnd/>
                  <a:tailEnd/>
                </a:ln>
              </p:spPr>
              <p:txBody>
                <a:bodyPr/>
                <a:lstStyle/>
                <a:p>
                  <a:endParaRPr lang="en-US"/>
                </a:p>
              </p:txBody>
            </p:sp>
          </p:grpSp>
          <p:grpSp>
            <p:nvGrpSpPr>
              <p:cNvPr id="51245" name="Group 121"/>
              <p:cNvGrpSpPr>
                <a:grpSpLocks/>
              </p:cNvGrpSpPr>
              <p:nvPr/>
            </p:nvGrpSpPr>
            <p:grpSpPr bwMode="auto">
              <a:xfrm>
                <a:off x="3858" y="4715"/>
                <a:ext cx="446" cy="500"/>
                <a:chOff x="3858" y="4715"/>
                <a:chExt cx="446" cy="500"/>
              </a:xfrm>
            </p:grpSpPr>
            <p:sp>
              <p:nvSpPr>
                <p:cNvPr id="51270" name="Rectangle 122"/>
                <p:cNvSpPr>
                  <a:spLocks noChangeArrowheads="1"/>
                </p:cNvSpPr>
                <p:nvPr/>
              </p:nvSpPr>
              <p:spPr bwMode="auto">
                <a:xfrm>
                  <a:off x="3901" y="4715"/>
                  <a:ext cx="360"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1271" name="Rectangle 123"/>
                <p:cNvSpPr>
                  <a:spLocks noChangeArrowheads="1"/>
                </p:cNvSpPr>
                <p:nvPr/>
              </p:nvSpPr>
              <p:spPr bwMode="auto">
                <a:xfrm>
                  <a:off x="3858" y="4715"/>
                  <a:ext cx="446" cy="500"/>
                </a:xfrm>
                <a:prstGeom prst="rect">
                  <a:avLst/>
                </a:prstGeom>
                <a:noFill/>
                <a:ln w="7">
                  <a:solidFill>
                    <a:srgbClr val="A0A0A0"/>
                  </a:solidFill>
                  <a:miter lim="800000"/>
                  <a:headEnd/>
                  <a:tailEnd/>
                </a:ln>
              </p:spPr>
              <p:txBody>
                <a:bodyPr/>
                <a:lstStyle/>
                <a:p>
                  <a:endParaRPr lang="en-US"/>
                </a:p>
              </p:txBody>
            </p:sp>
          </p:grpSp>
          <p:grpSp>
            <p:nvGrpSpPr>
              <p:cNvPr id="51246" name="Group 124"/>
              <p:cNvGrpSpPr>
                <a:grpSpLocks/>
              </p:cNvGrpSpPr>
              <p:nvPr/>
            </p:nvGrpSpPr>
            <p:grpSpPr bwMode="auto">
              <a:xfrm>
                <a:off x="0" y="5215"/>
                <a:ext cx="482" cy="500"/>
                <a:chOff x="0" y="5215"/>
                <a:chExt cx="482" cy="500"/>
              </a:xfrm>
            </p:grpSpPr>
            <p:sp>
              <p:nvSpPr>
                <p:cNvPr id="51268" name="Rectangle 125"/>
                <p:cNvSpPr>
                  <a:spLocks noChangeArrowheads="1"/>
                </p:cNvSpPr>
                <p:nvPr/>
              </p:nvSpPr>
              <p:spPr bwMode="auto">
                <a:xfrm>
                  <a:off x="43" y="5215"/>
                  <a:ext cx="396"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11</a:t>
                  </a:r>
                  <a:endParaRPr lang="en-US" sz="1200">
                    <a:cs typeface="Times New Roman" pitchFamily="18" charset="0"/>
                  </a:endParaRPr>
                </a:p>
                <a:p>
                  <a:pPr algn="ctr" eaLnBrk="0" hangingPunct="0"/>
                  <a:endParaRPr lang="en-US"/>
                </a:p>
              </p:txBody>
            </p:sp>
            <p:sp>
              <p:nvSpPr>
                <p:cNvPr id="51269" name="Rectangle 126"/>
                <p:cNvSpPr>
                  <a:spLocks noChangeArrowheads="1"/>
                </p:cNvSpPr>
                <p:nvPr/>
              </p:nvSpPr>
              <p:spPr bwMode="auto">
                <a:xfrm>
                  <a:off x="0" y="5215"/>
                  <a:ext cx="482" cy="500"/>
                </a:xfrm>
                <a:prstGeom prst="rect">
                  <a:avLst/>
                </a:prstGeom>
                <a:noFill/>
                <a:ln w="7">
                  <a:solidFill>
                    <a:srgbClr val="A0A0A0"/>
                  </a:solidFill>
                  <a:miter lim="800000"/>
                  <a:headEnd/>
                  <a:tailEnd/>
                </a:ln>
              </p:spPr>
              <p:txBody>
                <a:bodyPr/>
                <a:lstStyle/>
                <a:p>
                  <a:endParaRPr lang="en-US"/>
                </a:p>
              </p:txBody>
            </p:sp>
          </p:grpSp>
          <p:grpSp>
            <p:nvGrpSpPr>
              <p:cNvPr id="51247" name="Group 127"/>
              <p:cNvGrpSpPr>
                <a:grpSpLocks/>
              </p:cNvGrpSpPr>
              <p:nvPr/>
            </p:nvGrpSpPr>
            <p:grpSpPr bwMode="auto">
              <a:xfrm>
                <a:off x="482" y="5215"/>
                <a:ext cx="3002" cy="500"/>
                <a:chOff x="482" y="5215"/>
                <a:chExt cx="3002" cy="500"/>
              </a:xfrm>
            </p:grpSpPr>
            <p:sp>
              <p:nvSpPr>
                <p:cNvPr id="51266" name="Rectangle 128"/>
                <p:cNvSpPr>
                  <a:spLocks noChangeArrowheads="1"/>
                </p:cNvSpPr>
                <p:nvPr/>
              </p:nvSpPr>
              <p:spPr bwMode="auto">
                <a:xfrm>
                  <a:off x="525" y="5215"/>
                  <a:ext cx="2916" cy="500"/>
                </a:xfrm>
                <a:prstGeom prst="rect">
                  <a:avLst/>
                </a:prstGeom>
                <a:noFill/>
                <a:ln w="9525">
                  <a:noFill/>
                  <a:miter lim="800000"/>
                  <a:headEnd/>
                  <a:tailEnd/>
                </a:ln>
              </p:spPr>
              <p:txBody>
                <a:bodyPr/>
                <a:lstStyle/>
                <a:p>
                  <a:r>
                    <a:rPr lang="en-US" sz="1100">
                      <a:latin typeface="Tahoma" pitchFamily="34" charset="0"/>
                      <a:cs typeface="Tahoma" pitchFamily="34" charset="0"/>
                    </a:rPr>
                    <a:t>Whether audit conclusions drawn are duly supported by audit queries/observations?</a:t>
                  </a:r>
                  <a:endParaRPr lang="en-US" sz="1200">
                    <a:cs typeface="Times New Roman" pitchFamily="18" charset="0"/>
                  </a:endParaRPr>
                </a:p>
                <a:p>
                  <a:pPr eaLnBrk="0" hangingPunct="0"/>
                  <a:endParaRPr lang="en-US"/>
                </a:p>
              </p:txBody>
            </p:sp>
            <p:sp>
              <p:nvSpPr>
                <p:cNvPr id="51267" name="Rectangle 129"/>
                <p:cNvSpPr>
                  <a:spLocks noChangeArrowheads="1"/>
                </p:cNvSpPr>
                <p:nvPr/>
              </p:nvSpPr>
              <p:spPr bwMode="auto">
                <a:xfrm>
                  <a:off x="482" y="5215"/>
                  <a:ext cx="3002" cy="500"/>
                </a:xfrm>
                <a:prstGeom prst="rect">
                  <a:avLst/>
                </a:prstGeom>
                <a:noFill/>
                <a:ln w="7">
                  <a:solidFill>
                    <a:srgbClr val="A0A0A0"/>
                  </a:solidFill>
                  <a:miter lim="800000"/>
                  <a:headEnd/>
                  <a:tailEnd/>
                </a:ln>
              </p:spPr>
              <p:txBody>
                <a:bodyPr/>
                <a:lstStyle/>
                <a:p>
                  <a:endParaRPr lang="en-US"/>
                </a:p>
              </p:txBody>
            </p:sp>
          </p:grpSp>
          <p:grpSp>
            <p:nvGrpSpPr>
              <p:cNvPr id="51248" name="Group 130"/>
              <p:cNvGrpSpPr>
                <a:grpSpLocks/>
              </p:cNvGrpSpPr>
              <p:nvPr/>
            </p:nvGrpSpPr>
            <p:grpSpPr bwMode="auto">
              <a:xfrm>
                <a:off x="3484" y="5215"/>
                <a:ext cx="374" cy="500"/>
                <a:chOff x="3484" y="5215"/>
                <a:chExt cx="374" cy="500"/>
              </a:xfrm>
            </p:grpSpPr>
            <p:sp>
              <p:nvSpPr>
                <p:cNvPr id="51264" name="Rectangle 131"/>
                <p:cNvSpPr>
                  <a:spLocks noChangeArrowheads="1"/>
                </p:cNvSpPr>
                <p:nvPr/>
              </p:nvSpPr>
              <p:spPr bwMode="auto">
                <a:xfrm>
                  <a:off x="3527" y="5215"/>
                  <a:ext cx="288"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1265" name="Rectangle 132"/>
                <p:cNvSpPr>
                  <a:spLocks noChangeArrowheads="1"/>
                </p:cNvSpPr>
                <p:nvPr/>
              </p:nvSpPr>
              <p:spPr bwMode="auto">
                <a:xfrm>
                  <a:off x="3484" y="5215"/>
                  <a:ext cx="374" cy="500"/>
                </a:xfrm>
                <a:prstGeom prst="rect">
                  <a:avLst/>
                </a:prstGeom>
                <a:noFill/>
                <a:ln w="7">
                  <a:solidFill>
                    <a:srgbClr val="A0A0A0"/>
                  </a:solidFill>
                  <a:miter lim="800000"/>
                  <a:headEnd/>
                  <a:tailEnd/>
                </a:ln>
              </p:spPr>
              <p:txBody>
                <a:bodyPr/>
                <a:lstStyle/>
                <a:p>
                  <a:endParaRPr lang="en-US"/>
                </a:p>
              </p:txBody>
            </p:sp>
          </p:grpSp>
          <p:grpSp>
            <p:nvGrpSpPr>
              <p:cNvPr id="51249" name="Group 133"/>
              <p:cNvGrpSpPr>
                <a:grpSpLocks/>
              </p:cNvGrpSpPr>
              <p:nvPr/>
            </p:nvGrpSpPr>
            <p:grpSpPr bwMode="auto">
              <a:xfrm>
                <a:off x="3858" y="5215"/>
                <a:ext cx="446" cy="500"/>
                <a:chOff x="3858" y="5215"/>
                <a:chExt cx="446" cy="500"/>
              </a:xfrm>
            </p:grpSpPr>
            <p:sp>
              <p:nvSpPr>
                <p:cNvPr id="51262" name="Rectangle 134"/>
                <p:cNvSpPr>
                  <a:spLocks noChangeArrowheads="1"/>
                </p:cNvSpPr>
                <p:nvPr/>
              </p:nvSpPr>
              <p:spPr bwMode="auto">
                <a:xfrm>
                  <a:off x="3901" y="5215"/>
                  <a:ext cx="360"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1263" name="Rectangle 135"/>
                <p:cNvSpPr>
                  <a:spLocks noChangeArrowheads="1"/>
                </p:cNvSpPr>
                <p:nvPr/>
              </p:nvSpPr>
              <p:spPr bwMode="auto">
                <a:xfrm>
                  <a:off x="3858" y="5215"/>
                  <a:ext cx="446" cy="500"/>
                </a:xfrm>
                <a:prstGeom prst="rect">
                  <a:avLst/>
                </a:prstGeom>
                <a:noFill/>
                <a:ln w="7">
                  <a:solidFill>
                    <a:srgbClr val="A0A0A0"/>
                  </a:solidFill>
                  <a:miter lim="800000"/>
                  <a:headEnd/>
                  <a:tailEnd/>
                </a:ln>
              </p:spPr>
              <p:txBody>
                <a:bodyPr/>
                <a:lstStyle/>
                <a:p>
                  <a:endParaRPr lang="en-US"/>
                </a:p>
              </p:txBody>
            </p:sp>
          </p:grpSp>
          <p:grpSp>
            <p:nvGrpSpPr>
              <p:cNvPr id="51250" name="Group 136"/>
              <p:cNvGrpSpPr>
                <a:grpSpLocks/>
              </p:cNvGrpSpPr>
              <p:nvPr/>
            </p:nvGrpSpPr>
            <p:grpSpPr bwMode="auto">
              <a:xfrm>
                <a:off x="0" y="5715"/>
                <a:ext cx="482" cy="500"/>
                <a:chOff x="0" y="5715"/>
                <a:chExt cx="482" cy="500"/>
              </a:xfrm>
            </p:grpSpPr>
            <p:sp>
              <p:nvSpPr>
                <p:cNvPr id="51260" name="Rectangle 137"/>
                <p:cNvSpPr>
                  <a:spLocks noChangeArrowheads="1"/>
                </p:cNvSpPr>
                <p:nvPr/>
              </p:nvSpPr>
              <p:spPr bwMode="auto">
                <a:xfrm>
                  <a:off x="43" y="5715"/>
                  <a:ext cx="396"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12</a:t>
                  </a:r>
                  <a:endParaRPr lang="en-US" sz="1200">
                    <a:cs typeface="Times New Roman" pitchFamily="18" charset="0"/>
                  </a:endParaRPr>
                </a:p>
                <a:p>
                  <a:pPr algn="ctr" eaLnBrk="0" hangingPunct="0"/>
                  <a:endParaRPr lang="en-US"/>
                </a:p>
              </p:txBody>
            </p:sp>
            <p:sp>
              <p:nvSpPr>
                <p:cNvPr id="51261" name="Rectangle 138"/>
                <p:cNvSpPr>
                  <a:spLocks noChangeArrowheads="1"/>
                </p:cNvSpPr>
                <p:nvPr/>
              </p:nvSpPr>
              <p:spPr bwMode="auto">
                <a:xfrm>
                  <a:off x="0" y="5715"/>
                  <a:ext cx="482" cy="500"/>
                </a:xfrm>
                <a:prstGeom prst="rect">
                  <a:avLst/>
                </a:prstGeom>
                <a:noFill/>
                <a:ln w="7">
                  <a:solidFill>
                    <a:srgbClr val="A0A0A0"/>
                  </a:solidFill>
                  <a:miter lim="800000"/>
                  <a:headEnd/>
                  <a:tailEnd/>
                </a:ln>
              </p:spPr>
              <p:txBody>
                <a:bodyPr/>
                <a:lstStyle/>
                <a:p>
                  <a:endParaRPr lang="en-US"/>
                </a:p>
              </p:txBody>
            </p:sp>
          </p:grpSp>
          <p:grpSp>
            <p:nvGrpSpPr>
              <p:cNvPr id="51251" name="Group 139"/>
              <p:cNvGrpSpPr>
                <a:grpSpLocks/>
              </p:cNvGrpSpPr>
              <p:nvPr/>
            </p:nvGrpSpPr>
            <p:grpSpPr bwMode="auto">
              <a:xfrm>
                <a:off x="482" y="5715"/>
                <a:ext cx="3002" cy="500"/>
                <a:chOff x="482" y="5715"/>
                <a:chExt cx="3002" cy="500"/>
              </a:xfrm>
            </p:grpSpPr>
            <p:sp>
              <p:nvSpPr>
                <p:cNvPr id="51258" name="Rectangle 140"/>
                <p:cNvSpPr>
                  <a:spLocks noChangeArrowheads="1"/>
                </p:cNvSpPr>
                <p:nvPr/>
              </p:nvSpPr>
              <p:spPr bwMode="auto">
                <a:xfrm>
                  <a:off x="525" y="5715"/>
                  <a:ext cx="2916" cy="500"/>
                </a:xfrm>
                <a:prstGeom prst="rect">
                  <a:avLst/>
                </a:prstGeom>
                <a:noFill/>
                <a:ln w="9525">
                  <a:noFill/>
                  <a:miter lim="800000"/>
                  <a:headEnd/>
                  <a:tailEnd/>
                </a:ln>
              </p:spPr>
              <p:txBody>
                <a:bodyPr/>
                <a:lstStyle/>
                <a:p>
                  <a:r>
                    <a:rPr lang="en-US" sz="1100">
                      <a:latin typeface="Tahoma" pitchFamily="34" charset="0"/>
                      <a:cs typeface="Tahoma" pitchFamily="34" charset="0"/>
                    </a:rPr>
                    <a:t>Whether the quality of audit reports in respect of format and content found proper?</a:t>
                  </a:r>
                  <a:endParaRPr lang="en-US" sz="1200">
                    <a:cs typeface="Times New Roman" pitchFamily="18" charset="0"/>
                  </a:endParaRPr>
                </a:p>
                <a:p>
                  <a:pPr eaLnBrk="0" hangingPunct="0"/>
                  <a:endParaRPr lang="en-US"/>
                </a:p>
              </p:txBody>
            </p:sp>
            <p:sp>
              <p:nvSpPr>
                <p:cNvPr id="51259" name="Rectangle 141"/>
                <p:cNvSpPr>
                  <a:spLocks noChangeArrowheads="1"/>
                </p:cNvSpPr>
                <p:nvPr/>
              </p:nvSpPr>
              <p:spPr bwMode="auto">
                <a:xfrm>
                  <a:off x="482" y="5715"/>
                  <a:ext cx="3002" cy="500"/>
                </a:xfrm>
                <a:prstGeom prst="rect">
                  <a:avLst/>
                </a:prstGeom>
                <a:noFill/>
                <a:ln w="7">
                  <a:solidFill>
                    <a:srgbClr val="A0A0A0"/>
                  </a:solidFill>
                  <a:miter lim="800000"/>
                  <a:headEnd/>
                  <a:tailEnd/>
                </a:ln>
              </p:spPr>
              <p:txBody>
                <a:bodyPr/>
                <a:lstStyle/>
                <a:p>
                  <a:endParaRPr lang="en-US"/>
                </a:p>
              </p:txBody>
            </p:sp>
          </p:grpSp>
          <p:grpSp>
            <p:nvGrpSpPr>
              <p:cNvPr id="51252" name="Group 142"/>
              <p:cNvGrpSpPr>
                <a:grpSpLocks/>
              </p:cNvGrpSpPr>
              <p:nvPr/>
            </p:nvGrpSpPr>
            <p:grpSpPr bwMode="auto">
              <a:xfrm>
                <a:off x="3484" y="5715"/>
                <a:ext cx="374" cy="500"/>
                <a:chOff x="3484" y="5715"/>
                <a:chExt cx="374" cy="500"/>
              </a:xfrm>
            </p:grpSpPr>
            <p:sp>
              <p:nvSpPr>
                <p:cNvPr id="51256" name="Rectangle 143"/>
                <p:cNvSpPr>
                  <a:spLocks noChangeArrowheads="1"/>
                </p:cNvSpPr>
                <p:nvPr/>
              </p:nvSpPr>
              <p:spPr bwMode="auto">
                <a:xfrm>
                  <a:off x="3527" y="5715"/>
                  <a:ext cx="288"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1257" name="Rectangle 144"/>
                <p:cNvSpPr>
                  <a:spLocks noChangeArrowheads="1"/>
                </p:cNvSpPr>
                <p:nvPr/>
              </p:nvSpPr>
              <p:spPr bwMode="auto">
                <a:xfrm>
                  <a:off x="3484" y="5715"/>
                  <a:ext cx="374" cy="500"/>
                </a:xfrm>
                <a:prstGeom prst="rect">
                  <a:avLst/>
                </a:prstGeom>
                <a:noFill/>
                <a:ln w="7">
                  <a:solidFill>
                    <a:srgbClr val="A0A0A0"/>
                  </a:solidFill>
                  <a:miter lim="800000"/>
                  <a:headEnd/>
                  <a:tailEnd/>
                </a:ln>
              </p:spPr>
              <p:txBody>
                <a:bodyPr/>
                <a:lstStyle/>
                <a:p>
                  <a:endParaRPr lang="en-US"/>
                </a:p>
              </p:txBody>
            </p:sp>
          </p:grpSp>
          <p:grpSp>
            <p:nvGrpSpPr>
              <p:cNvPr id="51253" name="Group 145"/>
              <p:cNvGrpSpPr>
                <a:grpSpLocks/>
              </p:cNvGrpSpPr>
              <p:nvPr/>
            </p:nvGrpSpPr>
            <p:grpSpPr bwMode="auto">
              <a:xfrm>
                <a:off x="3858" y="5715"/>
                <a:ext cx="446" cy="500"/>
                <a:chOff x="3858" y="5715"/>
                <a:chExt cx="446" cy="500"/>
              </a:xfrm>
            </p:grpSpPr>
            <p:sp>
              <p:nvSpPr>
                <p:cNvPr id="51254" name="Rectangle 146"/>
                <p:cNvSpPr>
                  <a:spLocks noChangeArrowheads="1"/>
                </p:cNvSpPr>
                <p:nvPr/>
              </p:nvSpPr>
              <p:spPr bwMode="auto">
                <a:xfrm>
                  <a:off x="3901" y="5715"/>
                  <a:ext cx="360"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1255" name="Rectangle 147"/>
                <p:cNvSpPr>
                  <a:spLocks noChangeArrowheads="1"/>
                </p:cNvSpPr>
                <p:nvPr/>
              </p:nvSpPr>
              <p:spPr bwMode="auto">
                <a:xfrm>
                  <a:off x="3858" y="5715"/>
                  <a:ext cx="446" cy="500"/>
                </a:xfrm>
                <a:prstGeom prst="rect">
                  <a:avLst/>
                </a:prstGeom>
                <a:noFill/>
                <a:ln w="7">
                  <a:solidFill>
                    <a:srgbClr val="A0A0A0"/>
                  </a:solidFill>
                  <a:miter lim="800000"/>
                  <a:headEnd/>
                  <a:tailEnd/>
                </a:ln>
              </p:spPr>
              <p:txBody>
                <a:bodyPr/>
                <a:lstStyle/>
                <a:p>
                  <a:endParaRPr lang="en-US"/>
                </a:p>
              </p:txBody>
            </p:sp>
          </p:grpSp>
        </p:grpSp>
        <p:sp>
          <p:nvSpPr>
            <p:cNvPr id="51205" name="Rectangle 148"/>
            <p:cNvSpPr>
              <a:spLocks noChangeArrowheads="1"/>
            </p:cNvSpPr>
            <p:nvPr/>
          </p:nvSpPr>
          <p:spPr bwMode="auto">
            <a:xfrm>
              <a:off x="-3" y="-3"/>
              <a:ext cx="4310" cy="6221"/>
            </a:xfrm>
            <a:prstGeom prst="rect">
              <a:avLst/>
            </a:prstGeom>
            <a:noFill/>
            <a:ln w="11112">
              <a:solidFill>
                <a:srgbClr val="A0A0A0"/>
              </a:solidFill>
              <a:miter lim="800000"/>
              <a:headEnd/>
              <a:tailEnd/>
            </a:ln>
          </p:spPr>
          <p:txBody>
            <a:bodyPr/>
            <a:lstStyle/>
            <a:p>
              <a:endParaRPr lang="en-US"/>
            </a:p>
          </p:txBody>
        </p:sp>
      </p:gr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2"/>
          </p:nvPr>
        </p:nvSpPr>
        <p:spPr>
          <a:noFill/>
        </p:spPr>
        <p:txBody>
          <a:bodyPr/>
          <a:lstStyle/>
          <a:p>
            <a:fld id="{EF3E625D-A55F-4F12-A3C9-A9D7DC2C02B7}" type="slidenum">
              <a:rPr lang="en-US" smtClean="0">
                <a:latin typeface="Times New Roman" pitchFamily="18" charset="0"/>
              </a:rPr>
              <a:pPr/>
              <a:t>49</a:t>
            </a:fld>
            <a:endParaRPr lang="en-US" smtClean="0">
              <a:latin typeface="Times New Roman" pitchFamily="18" charset="0"/>
            </a:endParaRPr>
          </a:p>
        </p:txBody>
      </p:sp>
      <p:grpSp>
        <p:nvGrpSpPr>
          <p:cNvPr id="52227" name="Group 2"/>
          <p:cNvGrpSpPr>
            <a:grpSpLocks/>
          </p:cNvGrpSpPr>
          <p:nvPr/>
        </p:nvGrpSpPr>
        <p:grpSpPr bwMode="auto">
          <a:xfrm>
            <a:off x="571500" y="928688"/>
            <a:ext cx="8143875" cy="4572000"/>
            <a:chOff x="-3" y="-3"/>
            <a:chExt cx="4396" cy="7480"/>
          </a:xfrm>
        </p:grpSpPr>
        <p:grpSp>
          <p:nvGrpSpPr>
            <p:cNvPr id="52228" name="Group 3"/>
            <p:cNvGrpSpPr>
              <a:grpSpLocks/>
            </p:cNvGrpSpPr>
            <p:nvPr/>
          </p:nvGrpSpPr>
          <p:grpSpPr bwMode="auto">
            <a:xfrm>
              <a:off x="0" y="0"/>
              <a:ext cx="4390" cy="7474"/>
              <a:chOff x="0" y="0"/>
              <a:chExt cx="4390" cy="7474"/>
            </a:xfrm>
          </p:grpSpPr>
          <p:grpSp>
            <p:nvGrpSpPr>
              <p:cNvPr id="52230" name="Group 4"/>
              <p:cNvGrpSpPr>
                <a:grpSpLocks/>
              </p:cNvGrpSpPr>
              <p:nvPr/>
            </p:nvGrpSpPr>
            <p:grpSpPr bwMode="auto">
              <a:xfrm>
                <a:off x="0" y="0"/>
                <a:ext cx="482" cy="615"/>
                <a:chOff x="0" y="0"/>
                <a:chExt cx="482" cy="615"/>
              </a:xfrm>
            </p:grpSpPr>
            <p:sp>
              <p:nvSpPr>
                <p:cNvPr id="52351" name="Rectangle 5"/>
                <p:cNvSpPr>
                  <a:spLocks noChangeArrowheads="1"/>
                </p:cNvSpPr>
                <p:nvPr/>
              </p:nvSpPr>
              <p:spPr bwMode="auto">
                <a:xfrm>
                  <a:off x="43" y="0"/>
                  <a:ext cx="396" cy="615"/>
                </a:xfrm>
                <a:prstGeom prst="rect">
                  <a:avLst/>
                </a:prstGeom>
                <a:noFill/>
                <a:ln w="9525">
                  <a:noFill/>
                  <a:miter lim="800000"/>
                  <a:headEnd/>
                  <a:tailEnd/>
                </a:ln>
              </p:spPr>
              <p:txBody>
                <a:bodyPr/>
                <a:lstStyle/>
                <a:p>
                  <a:pPr algn="ctr"/>
                  <a:r>
                    <a:rPr lang="en-US" sz="1100">
                      <a:latin typeface="Tahoma" pitchFamily="34" charset="0"/>
                      <a:cs typeface="Tahoma" pitchFamily="34" charset="0"/>
                    </a:rPr>
                    <a:t>  13 (a)</a:t>
                  </a:r>
                  <a:endParaRPr lang="en-US" sz="1200">
                    <a:cs typeface="Times New Roman" pitchFamily="18" charset="0"/>
                  </a:endParaRPr>
                </a:p>
                <a:p>
                  <a:pPr algn="ctr" eaLnBrk="0" hangingPunct="0"/>
                  <a:endParaRPr lang="en-US"/>
                </a:p>
              </p:txBody>
            </p:sp>
            <p:sp>
              <p:nvSpPr>
                <p:cNvPr id="52352" name="Rectangle 6"/>
                <p:cNvSpPr>
                  <a:spLocks noChangeArrowheads="1"/>
                </p:cNvSpPr>
                <p:nvPr/>
              </p:nvSpPr>
              <p:spPr bwMode="auto">
                <a:xfrm>
                  <a:off x="0" y="0"/>
                  <a:ext cx="482" cy="615"/>
                </a:xfrm>
                <a:prstGeom prst="rect">
                  <a:avLst/>
                </a:prstGeom>
                <a:noFill/>
                <a:ln w="7">
                  <a:solidFill>
                    <a:srgbClr val="A0A0A0"/>
                  </a:solidFill>
                  <a:miter lim="800000"/>
                  <a:headEnd/>
                  <a:tailEnd/>
                </a:ln>
              </p:spPr>
              <p:txBody>
                <a:bodyPr/>
                <a:lstStyle/>
                <a:p>
                  <a:endParaRPr lang="en-US"/>
                </a:p>
              </p:txBody>
            </p:sp>
          </p:grpSp>
          <p:grpSp>
            <p:nvGrpSpPr>
              <p:cNvPr id="52231" name="Group 7"/>
              <p:cNvGrpSpPr>
                <a:grpSpLocks/>
              </p:cNvGrpSpPr>
              <p:nvPr/>
            </p:nvGrpSpPr>
            <p:grpSpPr bwMode="auto">
              <a:xfrm>
                <a:off x="482" y="0"/>
                <a:ext cx="3002" cy="615"/>
                <a:chOff x="482" y="0"/>
                <a:chExt cx="3002" cy="615"/>
              </a:xfrm>
            </p:grpSpPr>
            <p:sp>
              <p:nvSpPr>
                <p:cNvPr id="52349" name="Rectangle 8"/>
                <p:cNvSpPr>
                  <a:spLocks noChangeArrowheads="1"/>
                </p:cNvSpPr>
                <p:nvPr/>
              </p:nvSpPr>
              <p:spPr bwMode="auto">
                <a:xfrm>
                  <a:off x="525" y="0"/>
                  <a:ext cx="2916" cy="615"/>
                </a:xfrm>
                <a:prstGeom prst="rect">
                  <a:avLst/>
                </a:prstGeom>
                <a:noFill/>
                <a:ln w="9525">
                  <a:noFill/>
                  <a:miter lim="800000"/>
                  <a:headEnd/>
                  <a:tailEnd/>
                </a:ln>
              </p:spPr>
              <p:txBody>
                <a:bodyPr/>
                <a:lstStyle/>
                <a:p>
                  <a:r>
                    <a:rPr lang="en-US" sz="1100">
                      <a:latin typeface="Tahoma" pitchFamily="34" charset="0"/>
                      <a:cs typeface="Tahoma" pitchFamily="34" charset="0"/>
                    </a:rPr>
                    <a:t>Whether the Reviewer has issued preliminary report?</a:t>
                  </a:r>
                  <a:endParaRPr lang="en-US" sz="1200">
                    <a:cs typeface="Times New Roman" pitchFamily="18" charset="0"/>
                  </a:endParaRPr>
                </a:p>
                <a:p>
                  <a:pPr eaLnBrk="0" hangingPunct="0"/>
                  <a:endParaRPr lang="en-US"/>
                </a:p>
              </p:txBody>
            </p:sp>
            <p:sp>
              <p:nvSpPr>
                <p:cNvPr id="52350" name="Rectangle 9"/>
                <p:cNvSpPr>
                  <a:spLocks noChangeArrowheads="1"/>
                </p:cNvSpPr>
                <p:nvPr/>
              </p:nvSpPr>
              <p:spPr bwMode="auto">
                <a:xfrm>
                  <a:off x="482" y="0"/>
                  <a:ext cx="3002" cy="615"/>
                </a:xfrm>
                <a:prstGeom prst="rect">
                  <a:avLst/>
                </a:prstGeom>
                <a:noFill/>
                <a:ln w="7">
                  <a:solidFill>
                    <a:srgbClr val="A0A0A0"/>
                  </a:solidFill>
                  <a:miter lim="800000"/>
                  <a:headEnd/>
                  <a:tailEnd/>
                </a:ln>
              </p:spPr>
              <p:txBody>
                <a:bodyPr/>
                <a:lstStyle/>
                <a:p>
                  <a:endParaRPr lang="en-US"/>
                </a:p>
              </p:txBody>
            </p:sp>
          </p:grpSp>
          <p:grpSp>
            <p:nvGrpSpPr>
              <p:cNvPr id="52232" name="Group 10"/>
              <p:cNvGrpSpPr>
                <a:grpSpLocks/>
              </p:cNvGrpSpPr>
              <p:nvPr/>
            </p:nvGrpSpPr>
            <p:grpSpPr bwMode="auto">
              <a:xfrm>
                <a:off x="3484" y="0"/>
                <a:ext cx="374" cy="615"/>
                <a:chOff x="3484" y="0"/>
                <a:chExt cx="374" cy="615"/>
              </a:xfrm>
            </p:grpSpPr>
            <p:sp>
              <p:nvSpPr>
                <p:cNvPr id="52347" name="Rectangle 11"/>
                <p:cNvSpPr>
                  <a:spLocks noChangeArrowheads="1"/>
                </p:cNvSpPr>
                <p:nvPr/>
              </p:nvSpPr>
              <p:spPr bwMode="auto">
                <a:xfrm>
                  <a:off x="3527" y="0"/>
                  <a:ext cx="288" cy="615"/>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r>
                    <a:rPr lang="en-US" sz="1100">
                      <a:latin typeface="Tahoma" pitchFamily="34" charset="0"/>
                      <a:cs typeface="Tahoma" pitchFamily="34" charset="0"/>
                    </a:rPr>
                    <a:t> </a:t>
                  </a:r>
                  <a:endParaRPr lang="en-US" sz="1200">
                    <a:cs typeface="Times New Roman" pitchFamily="18" charset="0"/>
                  </a:endParaRPr>
                </a:p>
                <a:p>
                  <a:pPr algn="ctr" eaLnBrk="0" hangingPunct="0"/>
                  <a:r>
                    <a:rPr lang="en-US" sz="1200">
                      <a:cs typeface="Times New Roman" pitchFamily="18" charset="0"/>
                    </a:rPr>
                    <a:t> </a:t>
                  </a:r>
                </a:p>
                <a:p>
                  <a:pPr algn="ctr" eaLnBrk="0" hangingPunct="0"/>
                  <a:endParaRPr lang="en-US"/>
                </a:p>
              </p:txBody>
            </p:sp>
            <p:sp>
              <p:nvSpPr>
                <p:cNvPr id="52348" name="Rectangle 12"/>
                <p:cNvSpPr>
                  <a:spLocks noChangeArrowheads="1"/>
                </p:cNvSpPr>
                <p:nvPr/>
              </p:nvSpPr>
              <p:spPr bwMode="auto">
                <a:xfrm>
                  <a:off x="3484" y="0"/>
                  <a:ext cx="374" cy="615"/>
                </a:xfrm>
                <a:prstGeom prst="rect">
                  <a:avLst/>
                </a:prstGeom>
                <a:noFill/>
                <a:ln w="7">
                  <a:solidFill>
                    <a:srgbClr val="A0A0A0"/>
                  </a:solidFill>
                  <a:miter lim="800000"/>
                  <a:headEnd/>
                  <a:tailEnd/>
                </a:ln>
              </p:spPr>
              <p:txBody>
                <a:bodyPr/>
                <a:lstStyle/>
                <a:p>
                  <a:endParaRPr lang="en-US"/>
                </a:p>
              </p:txBody>
            </p:sp>
          </p:grpSp>
          <p:grpSp>
            <p:nvGrpSpPr>
              <p:cNvPr id="52233" name="Group 13"/>
              <p:cNvGrpSpPr>
                <a:grpSpLocks/>
              </p:cNvGrpSpPr>
              <p:nvPr/>
            </p:nvGrpSpPr>
            <p:grpSpPr bwMode="auto">
              <a:xfrm>
                <a:off x="3858" y="0"/>
                <a:ext cx="532" cy="615"/>
                <a:chOff x="3858" y="0"/>
                <a:chExt cx="532" cy="615"/>
              </a:xfrm>
            </p:grpSpPr>
            <p:sp>
              <p:nvSpPr>
                <p:cNvPr id="52345" name="Rectangle 14"/>
                <p:cNvSpPr>
                  <a:spLocks noChangeArrowheads="1"/>
                </p:cNvSpPr>
                <p:nvPr/>
              </p:nvSpPr>
              <p:spPr bwMode="auto">
                <a:xfrm>
                  <a:off x="3901" y="0"/>
                  <a:ext cx="446" cy="615"/>
                </a:xfrm>
                <a:prstGeom prst="rect">
                  <a:avLst/>
                </a:prstGeom>
                <a:noFill/>
                <a:ln w="9525">
                  <a:noFill/>
                  <a:miter lim="800000"/>
                  <a:headEnd/>
                  <a:tailEnd/>
                </a:ln>
              </p:spPr>
              <p:txBody>
                <a:bodyPr/>
                <a:lstStyle/>
                <a:p>
                  <a:pPr algn="ctr"/>
                  <a:r>
                    <a:rPr lang="en-US" sz="11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2346" name="Rectangle 15"/>
                <p:cNvSpPr>
                  <a:spLocks noChangeArrowheads="1"/>
                </p:cNvSpPr>
                <p:nvPr/>
              </p:nvSpPr>
              <p:spPr bwMode="auto">
                <a:xfrm>
                  <a:off x="3858" y="0"/>
                  <a:ext cx="532" cy="615"/>
                </a:xfrm>
                <a:prstGeom prst="rect">
                  <a:avLst/>
                </a:prstGeom>
                <a:noFill/>
                <a:ln w="7">
                  <a:solidFill>
                    <a:srgbClr val="A0A0A0"/>
                  </a:solidFill>
                  <a:miter lim="800000"/>
                  <a:headEnd/>
                  <a:tailEnd/>
                </a:ln>
              </p:spPr>
              <p:txBody>
                <a:bodyPr/>
                <a:lstStyle/>
                <a:p>
                  <a:endParaRPr lang="en-US"/>
                </a:p>
              </p:txBody>
            </p:sp>
          </p:grpSp>
          <p:grpSp>
            <p:nvGrpSpPr>
              <p:cNvPr id="52234" name="Group 16"/>
              <p:cNvGrpSpPr>
                <a:grpSpLocks/>
              </p:cNvGrpSpPr>
              <p:nvPr/>
            </p:nvGrpSpPr>
            <p:grpSpPr bwMode="auto">
              <a:xfrm>
                <a:off x="0" y="615"/>
                <a:ext cx="482" cy="500"/>
                <a:chOff x="0" y="615"/>
                <a:chExt cx="482" cy="500"/>
              </a:xfrm>
            </p:grpSpPr>
            <p:sp>
              <p:nvSpPr>
                <p:cNvPr id="52343" name="Rectangle 17"/>
                <p:cNvSpPr>
                  <a:spLocks noChangeArrowheads="1"/>
                </p:cNvSpPr>
                <p:nvPr/>
              </p:nvSpPr>
              <p:spPr bwMode="auto">
                <a:xfrm>
                  <a:off x="43" y="615"/>
                  <a:ext cx="396"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      (b)</a:t>
                  </a:r>
                  <a:endParaRPr lang="en-US" sz="1200">
                    <a:cs typeface="Times New Roman" pitchFamily="18" charset="0"/>
                  </a:endParaRPr>
                </a:p>
                <a:p>
                  <a:pPr algn="ctr" eaLnBrk="0" hangingPunct="0"/>
                  <a:endParaRPr lang="en-US"/>
                </a:p>
              </p:txBody>
            </p:sp>
            <p:sp>
              <p:nvSpPr>
                <p:cNvPr id="52344" name="Rectangle 18"/>
                <p:cNvSpPr>
                  <a:spLocks noChangeArrowheads="1"/>
                </p:cNvSpPr>
                <p:nvPr/>
              </p:nvSpPr>
              <p:spPr bwMode="auto">
                <a:xfrm>
                  <a:off x="0" y="615"/>
                  <a:ext cx="482" cy="500"/>
                </a:xfrm>
                <a:prstGeom prst="rect">
                  <a:avLst/>
                </a:prstGeom>
                <a:noFill/>
                <a:ln w="7">
                  <a:solidFill>
                    <a:srgbClr val="A0A0A0"/>
                  </a:solidFill>
                  <a:miter lim="800000"/>
                  <a:headEnd/>
                  <a:tailEnd/>
                </a:ln>
              </p:spPr>
              <p:txBody>
                <a:bodyPr/>
                <a:lstStyle/>
                <a:p>
                  <a:endParaRPr lang="en-US"/>
                </a:p>
              </p:txBody>
            </p:sp>
          </p:grpSp>
          <p:grpSp>
            <p:nvGrpSpPr>
              <p:cNvPr id="52235" name="Group 19"/>
              <p:cNvGrpSpPr>
                <a:grpSpLocks/>
              </p:cNvGrpSpPr>
              <p:nvPr/>
            </p:nvGrpSpPr>
            <p:grpSpPr bwMode="auto">
              <a:xfrm>
                <a:off x="482" y="615"/>
                <a:ext cx="3002" cy="500"/>
                <a:chOff x="482" y="615"/>
                <a:chExt cx="3002" cy="500"/>
              </a:xfrm>
            </p:grpSpPr>
            <p:sp>
              <p:nvSpPr>
                <p:cNvPr id="52341" name="Rectangle 20"/>
                <p:cNvSpPr>
                  <a:spLocks noChangeArrowheads="1"/>
                </p:cNvSpPr>
                <p:nvPr/>
              </p:nvSpPr>
              <p:spPr bwMode="auto">
                <a:xfrm>
                  <a:off x="525" y="615"/>
                  <a:ext cx="2916" cy="500"/>
                </a:xfrm>
                <a:prstGeom prst="rect">
                  <a:avLst/>
                </a:prstGeom>
                <a:noFill/>
                <a:ln w="9525">
                  <a:noFill/>
                  <a:miter lim="800000"/>
                  <a:headEnd/>
                  <a:tailEnd/>
                </a:ln>
              </p:spPr>
              <p:txBody>
                <a:bodyPr/>
                <a:lstStyle/>
                <a:p>
                  <a:r>
                    <a:rPr lang="en-US" sz="1100">
                      <a:latin typeface="Tahoma" pitchFamily="34" charset="0"/>
                      <a:cs typeface="Tahoma" pitchFamily="34" charset="0"/>
                    </a:rPr>
                    <a:t>Whether the preliminary report issued by the Reviewer contained any deficiencies?</a:t>
                  </a:r>
                  <a:endParaRPr lang="en-US" sz="1200">
                    <a:cs typeface="Times New Roman" pitchFamily="18" charset="0"/>
                  </a:endParaRPr>
                </a:p>
                <a:p>
                  <a:pPr eaLnBrk="0" hangingPunct="0"/>
                  <a:endParaRPr lang="en-US"/>
                </a:p>
              </p:txBody>
            </p:sp>
            <p:sp>
              <p:nvSpPr>
                <p:cNvPr id="52342" name="Rectangle 21"/>
                <p:cNvSpPr>
                  <a:spLocks noChangeArrowheads="1"/>
                </p:cNvSpPr>
                <p:nvPr/>
              </p:nvSpPr>
              <p:spPr bwMode="auto">
                <a:xfrm>
                  <a:off x="482" y="615"/>
                  <a:ext cx="3002" cy="500"/>
                </a:xfrm>
                <a:prstGeom prst="rect">
                  <a:avLst/>
                </a:prstGeom>
                <a:noFill/>
                <a:ln w="7">
                  <a:solidFill>
                    <a:srgbClr val="A0A0A0"/>
                  </a:solidFill>
                  <a:miter lim="800000"/>
                  <a:headEnd/>
                  <a:tailEnd/>
                </a:ln>
              </p:spPr>
              <p:txBody>
                <a:bodyPr/>
                <a:lstStyle/>
                <a:p>
                  <a:endParaRPr lang="en-US"/>
                </a:p>
              </p:txBody>
            </p:sp>
          </p:grpSp>
          <p:grpSp>
            <p:nvGrpSpPr>
              <p:cNvPr id="52236" name="Group 22"/>
              <p:cNvGrpSpPr>
                <a:grpSpLocks/>
              </p:cNvGrpSpPr>
              <p:nvPr/>
            </p:nvGrpSpPr>
            <p:grpSpPr bwMode="auto">
              <a:xfrm>
                <a:off x="3484" y="615"/>
                <a:ext cx="374" cy="500"/>
                <a:chOff x="3484" y="615"/>
                <a:chExt cx="374" cy="500"/>
              </a:xfrm>
            </p:grpSpPr>
            <p:sp>
              <p:nvSpPr>
                <p:cNvPr id="52339" name="Rectangle 23"/>
                <p:cNvSpPr>
                  <a:spLocks noChangeArrowheads="1"/>
                </p:cNvSpPr>
                <p:nvPr/>
              </p:nvSpPr>
              <p:spPr bwMode="auto">
                <a:xfrm>
                  <a:off x="3527" y="615"/>
                  <a:ext cx="288"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2340" name="Rectangle 24"/>
                <p:cNvSpPr>
                  <a:spLocks noChangeArrowheads="1"/>
                </p:cNvSpPr>
                <p:nvPr/>
              </p:nvSpPr>
              <p:spPr bwMode="auto">
                <a:xfrm>
                  <a:off x="3484" y="615"/>
                  <a:ext cx="374" cy="500"/>
                </a:xfrm>
                <a:prstGeom prst="rect">
                  <a:avLst/>
                </a:prstGeom>
                <a:noFill/>
                <a:ln w="7">
                  <a:solidFill>
                    <a:srgbClr val="A0A0A0"/>
                  </a:solidFill>
                  <a:miter lim="800000"/>
                  <a:headEnd/>
                  <a:tailEnd/>
                </a:ln>
              </p:spPr>
              <p:txBody>
                <a:bodyPr/>
                <a:lstStyle/>
                <a:p>
                  <a:endParaRPr lang="en-US"/>
                </a:p>
              </p:txBody>
            </p:sp>
          </p:grpSp>
          <p:grpSp>
            <p:nvGrpSpPr>
              <p:cNvPr id="52237" name="Group 25"/>
              <p:cNvGrpSpPr>
                <a:grpSpLocks/>
              </p:cNvGrpSpPr>
              <p:nvPr/>
            </p:nvGrpSpPr>
            <p:grpSpPr bwMode="auto">
              <a:xfrm>
                <a:off x="3858" y="615"/>
                <a:ext cx="266" cy="500"/>
                <a:chOff x="3858" y="615"/>
                <a:chExt cx="266" cy="500"/>
              </a:xfrm>
            </p:grpSpPr>
            <p:sp>
              <p:nvSpPr>
                <p:cNvPr id="52337" name="Rectangle 26"/>
                <p:cNvSpPr>
                  <a:spLocks noChangeArrowheads="1"/>
                </p:cNvSpPr>
                <p:nvPr/>
              </p:nvSpPr>
              <p:spPr bwMode="auto">
                <a:xfrm>
                  <a:off x="3901" y="615"/>
                  <a:ext cx="180" cy="500"/>
                </a:xfrm>
                <a:prstGeom prst="rect">
                  <a:avLst/>
                </a:prstGeom>
                <a:noFill/>
                <a:ln w="9525">
                  <a:noFill/>
                  <a:miter lim="800000"/>
                  <a:headEnd/>
                  <a:tailEnd/>
                </a:ln>
              </p:spPr>
              <p:txBody>
                <a:bodyPr/>
                <a:lstStyle/>
                <a:p>
                  <a:pPr algn="ctr"/>
                  <a:r>
                    <a:rPr lang="en-US" sz="9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2338" name="Rectangle 27"/>
                <p:cNvSpPr>
                  <a:spLocks noChangeArrowheads="1"/>
                </p:cNvSpPr>
                <p:nvPr/>
              </p:nvSpPr>
              <p:spPr bwMode="auto">
                <a:xfrm>
                  <a:off x="3858" y="615"/>
                  <a:ext cx="266" cy="500"/>
                </a:xfrm>
                <a:prstGeom prst="rect">
                  <a:avLst/>
                </a:prstGeom>
                <a:noFill/>
                <a:ln w="7">
                  <a:solidFill>
                    <a:srgbClr val="A0A0A0"/>
                  </a:solidFill>
                  <a:miter lim="800000"/>
                  <a:headEnd/>
                  <a:tailEnd/>
                </a:ln>
              </p:spPr>
              <p:txBody>
                <a:bodyPr/>
                <a:lstStyle/>
                <a:p>
                  <a:endParaRPr lang="en-US"/>
                </a:p>
              </p:txBody>
            </p:sp>
          </p:grpSp>
          <p:grpSp>
            <p:nvGrpSpPr>
              <p:cNvPr id="52238" name="Group 28"/>
              <p:cNvGrpSpPr>
                <a:grpSpLocks/>
              </p:cNvGrpSpPr>
              <p:nvPr/>
            </p:nvGrpSpPr>
            <p:grpSpPr bwMode="auto">
              <a:xfrm>
                <a:off x="4124" y="615"/>
                <a:ext cx="266" cy="500"/>
                <a:chOff x="4124" y="615"/>
                <a:chExt cx="266" cy="500"/>
              </a:xfrm>
            </p:grpSpPr>
            <p:sp>
              <p:nvSpPr>
                <p:cNvPr id="52335" name="Rectangle 29"/>
                <p:cNvSpPr>
                  <a:spLocks noChangeArrowheads="1"/>
                </p:cNvSpPr>
                <p:nvPr/>
              </p:nvSpPr>
              <p:spPr bwMode="auto">
                <a:xfrm>
                  <a:off x="4167" y="615"/>
                  <a:ext cx="180" cy="500"/>
                </a:xfrm>
                <a:prstGeom prst="rect">
                  <a:avLst/>
                </a:prstGeom>
                <a:noFill/>
                <a:ln w="9525">
                  <a:noFill/>
                  <a:miter lim="800000"/>
                  <a:headEnd/>
                  <a:tailEnd/>
                </a:ln>
              </p:spPr>
              <p:txBody>
                <a:bodyPr/>
                <a:lstStyle/>
                <a:p>
                  <a:pPr algn="ctr"/>
                  <a:r>
                    <a:rPr lang="en-US" sz="900">
                      <a:latin typeface="Tahoma" pitchFamily="34" charset="0"/>
                      <a:cs typeface="Tahoma" pitchFamily="34" charset="0"/>
                    </a:rPr>
                    <a:t>NA</a:t>
                  </a:r>
                  <a:endParaRPr lang="en-US" sz="1200">
                    <a:cs typeface="Times New Roman" pitchFamily="18" charset="0"/>
                  </a:endParaRPr>
                </a:p>
                <a:p>
                  <a:pPr algn="ctr" eaLnBrk="0" hangingPunct="0"/>
                  <a:endParaRPr lang="en-US"/>
                </a:p>
              </p:txBody>
            </p:sp>
            <p:sp>
              <p:nvSpPr>
                <p:cNvPr id="52336" name="Rectangle 30"/>
                <p:cNvSpPr>
                  <a:spLocks noChangeArrowheads="1"/>
                </p:cNvSpPr>
                <p:nvPr/>
              </p:nvSpPr>
              <p:spPr bwMode="auto">
                <a:xfrm>
                  <a:off x="4124" y="615"/>
                  <a:ext cx="266" cy="500"/>
                </a:xfrm>
                <a:prstGeom prst="rect">
                  <a:avLst/>
                </a:prstGeom>
                <a:noFill/>
                <a:ln w="7">
                  <a:solidFill>
                    <a:srgbClr val="A0A0A0"/>
                  </a:solidFill>
                  <a:miter lim="800000"/>
                  <a:headEnd/>
                  <a:tailEnd/>
                </a:ln>
              </p:spPr>
              <p:txBody>
                <a:bodyPr/>
                <a:lstStyle/>
                <a:p>
                  <a:endParaRPr lang="en-US"/>
                </a:p>
              </p:txBody>
            </p:sp>
          </p:grpSp>
          <p:grpSp>
            <p:nvGrpSpPr>
              <p:cNvPr id="52239" name="Group 31"/>
              <p:cNvGrpSpPr>
                <a:grpSpLocks/>
              </p:cNvGrpSpPr>
              <p:nvPr/>
            </p:nvGrpSpPr>
            <p:grpSpPr bwMode="auto">
              <a:xfrm>
                <a:off x="0" y="1115"/>
                <a:ext cx="482" cy="1145"/>
                <a:chOff x="0" y="1115"/>
                <a:chExt cx="482" cy="1145"/>
              </a:xfrm>
            </p:grpSpPr>
            <p:sp>
              <p:nvSpPr>
                <p:cNvPr id="52333" name="Rectangle 32"/>
                <p:cNvSpPr>
                  <a:spLocks noChangeArrowheads="1"/>
                </p:cNvSpPr>
                <p:nvPr/>
              </p:nvSpPr>
              <p:spPr bwMode="auto">
                <a:xfrm>
                  <a:off x="43" y="1115"/>
                  <a:ext cx="396" cy="1145"/>
                </a:xfrm>
                <a:prstGeom prst="rect">
                  <a:avLst/>
                </a:prstGeom>
                <a:noFill/>
                <a:ln w="9525">
                  <a:noFill/>
                  <a:miter lim="800000"/>
                  <a:headEnd/>
                  <a:tailEnd/>
                </a:ln>
              </p:spPr>
              <p:txBody>
                <a:bodyPr/>
                <a:lstStyle/>
                <a:p>
                  <a:pPr algn="ctr"/>
                  <a:r>
                    <a:rPr lang="en-US" sz="1100">
                      <a:latin typeface="Tahoma" pitchFamily="34" charset="0"/>
                      <a:cs typeface="Tahoma" pitchFamily="34" charset="0"/>
                    </a:rPr>
                    <a:t>    (c)</a:t>
                  </a:r>
                  <a:endParaRPr lang="en-US" sz="1200">
                    <a:cs typeface="Times New Roman" pitchFamily="18" charset="0"/>
                  </a:endParaRPr>
                </a:p>
                <a:p>
                  <a:pPr algn="ctr" eaLnBrk="0" hangingPunct="0"/>
                  <a:endParaRPr lang="en-US"/>
                </a:p>
              </p:txBody>
            </p:sp>
            <p:sp>
              <p:nvSpPr>
                <p:cNvPr id="52334" name="Rectangle 33"/>
                <p:cNvSpPr>
                  <a:spLocks noChangeArrowheads="1"/>
                </p:cNvSpPr>
                <p:nvPr/>
              </p:nvSpPr>
              <p:spPr bwMode="auto">
                <a:xfrm>
                  <a:off x="0" y="1115"/>
                  <a:ext cx="482" cy="1145"/>
                </a:xfrm>
                <a:prstGeom prst="rect">
                  <a:avLst/>
                </a:prstGeom>
                <a:noFill/>
                <a:ln w="7">
                  <a:solidFill>
                    <a:srgbClr val="A0A0A0"/>
                  </a:solidFill>
                  <a:miter lim="800000"/>
                  <a:headEnd/>
                  <a:tailEnd/>
                </a:ln>
              </p:spPr>
              <p:txBody>
                <a:bodyPr/>
                <a:lstStyle/>
                <a:p>
                  <a:endParaRPr lang="en-US"/>
                </a:p>
              </p:txBody>
            </p:sp>
          </p:grpSp>
          <p:grpSp>
            <p:nvGrpSpPr>
              <p:cNvPr id="52240" name="Group 34"/>
              <p:cNvGrpSpPr>
                <a:grpSpLocks/>
              </p:cNvGrpSpPr>
              <p:nvPr/>
            </p:nvGrpSpPr>
            <p:grpSpPr bwMode="auto">
              <a:xfrm>
                <a:off x="482" y="1115"/>
                <a:ext cx="3002" cy="1145"/>
                <a:chOff x="482" y="1115"/>
                <a:chExt cx="3002" cy="1145"/>
              </a:xfrm>
            </p:grpSpPr>
            <p:sp>
              <p:nvSpPr>
                <p:cNvPr id="52331" name="Rectangle 35"/>
                <p:cNvSpPr>
                  <a:spLocks noChangeArrowheads="1"/>
                </p:cNvSpPr>
                <p:nvPr/>
              </p:nvSpPr>
              <p:spPr bwMode="auto">
                <a:xfrm>
                  <a:off x="525" y="1115"/>
                  <a:ext cx="2916" cy="1145"/>
                </a:xfrm>
                <a:prstGeom prst="rect">
                  <a:avLst/>
                </a:prstGeom>
                <a:noFill/>
                <a:ln w="9525">
                  <a:noFill/>
                  <a:miter lim="800000"/>
                  <a:headEnd/>
                  <a:tailEnd/>
                </a:ln>
              </p:spPr>
              <p:txBody>
                <a:bodyPr/>
                <a:lstStyle/>
                <a:p>
                  <a:r>
                    <a:rPr lang="en-US" sz="1100">
                      <a:latin typeface="Tahoma" pitchFamily="34" charset="0"/>
                      <a:cs typeface="Tahoma" pitchFamily="34" charset="0"/>
                    </a:rPr>
                    <a:t>If ‘Yes’, please specify the areas of deficiencies</a:t>
                  </a:r>
                  <a:endParaRPr lang="en-US" sz="1200">
                    <a:cs typeface="Times New Roman" pitchFamily="18" charset="0"/>
                  </a:endParaRPr>
                </a:p>
                <a:p>
                  <a:pPr eaLnBrk="0" hangingPunct="0"/>
                  <a:r>
                    <a:rPr lang="en-US" sz="1100">
                      <a:latin typeface="Tahoma" pitchFamily="34" charset="0"/>
                      <a:cs typeface="Tahoma" pitchFamily="34" charset="0"/>
                    </a:rPr>
                    <a:t> </a:t>
                  </a:r>
                  <a:endParaRPr lang="en-US" sz="1200">
                    <a:cs typeface="Times New Roman" pitchFamily="18" charset="0"/>
                  </a:endParaRPr>
                </a:p>
                <a:p>
                  <a:pPr eaLnBrk="0" hangingPunct="0"/>
                  <a:r>
                    <a:rPr lang="en-US" sz="1100">
                      <a:latin typeface="Tahoma" pitchFamily="34" charset="0"/>
                      <a:cs typeface="Tahoma" pitchFamily="34" charset="0"/>
                    </a:rPr>
                    <a:t>……………………………………………………………………………………………………</a:t>
                  </a:r>
                  <a:endParaRPr lang="en-US" sz="1200">
                    <a:cs typeface="Times New Roman" pitchFamily="18" charset="0"/>
                  </a:endParaRPr>
                </a:p>
                <a:p>
                  <a:pPr eaLnBrk="0" hangingPunct="0"/>
                  <a:r>
                    <a:rPr lang="en-US" sz="1100">
                      <a:latin typeface="Tahoma" pitchFamily="34" charset="0"/>
                      <a:cs typeface="Tahoma" pitchFamily="34" charset="0"/>
                    </a:rPr>
                    <a:t> </a:t>
                  </a:r>
                  <a:endParaRPr lang="en-US" sz="1200">
                    <a:cs typeface="Times New Roman" pitchFamily="18" charset="0"/>
                  </a:endParaRPr>
                </a:p>
                <a:p>
                  <a:pPr eaLnBrk="0" hangingPunct="0"/>
                  <a:r>
                    <a:rPr lang="en-US" sz="1100">
                      <a:latin typeface="Tahoma" pitchFamily="34" charset="0"/>
                      <a:cs typeface="Tahoma" pitchFamily="34" charset="0"/>
                    </a:rPr>
                    <a:t>…………………………………………………………………………………………………….</a:t>
                  </a:r>
                  <a:endParaRPr lang="en-US" sz="1200">
                    <a:cs typeface="Times New Roman" pitchFamily="18" charset="0"/>
                  </a:endParaRPr>
                </a:p>
                <a:p>
                  <a:pPr eaLnBrk="0" hangingPunct="0"/>
                  <a:r>
                    <a:rPr lang="en-US" sz="1100">
                      <a:latin typeface="Tahoma" pitchFamily="34" charset="0"/>
                      <a:cs typeface="Tahoma" pitchFamily="34" charset="0"/>
                    </a:rPr>
                    <a:t> </a:t>
                  </a:r>
                  <a:endParaRPr lang="en-US" sz="1200">
                    <a:cs typeface="Times New Roman" pitchFamily="18" charset="0"/>
                  </a:endParaRPr>
                </a:p>
                <a:p>
                  <a:pPr eaLnBrk="0" hangingPunct="0"/>
                  <a:r>
                    <a:rPr lang="en-US" sz="1100">
                      <a:latin typeface="Tahoma" pitchFamily="34" charset="0"/>
                      <a:cs typeface="Tahoma" pitchFamily="34" charset="0"/>
                    </a:rPr>
                    <a:t>…………………………………………………………………………………………………….</a:t>
                  </a:r>
                  <a:endParaRPr lang="en-US" sz="1200">
                    <a:cs typeface="Times New Roman" pitchFamily="18" charset="0"/>
                  </a:endParaRPr>
                </a:p>
                <a:p>
                  <a:pPr eaLnBrk="0" hangingPunct="0"/>
                  <a:r>
                    <a:rPr lang="en-US" sz="1200">
                      <a:cs typeface="Times New Roman" pitchFamily="18" charset="0"/>
                    </a:rPr>
                    <a:t> </a:t>
                  </a:r>
                </a:p>
                <a:p>
                  <a:pPr eaLnBrk="0" hangingPunct="0"/>
                  <a:endParaRPr lang="en-US"/>
                </a:p>
              </p:txBody>
            </p:sp>
            <p:sp>
              <p:nvSpPr>
                <p:cNvPr id="52332" name="Rectangle 36"/>
                <p:cNvSpPr>
                  <a:spLocks noChangeArrowheads="1"/>
                </p:cNvSpPr>
                <p:nvPr/>
              </p:nvSpPr>
              <p:spPr bwMode="auto">
                <a:xfrm>
                  <a:off x="482" y="1115"/>
                  <a:ext cx="3002" cy="1145"/>
                </a:xfrm>
                <a:prstGeom prst="rect">
                  <a:avLst/>
                </a:prstGeom>
                <a:noFill/>
                <a:ln w="7">
                  <a:solidFill>
                    <a:srgbClr val="A0A0A0"/>
                  </a:solidFill>
                  <a:miter lim="800000"/>
                  <a:headEnd/>
                  <a:tailEnd/>
                </a:ln>
              </p:spPr>
              <p:txBody>
                <a:bodyPr/>
                <a:lstStyle/>
                <a:p>
                  <a:endParaRPr lang="en-US"/>
                </a:p>
              </p:txBody>
            </p:sp>
          </p:grpSp>
          <p:grpSp>
            <p:nvGrpSpPr>
              <p:cNvPr id="52241" name="Group 37"/>
              <p:cNvGrpSpPr>
                <a:grpSpLocks/>
              </p:cNvGrpSpPr>
              <p:nvPr/>
            </p:nvGrpSpPr>
            <p:grpSpPr bwMode="auto">
              <a:xfrm>
                <a:off x="3484" y="1115"/>
                <a:ext cx="906" cy="1145"/>
                <a:chOff x="3484" y="1115"/>
                <a:chExt cx="906" cy="1145"/>
              </a:xfrm>
            </p:grpSpPr>
            <p:sp>
              <p:nvSpPr>
                <p:cNvPr id="52329" name="Rectangle 38"/>
                <p:cNvSpPr>
                  <a:spLocks noChangeArrowheads="1"/>
                </p:cNvSpPr>
                <p:nvPr/>
              </p:nvSpPr>
              <p:spPr bwMode="auto">
                <a:xfrm>
                  <a:off x="3527" y="1115"/>
                  <a:ext cx="820" cy="1145"/>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2330" name="Rectangle 39"/>
                <p:cNvSpPr>
                  <a:spLocks noChangeArrowheads="1"/>
                </p:cNvSpPr>
                <p:nvPr/>
              </p:nvSpPr>
              <p:spPr bwMode="auto">
                <a:xfrm>
                  <a:off x="3484" y="1115"/>
                  <a:ext cx="906" cy="1145"/>
                </a:xfrm>
                <a:prstGeom prst="rect">
                  <a:avLst/>
                </a:prstGeom>
                <a:noFill/>
                <a:ln w="7">
                  <a:solidFill>
                    <a:srgbClr val="A0A0A0"/>
                  </a:solidFill>
                  <a:miter lim="800000"/>
                  <a:headEnd/>
                  <a:tailEnd/>
                </a:ln>
              </p:spPr>
              <p:txBody>
                <a:bodyPr/>
                <a:lstStyle/>
                <a:p>
                  <a:endParaRPr lang="en-US"/>
                </a:p>
              </p:txBody>
            </p:sp>
          </p:grpSp>
          <p:grpSp>
            <p:nvGrpSpPr>
              <p:cNvPr id="52242" name="Group 40"/>
              <p:cNvGrpSpPr>
                <a:grpSpLocks/>
              </p:cNvGrpSpPr>
              <p:nvPr/>
            </p:nvGrpSpPr>
            <p:grpSpPr bwMode="auto">
              <a:xfrm>
                <a:off x="0" y="2260"/>
                <a:ext cx="482" cy="500"/>
                <a:chOff x="0" y="2260"/>
                <a:chExt cx="482" cy="500"/>
              </a:xfrm>
            </p:grpSpPr>
            <p:sp>
              <p:nvSpPr>
                <p:cNvPr id="52327" name="Rectangle 41"/>
                <p:cNvSpPr>
                  <a:spLocks noChangeArrowheads="1"/>
                </p:cNvSpPr>
                <p:nvPr/>
              </p:nvSpPr>
              <p:spPr bwMode="auto">
                <a:xfrm>
                  <a:off x="43" y="2260"/>
                  <a:ext cx="396" cy="500"/>
                </a:xfrm>
                <a:prstGeom prst="rect">
                  <a:avLst/>
                </a:prstGeom>
                <a:noFill/>
                <a:ln w="9525">
                  <a:noFill/>
                  <a:miter lim="800000"/>
                  <a:headEnd/>
                  <a:tailEnd/>
                </a:ln>
              </p:spPr>
              <p:txBody>
                <a:bodyPr/>
                <a:lstStyle/>
                <a:p>
                  <a:pPr algn="ctr"/>
                  <a:r>
                    <a:rPr lang="en-US" sz="1100" b="1">
                      <a:latin typeface="Tahoma" pitchFamily="34" charset="0"/>
                      <a:cs typeface="Tahoma" pitchFamily="34" charset="0"/>
                    </a:rPr>
                    <a:t>  </a:t>
                  </a:r>
                  <a:r>
                    <a:rPr lang="en-US" sz="1100">
                      <a:latin typeface="Tahoma" pitchFamily="34" charset="0"/>
                      <a:cs typeface="Tahoma" pitchFamily="34" charset="0"/>
                    </a:rPr>
                    <a:t>14 (a)</a:t>
                  </a:r>
                  <a:endParaRPr lang="en-US" sz="1200">
                    <a:cs typeface="Times New Roman" pitchFamily="18" charset="0"/>
                  </a:endParaRPr>
                </a:p>
                <a:p>
                  <a:pPr algn="ctr" eaLnBrk="0" hangingPunct="0"/>
                  <a:endParaRPr lang="en-US"/>
                </a:p>
              </p:txBody>
            </p:sp>
            <p:sp>
              <p:nvSpPr>
                <p:cNvPr id="52328" name="Rectangle 42"/>
                <p:cNvSpPr>
                  <a:spLocks noChangeArrowheads="1"/>
                </p:cNvSpPr>
                <p:nvPr/>
              </p:nvSpPr>
              <p:spPr bwMode="auto">
                <a:xfrm>
                  <a:off x="0" y="2260"/>
                  <a:ext cx="482" cy="500"/>
                </a:xfrm>
                <a:prstGeom prst="rect">
                  <a:avLst/>
                </a:prstGeom>
                <a:noFill/>
                <a:ln w="7">
                  <a:solidFill>
                    <a:srgbClr val="A0A0A0"/>
                  </a:solidFill>
                  <a:miter lim="800000"/>
                  <a:headEnd/>
                  <a:tailEnd/>
                </a:ln>
              </p:spPr>
              <p:txBody>
                <a:bodyPr/>
                <a:lstStyle/>
                <a:p>
                  <a:endParaRPr lang="en-US"/>
                </a:p>
              </p:txBody>
            </p:sp>
          </p:grpSp>
          <p:grpSp>
            <p:nvGrpSpPr>
              <p:cNvPr id="52243" name="Group 43"/>
              <p:cNvGrpSpPr>
                <a:grpSpLocks/>
              </p:cNvGrpSpPr>
              <p:nvPr/>
            </p:nvGrpSpPr>
            <p:grpSpPr bwMode="auto">
              <a:xfrm>
                <a:off x="482" y="2260"/>
                <a:ext cx="3002" cy="500"/>
                <a:chOff x="482" y="2260"/>
                <a:chExt cx="3002" cy="500"/>
              </a:xfrm>
            </p:grpSpPr>
            <p:sp>
              <p:nvSpPr>
                <p:cNvPr id="52325" name="Rectangle 44"/>
                <p:cNvSpPr>
                  <a:spLocks noChangeArrowheads="1"/>
                </p:cNvSpPr>
                <p:nvPr/>
              </p:nvSpPr>
              <p:spPr bwMode="auto">
                <a:xfrm>
                  <a:off x="525" y="2260"/>
                  <a:ext cx="2916" cy="500"/>
                </a:xfrm>
                <a:prstGeom prst="rect">
                  <a:avLst/>
                </a:prstGeom>
                <a:noFill/>
                <a:ln w="9525">
                  <a:noFill/>
                  <a:miter lim="800000"/>
                  <a:headEnd/>
                  <a:tailEnd/>
                </a:ln>
              </p:spPr>
              <p:txBody>
                <a:bodyPr/>
                <a:lstStyle/>
                <a:p>
                  <a:r>
                    <a:rPr lang="en-US" sz="1100">
                      <a:latin typeface="Tahoma" pitchFamily="34" charset="0"/>
                      <a:cs typeface="Tahoma" pitchFamily="34" charset="0"/>
                    </a:rPr>
                    <a:t>Whether PU has responded to the preliminary report?</a:t>
                  </a:r>
                  <a:endParaRPr lang="en-US" sz="1200">
                    <a:cs typeface="Times New Roman" pitchFamily="18" charset="0"/>
                  </a:endParaRPr>
                </a:p>
                <a:p>
                  <a:pPr eaLnBrk="0" hangingPunct="0"/>
                  <a:endParaRPr lang="en-US"/>
                </a:p>
              </p:txBody>
            </p:sp>
            <p:sp>
              <p:nvSpPr>
                <p:cNvPr id="52326" name="Rectangle 45"/>
                <p:cNvSpPr>
                  <a:spLocks noChangeArrowheads="1"/>
                </p:cNvSpPr>
                <p:nvPr/>
              </p:nvSpPr>
              <p:spPr bwMode="auto">
                <a:xfrm>
                  <a:off x="482" y="2260"/>
                  <a:ext cx="3002" cy="500"/>
                </a:xfrm>
                <a:prstGeom prst="rect">
                  <a:avLst/>
                </a:prstGeom>
                <a:noFill/>
                <a:ln w="7">
                  <a:solidFill>
                    <a:srgbClr val="A0A0A0"/>
                  </a:solidFill>
                  <a:miter lim="800000"/>
                  <a:headEnd/>
                  <a:tailEnd/>
                </a:ln>
              </p:spPr>
              <p:txBody>
                <a:bodyPr/>
                <a:lstStyle/>
                <a:p>
                  <a:endParaRPr lang="en-US"/>
                </a:p>
              </p:txBody>
            </p:sp>
          </p:grpSp>
          <p:grpSp>
            <p:nvGrpSpPr>
              <p:cNvPr id="52244" name="Group 46"/>
              <p:cNvGrpSpPr>
                <a:grpSpLocks/>
              </p:cNvGrpSpPr>
              <p:nvPr/>
            </p:nvGrpSpPr>
            <p:grpSpPr bwMode="auto">
              <a:xfrm>
                <a:off x="3484" y="2260"/>
                <a:ext cx="374" cy="500"/>
                <a:chOff x="3484" y="2260"/>
                <a:chExt cx="374" cy="500"/>
              </a:xfrm>
            </p:grpSpPr>
            <p:sp>
              <p:nvSpPr>
                <p:cNvPr id="52323" name="Rectangle 47"/>
                <p:cNvSpPr>
                  <a:spLocks noChangeArrowheads="1"/>
                </p:cNvSpPr>
                <p:nvPr/>
              </p:nvSpPr>
              <p:spPr bwMode="auto">
                <a:xfrm>
                  <a:off x="3527" y="2260"/>
                  <a:ext cx="288"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2324" name="Rectangle 48"/>
                <p:cNvSpPr>
                  <a:spLocks noChangeArrowheads="1"/>
                </p:cNvSpPr>
                <p:nvPr/>
              </p:nvSpPr>
              <p:spPr bwMode="auto">
                <a:xfrm>
                  <a:off x="3484" y="2260"/>
                  <a:ext cx="374" cy="500"/>
                </a:xfrm>
                <a:prstGeom prst="rect">
                  <a:avLst/>
                </a:prstGeom>
                <a:noFill/>
                <a:ln w="7">
                  <a:solidFill>
                    <a:srgbClr val="A0A0A0"/>
                  </a:solidFill>
                  <a:miter lim="800000"/>
                  <a:headEnd/>
                  <a:tailEnd/>
                </a:ln>
              </p:spPr>
              <p:txBody>
                <a:bodyPr/>
                <a:lstStyle/>
                <a:p>
                  <a:endParaRPr lang="en-US"/>
                </a:p>
              </p:txBody>
            </p:sp>
          </p:grpSp>
          <p:grpSp>
            <p:nvGrpSpPr>
              <p:cNvPr id="52245" name="Group 49"/>
              <p:cNvGrpSpPr>
                <a:grpSpLocks/>
              </p:cNvGrpSpPr>
              <p:nvPr/>
            </p:nvGrpSpPr>
            <p:grpSpPr bwMode="auto">
              <a:xfrm>
                <a:off x="3858" y="2260"/>
                <a:ext cx="266" cy="500"/>
                <a:chOff x="3858" y="2260"/>
                <a:chExt cx="266" cy="500"/>
              </a:xfrm>
            </p:grpSpPr>
            <p:sp>
              <p:nvSpPr>
                <p:cNvPr id="52321" name="Rectangle 50"/>
                <p:cNvSpPr>
                  <a:spLocks noChangeArrowheads="1"/>
                </p:cNvSpPr>
                <p:nvPr/>
              </p:nvSpPr>
              <p:spPr bwMode="auto">
                <a:xfrm>
                  <a:off x="3901" y="2260"/>
                  <a:ext cx="180" cy="500"/>
                </a:xfrm>
                <a:prstGeom prst="rect">
                  <a:avLst/>
                </a:prstGeom>
                <a:noFill/>
                <a:ln w="9525">
                  <a:noFill/>
                  <a:miter lim="800000"/>
                  <a:headEnd/>
                  <a:tailEnd/>
                </a:ln>
              </p:spPr>
              <p:txBody>
                <a:bodyPr/>
                <a:lstStyle/>
                <a:p>
                  <a:pPr algn="ctr"/>
                  <a:r>
                    <a:rPr lang="en-US" sz="9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2322" name="Rectangle 51"/>
                <p:cNvSpPr>
                  <a:spLocks noChangeArrowheads="1"/>
                </p:cNvSpPr>
                <p:nvPr/>
              </p:nvSpPr>
              <p:spPr bwMode="auto">
                <a:xfrm>
                  <a:off x="3858" y="2260"/>
                  <a:ext cx="266" cy="500"/>
                </a:xfrm>
                <a:prstGeom prst="rect">
                  <a:avLst/>
                </a:prstGeom>
                <a:noFill/>
                <a:ln w="7">
                  <a:solidFill>
                    <a:srgbClr val="A0A0A0"/>
                  </a:solidFill>
                  <a:miter lim="800000"/>
                  <a:headEnd/>
                  <a:tailEnd/>
                </a:ln>
              </p:spPr>
              <p:txBody>
                <a:bodyPr/>
                <a:lstStyle/>
                <a:p>
                  <a:endParaRPr lang="en-US"/>
                </a:p>
              </p:txBody>
            </p:sp>
          </p:grpSp>
          <p:grpSp>
            <p:nvGrpSpPr>
              <p:cNvPr id="52246" name="Group 52"/>
              <p:cNvGrpSpPr>
                <a:grpSpLocks/>
              </p:cNvGrpSpPr>
              <p:nvPr/>
            </p:nvGrpSpPr>
            <p:grpSpPr bwMode="auto">
              <a:xfrm>
                <a:off x="4124" y="2260"/>
                <a:ext cx="266" cy="500"/>
                <a:chOff x="4124" y="2260"/>
                <a:chExt cx="266" cy="500"/>
              </a:xfrm>
            </p:grpSpPr>
            <p:sp>
              <p:nvSpPr>
                <p:cNvPr id="52319" name="Rectangle 53"/>
                <p:cNvSpPr>
                  <a:spLocks noChangeArrowheads="1"/>
                </p:cNvSpPr>
                <p:nvPr/>
              </p:nvSpPr>
              <p:spPr bwMode="auto">
                <a:xfrm>
                  <a:off x="4167" y="2260"/>
                  <a:ext cx="180" cy="500"/>
                </a:xfrm>
                <a:prstGeom prst="rect">
                  <a:avLst/>
                </a:prstGeom>
                <a:noFill/>
                <a:ln w="9525">
                  <a:noFill/>
                  <a:miter lim="800000"/>
                  <a:headEnd/>
                  <a:tailEnd/>
                </a:ln>
              </p:spPr>
              <p:txBody>
                <a:bodyPr/>
                <a:lstStyle/>
                <a:p>
                  <a:pPr algn="ctr"/>
                  <a:r>
                    <a:rPr lang="en-US" sz="900">
                      <a:latin typeface="Tahoma" pitchFamily="34" charset="0"/>
                      <a:cs typeface="Tahoma" pitchFamily="34" charset="0"/>
                    </a:rPr>
                    <a:t>NA</a:t>
                  </a:r>
                  <a:endParaRPr lang="en-US" sz="1200">
                    <a:cs typeface="Times New Roman" pitchFamily="18" charset="0"/>
                  </a:endParaRPr>
                </a:p>
                <a:p>
                  <a:pPr algn="ctr" eaLnBrk="0" hangingPunct="0"/>
                  <a:endParaRPr lang="en-US"/>
                </a:p>
              </p:txBody>
            </p:sp>
            <p:sp>
              <p:nvSpPr>
                <p:cNvPr id="52320" name="Rectangle 54"/>
                <p:cNvSpPr>
                  <a:spLocks noChangeArrowheads="1"/>
                </p:cNvSpPr>
                <p:nvPr/>
              </p:nvSpPr>
              <p:spPr bwMode="auto">
                <a:xfrm>
                  <a:off x="4124" y="2260"/>
                  <a:ext cx="266" cy="500"/>
                </a:xfrm>
                <a:prstGeom prst="rect">
                  <a:avLst/>
                </a:prstGeom>
                <a:noFill/>
                <a:ln w="7">
                  <a:solidFill>
                    <a:srgbClr val="A0A0A0"/>
                  </a:solidFill>
                  <a:miter lim="800000"/>
                  <a:headEnd/>
                  <a:tailEnd/>
                </a:ln>
              </p:spPr>
              <p:txBody>
                <a:bodyPr/>
                <a:lstStyle/>
                <a:p>
                  <a:endParaRPr lang="en-US"/>
                </a:p>
              </p:txBody>
            </p:sp>
          </p:grpSp>
          <p:grpSp>
            <p:nvGrpSpPr>
              <p:cNvPr id="52247" name="Group 55"/>
              <p:cNvGrpSpPr>
                <a:grpSpLocks/>
              </p:cNvGrpSpPr>
              <p:nvPr/>
            </p:nvGrpSpPr>
            <p:grpSpPr bwMode="auto">
              <a:xfrm>
                <a:off x="0" y="2760"/>
                <a:ext cx="482" cy="500"/>
                <a:chOff x="0" y="2760"/>
                <a:chExt cx="482" cy="500"/>
              </a:xfrm>
            </p:grpSpPr>
            <p:sp>
              <p:nvSpPr>
                <p:cNvPr id="52317" name="Rectangle 56"/>
                <p:cNvSpPr>
                  <a:spLocks noChangeArrowheads="1"/>
                </p:cNvSpPr>
                <p:nvPr/>
              </p:nvSpPr>
              <p:spPr bwMode="auto">
                <a:xfrm>
                  <a:off x="43" y="2760"/>
                  <a:ext cx="396"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      (b)</a:t>
                  </a:r>
                  <a:endParaRPr lang="en-US" sz="1200">
                    <a:cs typeface="Times New Roman" pitchFamily="18" charset="0"/>
                  </a:endParaRPr>
                </a:p>
                <a:p>
                  <a:pPr algn="ctr" eaLnBrk="0" hangingPunct="0"/>
                  <a:endParaRPr lang="en-US"/>
                </a:p>
              </p:txBody>
            </p:sp>
            <p:sp>
              <p:nvSpPr>
                <p:cNvPr id="52318" name="Rectangle 57"/>
                <p:cNvSpPr>
                  <a:spLocks noChangeArrowheads="1"/>
                </p:cNvSpPr>
                <p:nvPr/>
              </p:nvSpPr>
              <p:spPr bwMode="auto">
                <a:xfrm>
                  <a:off x="0" y="2760"/>
                  <a:ext cx="482" cy="500"/>
                </a:xfrm>
                <a:prstGeom prst="rect">
                  <a:avLst/>
                </a:prstGeom>
                <a:noFill/>
                <a:ln w="7">
                  <a:solidFill>
                    <a:srgbClr val="A0A0A0"/>
                  </a:solidFill>
                  <a:miter lim="800000"/>
                  <a:headEnd/>
                  <a:tailEnd/>
                </a:ln>
              </p:spPr>
              <p:txBody>
                <a:bodyPr/>
                <a:lstStyle/>
                <a:p>
                  <a:endParaRPr lang="en-US"/>
                </a:p>
              </p:txBody>
            </p:sp>
          </p:grpSp>
          <p:grpSp>
            <p:nvGrpSpPr>
              <p:cNvPr id="52248" name="Group 58"/>
              <p:cNvGrpSpPr>
                <a:grpSpLocks/>
              </p:cNvGrpSpPr>
              <p:nvPr/>
            </p:nvGrpSpPr>
            <p:grpSpPr bwMode="auto">
              <a:xfrm>
                <a:off x="482" y="2760"/>
                <a:ext cx="3002" cy="500"/>
                <a:chOff x="482" y="2760"/>
                <a:chExt cx="3002" cy="500"/>
              </a:xfrm>
            </p:grpSpPr>
            <p:sp>
              <p:nvSpPr>
                <p:cNvPr id="52315" name="Rectangle 59"/>
                <p:cNvSpPr>
                  <a:spLocks noChangeArrowheads="1"/>
                </p:cNvSpPr>
                <p:nvPr/>
              </p:nvSpPr>
              <p:spPr bwMode="auto">
                <a:xfrm>
                  <a:off x="525" y="2760"/>
                  <a:ext cx="2916" cy="500"/>
                </a:xfrm>
                <a:prstGeom prst="rect">
                  <a:avLst/>
                </a:prstGeom>
                <a:noFill/>
                <a:ln w="9525">
                  <a:noFill/>
                  <a:miter lim="800000"/>
                  <a:headEnd/>
                  <a:tailEnd/>
                </a:ln>
              </p:spPr>
              <p:txBody>
                <a:bodyPr/>
                <a:lstStyle/>
                <a:p>
                  <a:r>
                    <a:rPr lang="en-US" sz="1100">
                      <a:latin typeface="Tahoma" pitchFamily="34" charset="0"/>
                      <a:cs typeface="Tahoma" pitchFamily="34" charset="0"/>
                    </a:rPr>
                    <a:t>Whether the Reviewer is satisfied with the response received from the PU?</a:t>
                  </a:r>
                  <a:endParaRPr lang="en-US" sz="1200">
                    <a:cs typeface="Times New Roman" pitchFamily="18" charset="0"/>
                  </a:endParaRPr>
                </a:p>
                <a:p>
                  <a:pPr eaLnBrk="0" hangingPunct="0"/>
                  <a:endParaRPr lang="en-US"/>
                </a:p>
              </p:txBody>
            </p:sp>
            <p:sp>
              <p:nvSpPr>
                <p:cNvPr id="52316" name="Rectangle 60"/>
                <p:cNvSpPr>
                  <a:spLocks noChangeArrowheads="1"/>
                </p:cNvSpPr>
                <p:nvPr/>
              </p:nvSpPr>
              <p:spPr bwMode="auto">
                <a:xfrm>
                  <a:off x="482" y="2760"/>
                  <a:ext cx="3002" cy="500"/>
                </a:xfrm>
                <a:prstGeom prst="rect">
                  <a:avLst/>
                </a:prstGeom>
                <a:noFill/>
                <a:ln w="7">
                  <a:solidFill>
                    <a:srgbClr val="A0A0A0"/>
                  </a:solidFill>
                  <a:miter lim="800000"/>
                  <a:headEnd/>
                  <a:tailEnd/>
                </a:ln>
              </p:spPr>
              <p:txBody>
                <a:bodyPr/>
                <a:lstStyle/>
                <a:p>
                  <a:endParaRPr lang="en-US"/>
                </a:p>
              </p:txBody>
            </p:sp>
          </p:grpSp>
          <p:grpSp>
            <p:nvGrpSpPr>
              <p:cNvPr id="52249" name="Group 61"/>
              <p:cNvGrpSpPr>
                <a:grpSpLocks/>
              </p:cNvGrpSpPr>
              <p:nvPr/>
            </p:nvGrpSpPr>
            <p:grpSpPr bwMode="auto">
              <a:xfrm>
                <a:off x="3484" y="2760"/>
                <a:ext cx="374" cy="500"/>
                <a:chOff x="3484" y="2760"/>
                <a:chExt cx="374" cy="500"/>
              </a:xfrm>
            </p:grpSpPr>
            <p:sp>
              <p:nvSpPr>
                <p:cNvPr id="52313" name="Rectangle 62"/>
                <p:cNvSpPr>
                  <a:spLocks noChangeArrowheads="1"/>
                </p:cNvSpPr>
                <p:nvPr/>
              </p:nvSpPr>
              <p:spPr bwMode="auto">
                <a:xfrm>
                  <a:off x="3527" y="2760"/>
                  <a:ext cx="288"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2314" name="Rectangle 63"/>
                <p:cNvSpPr>
                  <a:spLocks noChangeArrowheads="1"/>
                </p:cNvSpPr>
                <p:nvPr/>
              </p:nvSpPr>
              <p:spPr bwMode="auto">
                <a:xfrm>
                  <a:off x="3484" y="2760"/>
                  <a:ext cx="374" cy="500"/>
                </a:xfrm>
                <a:prstGeom prst="rect">
                  <a:avLst/>
                </a:prstGeom>
                <a:noFill/>
                <a:ln w="7">
                  <a:solidFill>
                    <a:srgbClr val="A0A0A0"/>
                  </a:solidFill>
                  <a:miter lim="800000"/>
                  <a:headEnd/>
                  <a:tailEnd/>
                </a:ln>
              </p:spPr>
              <p:txBody>
                <a:bodyPr/>
                <a:lstStyle/>
                <a:p>
                  <a:endParaRPr lang="en-US"/>
                </a:p>
              </p:txBody>
            </p:sp>
          </p:grpSp>
          <p:grpSp>
            <p:nvGrpSpPr>
              <p:cNvPr id="52250" name="Group 64"/>
              <p:cNvGrpSpPr>
                <a:grpSpLocks/>
              </p:cNvGrpSpPr>
              <p:nvPr/>
            </p:nvGrpSpPr>
            <p:grpSpPr bwMode="auto">
              <a:xfrm>
                <a:off x="3858" y="2760"/>
                <a:ext cx="266" cy="500"/>
                <a:chOff x="3858" y="2760"/>
                <a:chExt cx="266" cy="500"/>
              </a:xfrm>
            </p:grpSpPr>
            <p:sp>
              <p:nvSpPr>
                <p:cNvPr id="52311" name="Rectangle 65"/>
                <p:cNvSpPr>
                  <a:spLocks noChangeArrowheads="1"/>
                </p:cNvSpPr>
                <p:nvPr/>
              </p:nvSpPr>
              <p:spPr bwMode="auto">
                <a:xfrm>
                  <a:off x="3901" y="2760"/>
                  <a:ext cx="180" cy="500"/>
                </a:xfrm>
                <a:prstGeom prst="rect">
                  <a:avLst/>
                </a:prstGeom>
                <a:noFill/>
                <a:ln w="9525">
                  <a:noFill/>
                  <a:miter lim="800000"/>
                  <a:headEnd/>
                  <a:tailEnd/>
                </a:ln>
              </p:spPr>
              <p:txBody>
                <a:bodyPr/>
                <a:lstStyle/>
                <a:p>
                  <a:pPr algn="ctr"/>
                  <a:r>
                    <a:rPr lang="en-US" sz="9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2312" name="Rectangle 66"/>
                <p:cNvSpPr>
                  <a:spLocks noChangeArrowheads="1"/>
                </p:cNvSpPr>
                <p:nvPr/>
              </p:nvSpPr>
              <p:spPr bwMode="auto">
                <a:xfrm>
                  <a:off x="3858" y="2760"/>
                  <a:ext cx="266" cy="500"/>
                </a:xfrm>
                <a:prstGeom prst="rect">
                  <a:avLst/>
                </a:prstGeom>
                <a:noFill/>
                <a:ln w="7">
                  <a:solidFill>
                    <a:srgbClr val="A0A0A0"/>
                  </a:solidFill>
                  <a:miter lim="800000"/>
                  <a:headEnd/>
                  <a:tailEnd/>
                </a:ln>
              </p:spPr>
              <p:txBody>
                <a:bodyPr/>
                <a:lstStyle/>
                <a:p>
                  <a:endParaRPr lang="en-US"/>
                </a:p>
              </p:txBody>
            </p:sp>
          </p:grpSp>
          <p:grpSp>
            <p:nvGrpSpPr>
              <p:cNvPr id="52251" name="Group 67"/>
              <p:cNvGrpSpPr>
                <a:grpSpLocks/>
              </p:cNvGrpSpPr>
              <p:nvPr/>
            </p:nvGrpSpPr>
            <p:grpSpPr bwMode="auto">
              <a:xfrm>
                <a:off x="4124" y="2760"/>
                <a:ext cx="266" cy="500"/>
                <a:chOff x="4124" y="2760"/>
                <a:chExt cx="266" cy="500"/>
              </a:xfrm>
            </p:grpSpPr>
            <p:sp>
              <p:nvSpPr>
                <p:cNvPr id="52309" name="Rectangle 68"/>
                <p:cNvSpPr>
                  <a:spLocks noChangeArrowheads="1"/>
                </p:cNvSpPr>
                <p:nvPr/>
              </p:nvSpPr>
              <p:spPr bwMode="auto">
                <a:xfrm>
                  <a:off x="4167" y="2760"/>
                  <a:ext cx="180" cy="500"/>
                </a:xfrm>
                <a:prstGeom prst="rect">
                  <a:avLst/>
                </a:prstGeom>
                <a:noFill/>
                <a:ln w="9525">
                  <a:noFill/>
                  <a:miter lim="800000"/>
                  <a:headEnd/>
                  <a:tailEnd/>
                </a:ln>
              </p:spPr>
              <p:txBody>
                <a:bodyPr/>
                <a:lstStyle/>
                <a:p>
                  <a:pPr algn="ctr"/>
                  <a:r>
                    <a:rPr lang="en-US" sz="900">
                      <a:latin typeface="Tahoma" pitchFamily="34" charset="0"/>
                      <a:cs typeface="Tahoma" pitchFamily="34" charset="0"/>
                    </a:rPr>
                    <a:t>NA</a:t>
                  </a:r>
                  <a:endParaRPr lang="en-US" sz="1200">
                    <a:cs typeface="Times New Roman" pitchFamily="18" charset="0"/>
                  </a:endParaRPr>
                </a:p>
                <a:p>
                  <a:pPr algn="ctr" eaLnBrk="0" hangingPunct="0"/>
                  <a:endParaRPr lang="en-US"/>
                </a:p>
              </p:txBody>
            </p:sp>
            <p:sp>
              <p:nvSpPr>
                <p:cNvPr id="52310" name="Rectangle 69"/>
                <p:cNvSpPr>
                  <a:spLocks noChangeArrowheads="1"/>
                </p:cNvSpPr>
                <p:nvPr/>
              </p:nvSpPr>
              <p:spPr bwMode="auto">
                <a:xfrm>
                  <a:off x="4124" y="2760"/>
                  <a:ext cx="266" cy="500"/>
                </a:xfrm>
                <a:prstGeom prst="rect">
                  <a:avLst/>
                </a:prstGeom>
                <a:noFill/>
                <a:ln w="7">
                  <a:solidFill>
                    <a:srgbClr val="A0A0A0"/>
                  </a:solidFill>
                  <a:miter lim="800000"/>
                  <a:headEnd/>
                  <a:tailEnd/>
                </a:ln>
              </p:spPr>
              <p:txBody>
                <a:bodyPr/>
                <a:lstStyle/>
                <a:p>
                  <a:endParaRPr lang="en-US"/>
                </a:p>
              </p:txBody>
            </p:sp>
          </p:grpSp>
          <p:grpSp>
            <p:nvGrpSpPr>
              <p:cNvPr id="52252" name="Group 70"/>
              <p:cNvGrpSpPr>
                <a:grpSpLocks/>
              </p:cNvGrpSpPr>
              <p:nvPr/>
            </p:nvGrpSpPr>
            <p:grpSpPr bwMode="auto">
              <a:xfrm>
                <a:off x="0" y="3260"/>
                <a:ext cx="482" cy="500"/>
                <a:chOff x="0" y="3260"/>
                <a:chExt cx="482" cy="500"/>
              </a:xfrm>
            </p:grpSpPr>
            <p:sp>
              <p:nvSpPr>
                <p:cNvPr id="52307" name="Rectangle 71"/>
                <p:cNvSpPr>
                  <a:spLocks noChangeArrowheads="1"/>
                </p:cNvSpPr>
                <p:nvPr/>
              </p:nvSpPr>
              <p:spPr bwMode="auto">
                <a:xfrm>
                  <a:off x="43" y="3260"/>
                  <a:ext cx="396" cy="500"/>
                </a:xfrm>
                <a:prstGeom prst="rect">
                  <a:avLst/>
                </a:prstGeom>
                <a:noFill/>
                <a:ln w="9525">
                  <a:noFill/>
                  <a:miter lim="800000"/>
                  <a:headEnd/>
                  <a:tailEnd/>
                </a:ln>
              </p:spPr>
              <p:txBody>
                <a:bodyPr/>
                <a:lstStyle/>
                <a:p>
                  <a:r>
                    <a:rPr lang="en-US" sz="1100">
                      <a:latin typeface="Tahoma" pitchFamily="34" charset="0"/>
                      <a:cs typeface="Tahoma" pitchFamily="34" charset="0"/>
                    </a:rPr>
                    <a:t>   15</a:t>
                  </a:r>
                  <a:endParaRPr lang="en-US" sz="1200">
                    <a:cs typeface="Times New Roman" pitchFamily="18" charset="0"/>
                  </a:endParaRPr>
                </a:p>
                <a:p>
                  <a:pPr eaLnBrk="0" hangingPunct="0"/>
                  <a:endParaRPr lang="en-US"/>
                </a:p>
              </p:txBody>
            </p:sp>
            <p:sp>
              <p:nvSpPr>
                <p:cNvPr id="52308" name="Rectangle 72"/>
                <p:cNvSpPr>
                  <a:spLocks noChangeArrowheads="1"/>
                </p:cNvSpPr>
                <p:nvPr/>
              </p:nvSpPr>
              <p:spPr bwMode="auto">
                <a:xfrm>
                  <a:off x="0" y="3260"/>
                  <a:ext cx="482" cy="500"/>
                </a:xfrm>
                <a:prstGeom prst="rect">
                  <a:avLst/>
                </a:prstGeom>
                <a:noFill/>
                <a:ln w="7">
                  <a:solidFill>
                    <a:srgbClr val="A0A0A0"/>
                  </a:solidFill>
                  <a:miter lim="800000"/>
                  <a:headEnd/>
                  <a:tailEnd/>
                </a:ln>
              </p:spPr>
              <p:txBody>
                <a:bodyPr/>
                <a:lstStyle/>
                <a:p>
                  <a:endParaRPr lang="en-US"/>
                </a:p>
              </p:txBody>
            </p:sp>
          </p:grpSp>
          <p:grpSp>
            <p:nvGrpSpPr>
              <p:cNvPr id="52253" name="Group 73"/>
              <p:cNvGrpSpPr>
                <a:grpSpLocks/>
              </p:cNvGrpSpPr>
              <p:nvPr/>
            </p:nvGrpSpPr>
            <p:grpSpPr bwMode="auto">
              <a:xfrm>
                <a:off x="482" y="3260"/>
                <a:ext cx="3002" cy="500"/>
                <a:chOff x="482" y="3260"/>
                <a:chExt cx="3002" cy="500"/>
              </a:xfrm>
            </p:grpSpPr>
            <p:sp>
              <p:nvSpPr>
                <p:cNvPr id="52305" name="Rectangle 74"/>
                <p:cNvSpPr>
                  <a:spLocks noChangeArrowheads="1"/>
                </p:cNvSpPr>
                <p:nvPr/>
              </p:nvSpPr>
              <p:spPr bwMode="auto">
                <a:xfrm>
                  <a:off x="525" y="3260"/>
                  <a:ext cx="2916" cy="500"/>
                </a:xfrm>
                <a:prstGeom prst="rect">
                  <a:avLst/>
                </a:prstGeom>
                <a:noFill/>
                <a:ln w="9525">
                  <a:noFill/>
                  <a:miter lim="800000"/>
                  <a:headEnd/>
                  <a:tailEnd/>
                </a:ln>
              </p:spPr>
              <p:txBody>
                <a:bodyPr/>
                <a:lstStyle/>
                <a:p>
                  <a:r>
                    <a:rPr lang="en-US" sz="1100">
                      <a:latin typeface="Tahoma" pitchFamily="34" charset="0"/>
                      <a:cs typeface="Tahoma" pitchFamily="34" charset="0"/>
                    </a:rPr>
                    <a:t>If the Reviewer is not satisfied with the response of the PU, whether interim report or qualified report has been issued?</a:t>
                  </a:r>
                  <a:endParaRPr lang="en-US" sz="1200">
                    <a:cs typeface="Times New Roman" pitchFamily="18" charset="0"/>
                  </a:endParaRPr>
                </a:p>
                <a:p>
                  <a:pPr eaLnBrk="0" hangingPunct="0"/>
                  <a:endParaRPr lang="en-US"/>
                </a:p>
              </p:txBody>
            </p:sp>
            <p:sp>
              <p:nvSpPr>
                <p:cNvPr id="52306" name="Rectangle 75"/>
                <p:cNvSpPr>
                  <a:spLocks noChangeArrowheads="1"/>
                </p:cNvSpPr>
                <p:nvPr/>
              </p:nvSpPr>
              <p:spPr bwMode="auto">
                <a:xfrm>
                  <a:off x="482" y="3260"/>
                  <a:ext cx="3002" cy="500"/>
                </a:xfrm>
                <a:prstGeom prst="rect">
                  <a:avLst/>
                </a:prstGeom>
                <a:noFill/>
                <a:ln w="7">
                  <a:solidFill>
                    <a:srgbClr val="A0A0A0"/>
                  </a:solidFill>
                  <a:miter lim="800000"/>
                  <a:headEnd/>
                  <a:tailEnd/>
                </a:ln>
              </p:spPr>
              <p:txBody>
                <a:bodyPr/>
                <a:lstStyle/>
                <a:p>
                  <a:endParaRPr lang="en-US"/>
                </a:p>
              </p:txBody>
            </p:sp>
          </p:grpSp>
          <p:grpSp>
            <p:nvGrpSpPr>
              <p:cNvPr id="52254" name="Group 76"/>
              <p:cNvGrpSpPr>
                <a:grpSpLocks/>
              </p:cNvGrpSpPr>
              <p:nvPr/>
            </p:nvGrpSpPr>
            <p:grpSpPr bwMode="auto">
              <a:xfrm>
                <a:off x="3484" y="3260"/>
                <a:ext cx="374" cy="500"/>
                <a:chOff x="3484" y="3260"/>
                <a:chExt cx="374" cy="500"/>
              </a:xfrm>
            </p:grpSpPr>
            <p:sp>
              <p:nvSpPr>
                <p:cNvPr id="52303" name="Rectangle 77"/>
                <p:cNvSpPr>
                  <a:spLocks noChangeArrowheads="1"/>
                </p:cNvSpPr>
                <p:nvPr/>
              </p:nvSpPr>
              <p:spPr bwMode="auto">
                <a:xfrm>
                  <a:off x="3527" y="3260"/>
                  <a:ext cx="288"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2304" name="Rectangle 78"/>
                <p:cNvSpPr>
                  <a:spLocks noChangeArrowheads="1"/>
                </p:cNvSpPr>
                <p:nvPr/>
              </p:nvSpPr>
              <p:spPr bwMode="auto">
                <a:xfrm>
                  <a:off x="3484" y="3260"/>
                  <a:ext cx="374" cy="500"/>
                </a:xfrm>
                <a:prstGeom prst="rect">
                  <a:avLst/>
                </a:prstGeom>
                <a:noFill/>
                <a:ln w="7">
                  <a:solidFill>
                    <a:srgbClr val="A0A0A0"/>
                  </a:solidFill>
                  <a:miter lim="800000"/>
                  <a:headEnd/>
                  <a:tailEnd/>
                </a:ln>
              </p:spPr>
              <p:txBody>
                <a:bodyPr/>
                <a:lstStyle/>
                <a:p>
                  <a:endParaRPr lang="en-US"/>
                </a:p>
              </p:txBody>
            </p:sp>
          </p:grpSp>
          <p:grpSp>
            <p:nvGrpSpPr>
              <p:cNvPr id="52255" name="Group 79"/>
              <p:cNvGrpSpPr>
                <a:grpSpLocks/>
              </p:cNvGrpSpPr>
              <p:nvPr/>
            </p:nvGrpSpPr>
            <p:grpSpPr bwMode="auto">
              <a:xfrm>
                <a:off x="3858" y="3260"/>
                <a:ext cx="266" cy="500"/>
                <a:chOff x="3858" y="3260"/>
                <a:chExt cx="266" cy="500"/>
              </a:xfrm>
            </p:grpSpPr>
            <p:sp>
              <p:nvSpPr>
                <p:cNvPr id="52301" name="Rectangle 80"/>
                <p:cNvSpPr>
                  <a:spLocks noChangeArrowheads="1"/>
                </p:cNvSpPr>
                <p:nvPr/>
              </p:nvSpPr>
              <p:spPr bwMode="auto">
                <a:xfrm>
                  <a:off x="3901" y="3260"/>
                  <a:ext cx="180" cy="500"/>
                </a:xfrm>
                <a:prstGeom prst="rect">
                  <a:avLst/>
                </a:prstGeom>
                <a:noFill/>
                <a:ln w="9525">
                  <a:noFill/>
                  <a:miter lim="800000"/>
                  <a:headEnd/>
                  <a:tailEnd/>
                </a:ln>
              </p:spPr>
              <p:txBody>
                <a:bodyPr/>
                <a:lstStyle/>
                <a:p>
                  <a:pPr algn="ctr"/>
                  <a:r>
                    <a:rPr lang="en-US" sz="9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2302" name="Rectangle 81"/>
                <p:cNvSpPr>
                  <a:spLocks noChangeArrowheads="1"/>
                </p:cNvSpPr>
                <p:nvPr/>
              </p:nvSpPr>
              <p:spPr bwMode="auto">
                <a:xfrm>
                  <a:off x="3858" y="3260"/>
                  <a:ext cx="266" cy="500"/>
                </a:xfrm>
                <a:prstGeom prst="rect">
                  <a:avLst/>
                </a:prstGeom>
                <a:noFill/>
                <a:ln w="7">
                  <a:solidFill>
                    <a:srgbClr val="A0A0A0"/>
                  </a:solidFill>
                  <a:miter lim="800000"/>
                  <a:headEnd/>
                  <a:tailEnd/>
                </a:ln>
              </p:spPr>
              <p:txBody>
                <a:bodyPr/>
                <a:lstStyle/>
                <a:p>
                  <a:endParaRPr lang="en-US"/>
                </a:p>
              </p:txBody>
            </p:sp>
          </p:grpSp>
          <p:grpSp>
            <p:nvGrpSpPr>
              <p:cNvPr id="52256" name="Group 82"/>
              <p:cNvGrpSpPr>
                <a:grpSpLocks/>
              </p:cNvGrpSpPr>
              <p:nvPr/>
            </p:nvGrpSpPr>
            <p:grpSpPr bwMode="auto">
              <a:xfrm>
                <a:off x="4124" y="3260"/>
                <a:ext cx="266" cy="500"/>
                <a:chOff x="4124" y="3260"/>
                <a:chExt cx="266" cy="500"/>
              </a:xfrm>
            </p:grpSpPr>
            <p:sp>
              <p:nvSpPr>
                <p:cNvPr id="52299" name="Rectangle 83"/>
                <p:cNvSpPr>
                  <a:spLocks noChangeArrowheads="1"/>
                </p:cNvSpPr>
                <p:nvPr/>
              </p:nvSpPr>
              <p:spPr bwMode="auto">
                <a:xfrm>
                  <a:off x="4167" y="3260"/>
                  <a:ext cx="180" cy="500"/>
                </a:xfrm>
                <a:prstGeom prst="rect">
                  <a:avLst/>
                </a:prstGeom>
                <a:noFill/>
                <a:ln w="9525">
                  <a:noFill/>
                  <a:miter lim="800000"/>
                  <a:headEnd/>
                  <a:tailEnd/>
                </a:ln>
              </p:spPr>
              <p:txBody>
                <a:bodyPr/>
                <a:lstStyle/>
                <a:p>
                  <a:pPr algn="ctr"/>
                  <a:r>
                    <a:rPr lang="en-US" sz="900">
                      <a:latin typeface="Tahoma" pitchFamily="34" charset="0"/>
                      <a:cs typeface="Tahoma" pitchFamily="34" charset="0"/>
                    </a:rPr>
                    <a:t>NA</a:t>
                  </a:r>
                  <a:endParaRPr lang="en-US" sz="1200">
                    <a:cs typeface="Times New Roman" pitchFamily="18" charset="0"/>
                  </a:endParaRPr>
                </a:p>
                <a:p>
                  <a:pPr algn="ctr" eaLnBrk="0" hangingPunct="0"/>
                  <a:endParaRPr lang="en-US"/>
                </a:p>
              </p:txBody>
            </p:sp>
            <p:sp>
              <p:nvSpPr>
                <p:cNvPr id="52300" name="Rectangle 84"/>
                <p:cNvSpPr>
                  <a:spLocks noChangeArrowheads="1"/>
                </p:cNvSpPr>
                <p:nvPr/>
              </p:nvSpPr>
              <p:spPr bwMode="auto">
                <a:xfrm>
                  <a:off x="4124" y="3260"/>
                  <a:ext cx="266" cy="500"/>
                </a:xfrm>
                <a:prstGeom prst="rect">
                  <a:avLst/>
                </a:prstGeom>
                <a:noFill/>
                <a:ln w="7">
                  <a:solidFill>
                    <a:srgbClr val="A0A0A0"/>
                  </a:solidFill>
                  <a:miter lim="800000"/>
                  <a:headEnd/>
                  <a:tailEnd/>
                </a:ln>
              </p:spPr>
              <p:txBody>
                <a:bodyPr/>
                <a:lstStyle/>
                <a:p>
                  <a:endParaRPr lang="en-US"/>
                </a:p>
              </p:txBody>
            </p:sp>
          </p:grpSp>
          <p:grpSp>
            <p:nvGrpSpPr>
              <p:cNvPr id="52257" name="Group 85"/>
              <p:cNvGrpSpPr>
                <a:grpSpLocks/>
              </p:cNvGrpSpPr>
              <p:nvPr/>
            </p:nvGrpSpPr>
            <p:grpSpPr bwMode="auto">
              <a:xfrm>
                <a:off x="0" y="3760"/>
                <a:ext cx="482" cy="500"/>
                <a:chOff x="0" y="3760"/>
                <a:chExt cx="482" cy="500"/>
              </a:xfrm>
            </p:grpSpPr>
            <p:sp>
              <p:nvSpPr>
                <p:cNvPr id="52297" name="Rectangle 86"/>
                <p:cNvSpPr>
                  <a:spLocks noChangeArrowheads="1"/>
                </p:cNvSpPr>
                <p:nvPr/>
              </p:nvSpPr>
              <p:spPr bwMode="auto">
                <a:xfrm>
                  <a:off x="43" y="3760"/>
                  <a:ext cx="396"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  16 (a)</a:t>
                  </a:r>
                  <a:endParaRPr lang="en-US" sz="1200">
                    <a:cs typeface="Times New Roman" pitchFamily="18" charset="0"/>
                  </a:endParaRPr>
                </a:p>
                <a:p>
                  <a:pPr algn="ctr" eaLnBrk="0" hangingPunct="0"/>
                  <a:endParaRPr lang="en-US"/>
                </a:p>
              </p:txBody>
            </p:sp>
            <p:sp>
              <p:nvSpPr>
                <p:cNvPr id="52298" name="Rectangle 87"/>
                <p:cNvSpPr>
                  <a:spLocks noChangeArrowheads="1"/>
                </p:cNvSpPr>
                <p:nvPr/>
              </p:nvSpPr>
              <p:spPr bwMode="auto">
                <a:xfrm>
                  <a:off x="0" y="3760"/>
                  <a:ext cx="482" cy="500"/>
                </a:xfrm>
                <a:prstGeom prst="rect">
                  <a:avLst/>
                </a:prstGeom>
                <a:noFill/>
                <a:ln w="7">
                  <a:solidFill>
                    <a:srgbClr val="A0A0A0"/>
                  </a:solidFill>
                  <a:miter lim="800000"/>
                  <a:headEnd/>
                  <a:tailEnd/>
                </a:ln>
              </p:spPr>
              <p:txBody>
                <a:bodyPr/>
                <a:lstStyle/>
                <a:p>
                  <a:endParaRPr lang="en-US"/>
                </a:p>
              </p:txBody>
            </p:sp>
          </p:grpSp>
          <p:grpSp>
            <p:nvGrpSpPr>
              <p:cNvPr id="52258" name="Group 88"/>
              <p:cNvGrpSpPr>
                <a:grpSpLocks/>
              </p:cNvGrpSpPr>
              <p:nvPr/>
            </p:nvGrpSpPr>
            <p:grpSpPr bwMode="auto">
              <a:xfrm>
                <a:off x="482" y="3760"/>
                <a:ext cx="3002" cy="500"/>
                <a:chOff x="482" y="3760"/>
                <a:chExt cx="3002" cy="500"/>
              </a:xfrm>
            </p:grpSpPr>
            <p:sp>
              <p:nvSpPr>
                <p:cNvPr id="52295" name="Rectangle 89"/>
                <p:cNvSpPr>
                  <a:spLocks noChangeArrowheads="1"/>
                </p:cNvSpPr>
                <p:nvPr/>
              </p:nvSpPr>
              <p:spPr bwMode="auto">
                <a:xfrm>
                  <a:off x="525" y="3760"/>
                  <a:ext cx="2916" cy="500"/>
                </a:xfrm>
                <a:prstGeom prst="rect">
                  <a:avLst/>
                </a:prstGeom>
                <a:noFill/>
                <a:ln w="9525">
                  <a:noFill/>
                  <a:miter lim="800000"/>
                  <a:headEnd/>
                  <a:tailEnd/>
                </a:ln>
              </p:spPr>
              <p:txBody>
                <a:bodyPr/>
                <a:lstStyle/>
                <a:p>
                  <a:r>
                    <a:rPr lang="en-US" sz="1100">
                      <a:latin typeface="Tahoma" pitchFamily="34" charset="0"/>
                      <a:cs typeface="Tahoma" pitchFamily="34" charset="0"/>
                    </a:rPr>
                    <a:t>Is the Final Report qualified?</a:t>
                  </a:r>
                  <a:endParaRPr lang="en-US" sz="1200">
                    <a:cs typeface="Times New Roman" pitchFamily="18" charset="0"/>
                  </a:endParaRPr>
                </a:p>
                <a:p>
                  <a:pPr eaLnBrk="0" hangingPunct="0"/>
                  <a:endParaRPr lang="en-US"/>
                </a:p>
              </p:txBody>
            </p:sp>
            <p:sp>
              <p:nvSpPr>
                <p:cNvPr id="52296" name="Rectangle 90"/>
                <p:cNvSpPr>
                  <a:spLocks noChangeArrowheads="1"/>
                </p:cNvSpPr>
                <p:nvPr/>
              </p:nvSpPr>
              <p:spPr bwMode="auto">
                <a:xfrm>
                  <a:off x="482" y="3760"/>
                  <a:ext cx="3002" cy="500"/>
                </a:xfrm>
                <a:prstGeom prst="rect">
                  <a:avLst/>
                </a:prstGeom>
                <a:noFill/>
                <a:ln w="7">
                  <a:solidFill>
                    <a:srgbClr val="A0A0A0"/>
                  </a:solidFill>
                  <a:miter lim="800000"/>
                  <a:headEnd/>
                  <a:tailEnd/>
                </a:ln>
              </p:spPr>
              <p:txBody>
                <a:bodyPr/>
                <a:lstStyle/>
                <a:p>
                  <a:endParaRPr lang="en-US"/>
                </a:p>
              </p:txBody>
            </p:sp>
          </p:grpSp>
          <p:grpSp>
            <p:nvGrpSpPr>
              <p:cNvPr id="52259" name="Group 91"/>
              <p:cNvGrpSpPr>
                <a:grpSpLocks/>
              </p:cNvGrpSpPr>
              <p:nvPr/>
            </p:nvGrpSpPr>
            <p:grpSpPr bwMode="auto">
              <a:xfrm>
                <a:off x="3484" y="3760"/>
                <a:ext cx="374" cy="500"/>
                <a:chOff x="3484" y="3760"/>
                <a:chExt cx="374" cy="500"/>
              </a:xfrm>
            </p:grpSpPr>
            <p:sp>
              <p:nvSpPr>
                <p:cNvPr id="52293" name="Rectangle 92"/>
                <p:cNvSpPr>
                  <a:spLocks noChangeArrowheads="1"/>
                </p:cNvSpPr>
                <p:nvPr/>
              </p:nvSpPr>
              <p:spPr bwMode="auto">
                <a:xfrm>
                  <a:off x="3527" y="3760"/>
                  <a:ext cx="288"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2294" name="Rectangle 93"/>
                <p:cNvSpPr>
                  <a:spLocks noChangeArrowheads="1"/>
                </p:cNvSpPr>
                <p:nvPr/>
              </p:nvSpPr>
              <p:spPr bwMode="auto">
                <a:xfrm>
                  <a:off x="3484" y="3760"/>
                  <a:ext cx="374" cy="500"/>
                </a:xfrm>
                <a:prstGeom prst="rect">
                  <a:avLst/>
                </a:prstGeom>
                <a:noFill/>
                <a:ln w="7">
                  <a:solidFill>
                    <a:srgbClr val="A0A0A0"/>
                  </a:solidFill>
                  <a:miter lim="800000"/>
                  <a:headEnd/>
                  <a:tailEnd/>
                </a:ln>
              </p:spPr>
              <p:txBody>
                <a:bodyPr/>
                <a:lstStyle/>
                <a:p>
                  <a:endParaRPr lang="en-US"/>
                </a:p>
              </p:txBody>
            </p:sp>
          </p:grpSp>
          <p:grpSp>
            <p:nvGrpSpPr>
              <p:cNvPr id="52260" name="Group 94"/>
              <p:cNvGrpSpPr>
                <a:grpSpLocks/>
              </p:cNvGrpSpPr>
              <p:nvPr/>
            </p:nvGrpSpPr>
            <p:grpSpPr bwMode="auto">
              <a:xfrm>
                <a:off x="3858" y="3760"/>
                <a:ext cx="266" cy="500"/>
                <a:chOff x="3858" y="3760"/>
                <a:chExt cx="266" cy="500"/>
              </a:xfrm>
            </p:grpSpPr>
            <p:sp>
              <p:nvSpPr>
                <p:cNvPr id="52291" name="Rectangle 95"/>
                <p:cNvSpPr>
                  <a:spLocks noChangeArrowheads="1"/>
                </p:cNvSpPr>
                <p:nvPr/>
              </p:nvSpPr>
              <p:spPr bwMode="auto">
                <a:xfrm>
                  <a:off x="3901" y="3760"/>
                  <a:ext cx="180" cy="500"/>
                </a:xfrm>
                <a:prstGeom prst="rect">
                  <a:avLst/>
                </a:prstGeom>
                <a:noFill/>
                <a:ln w="9525">
                  <a:noFill/>
                  <a:miter lim="800000"/>
                  <a:headEnd/>
                  <a:tailEnd/>
                </a:ln>
              </p:spPr>
              <p:txBody>
                <a:bodyPr/>
                <a:lstStyle/>
                <a:p>
                  <a:pPr algn="ctr"/>
                  <a:r>
                    <a:rPr lang="en-US" sz="9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2292" name="Rectangle 96"/>
                <p:cNvSpPr>
                  <a:spLocks noChangeArrowheads="1"/>
                </p:cNvSpPr>
                <p:nvPr/>
              </p:nvSpPr>
              <p:spPr bwMode="auto">
                <a:xfrm>
                  <a:off x="3858" y="3760"/>
                  <a:ext cx="266" cy="500"/>
                </a:xfrm>
                <a:prstGeom prst="rect">
                  <a:avLst/>
                </a:prstGeom>
                <a:noFill/>
                <a:ln w="7">
                  <a:solidFill>
                    <a:srgbClr val="A0A0A0"/>
                  </a:solidFill>
                  <a:miter lim="800000"/>
                  <a:headEnd/>
                  <a:tailEnd/>
                </a:ln>
              </p:spPr>
              <p:txBody>
                <a:bodyPr/>
                <a:lstStyle/>
                <a:p>
                  <a:endParaRPr lang="en-US"/>
                </a:p>
              </p:txBody>
            </p:sp>
          </p:grpSp>
          <p:grpSp>
            <p:nvGrpSpPr>
              <p:cNvPr id="52261" name="Group 97"/>
              <p:cNvGrpSpPr>
                <a:grpSpLocks/>
              </p:cNvGrpSpPr>
              <p:nvPr/>
            </p:nvGrpSpPr>
            <p:grpSpPr bwMode="auto">
              <a:xfrm>
                <a:off x="4124" y="3760"/>
                <a:ext cx="266" cy="500"/>
                <a:chOff x="4124" y="3760"/>
                <a:chExt cx="266" cy="500"/>
              </a:xfrm>
            </p:grpSpPr>
            <p:sp>
              <p:nvSpPr>
                <p:cNvPr id="52289" name="Rectangle 98"/>
                <p:cNvSpPr>
                  <a:spLocks noChangeArrowheads="1"/>
                </p:cNvSpPr>
                <p:nvPr/>
              </p:nvSpPr>
              <p:spPr bwMode="auto">
                <a:xfrm>
                  <a:off x="4167" y="3760"/>
                  <a:ext cx="180" cy="500"/>
                </a:xfrm>
                <a:prstGeom prst="rect">
                  <a:avLst/>
                </a:prstGeom>
                <a:noFill/>
                <a:ln w="9525">
                  <a:noFill/>
                  <a:miter lim="800000"/>
                  <a:headEnd/>
                  <a:tailEnd/>
                </a:ln>
              </p:spPr>
              <p:txBody>
                <a:bodyPr/>
                <a:lstStyle/>
                <a:p>
                  <a:pPr algn="ctr"/>
                  <a:r>
                    <a:rPr lang="en-US" sz="900">
                      <a:latin typeface="Tahoma" pitchFamily="34" charset="0"/>
                      <a:cs typeface="Tahoma" pitchFamily="34" charset="0"/>
                    </a:rPr>
                    <a:t>NA</a:t>
                  </a:r>
                  <a:endParaRPr lang="en-US" sz="1200">
                    <a:cs typeface="Times New Roman" pitchFamily="18" charset="0"/>
                  </a:endParaRPr>
                </a:p>
                <a:p>
                  <a:pPr algn="ctr" eaLnBrk="0" hangingPunct="0"/>
                  <a:endParaRPr lang="en-US"/>
                </a:p>
              </p:txBody>
            </p:sp>
            <p:sp>
              <p:nvSpPr>
                <p:cNvPr id="52290" name="Rectangle 99"/>
                <p:cNvSpPr>
                  <a:spLocks noChangeArrowheads="1"/>
                </p:cNvSpPr>
                <p:nvPr/>
              </p:nvSpPr>
              <p:spPr bwMode="auto">
                <a:xfrm>
                  <a:off x="4124" y="3760"/>
                  <a:ext cx="266" cy="500"/>
                </a:xfrm>
                <a:prstGeom prst="rect">
                  <a:avLst/>
                </a:prstGeom>
                <a:noFill/>
                <a:ln w="7">
                  <a:solidFill>
                    <a:srgbClr val="A0A0A0"/>
                  </a:solidFill>
                  <a:miter lim="800000"/>
                  <a:headEnd/>
                  <a:tailEnd/>
                </a:ln>
              </p:spPr>
              <p:txBody>
                <a:bodyPr/>
                <a:lstStyle/>
                <a:p>
                  <a:endParaRPr lang="en-US"/>
                </a:p>
              </p:txBody>
            </p:sp>
          </p:grpSp>
          <p:grpSp>
            <p:nvGrpSpPr>
              <p:cNvPr id="52262" name="Group 100"/>
              <p:cNvGrpSpPr>
                <a:grpSpLocks/>
              </p:cNvGrpSpPr>
              <p:nvPr/>
            </p:nvGrpSpPr>
            <p:grpSpPr bwMode="auto">
              <a:xfrm>
                <a:off x="0" y="4260"/>
                <a:ext cx="482" cy="1145"/>
                <a:chOff x="0" y="4260"/>
                <a:chExt cx="482" cy="1145"/>
              </a:xfrm>
            </p:grpSpPr>
            <p:sp>
              <p:nvSpPr>
                <p:cNvPr id="52287" name="Rectangle 101"/>
                <p:cNvSpPr>
                  <a:spLocks noChangeArrowheads="1"/>
                </p:cNvSpPr>
                <p:nvPr/>
              </p:nvSpPr>
              <p:spPr bwMode="auto">
                <a:xfrm>
                  <a:off x="43" y="4260"/>
                  <a:ext cx="396" cy="1145"/>
                </a:xfrm>
                <a:prstGeom prst="rect">
                  <a:avLst/>
                </a:prstGeom>
                <a:noFill/>
                <a:ln w="9525">
                  <a:noFill/>
                  <a:miter lim="800000"/>
                  <a:headEnd/>
                  <a:tailEnd/>
                </a:ln>
              </p:spPr>
              <p:txBody>
                <a:bodyPr/>
                <a:lstStyle/>
                <a:p>
                  <a:pPr algn="ctr"/>
                  <a:r>
                    <a:rPr lang="en-US" sz="1100">
                      <a:latin typeface="Tahoma" pitchFamily="34" charset="0"/>
                      <a:cs typeface="Tahoma" pitchFamily="34" charset="0"/>
                    </a:rPr>
                    <a:t>      (b)</a:t>
                  </a:r>
                  <a:endParaRPr lang="en-US" sz="1200">
                    <a:cs typeface="Times New Roman" pitchFamily="18" charset="0"/>
                  </a:endParaRPr>
                </a:p>
                <a:p>
                  <a:pPr algn="ctr" eaLnBrk="0" hangingPunct="0"/>
                  <a:endParaRPr lang="en-US"/>
                </a:p>
              </p:txBody>
            </p:sp>
            <p:sp>
              <p:nvSpPr>
                <p:cNvPr id="52288" name="Rectangle 102"/>
                <p:cNvSpPr>
                  <a:spLocks noChangeArrowheads="1"/>
                </p:cNvSpPr>
                <p:nvPr/>
              </p:nvSpPr>
              <p:spPr bwMode="auto">
                <a:xfrm>
                  <a:off x="0" y="4260"/>
                  <a:ext cx="482" cy="1145"/>
                </a:xfrm>
                <a:prstGeom prst="rect">
                  <a:avLst/>
                </a:prstGeom>
                <a:noFill/>
                <a:ln w="7">
                  <a:solidFill>
                    <a:srgbClr val="A0A0A0"/>
                  </a:solidFill>
                  <a:miter lim="800000"/>
                  <a:headEnd/>
                  <a:tailEnd/>
                </a:ln>
              </p:spPr>
              <p:txBody>
                <a:bodyPr/>
                <a:lstStyle/>
                <a:p>
                  <a:endParaRPr lang="en-US"/>
                </a:p>
              </p:txBody>
            </p:sp>
          </p:grpSp>
          <p:grpSp>
            <p:nvGrpSpPr>
              <p:cNvPr id="52263" name="Group 103"/>
              <p:cNvGrpSpPr>
                <a:grpSpLocks/>
              </p:cNvGrpSpPr>
              <p:nvPr/>
            </p:nvGrpSpPr>
            <p:grpSpPr bwMode="auto">
              <a:xfrm>
                <a:off x="482" y="4260"/>
                <a:ext cx="3002" cy="1145"/>
                <a:chOff x="482" y="4260"/>
                <a:chExt cx="3002" cy="1145"/>
              </a:xfrm>
            </p:grpSpPr>
            <p:sp>
              <p:nvSpPr>
                <p:cNvPr id="52285" name="Rectangle 104"/>
                <p:cNvSpPr>
                  <a:spLocks noChangeArrowheads="1"/>
                </p:cNvSpPr>
                <p:nvPr/>
              </p:nvSpPr>
              <p:spPr bwMode="auto">
                <a:xfrm>
                  <a:off x="525" y="4260"/>
                  <a:ext cx="2916" cy="1145"/>
                </a:xfrm>
                <a:prstGeom prst="rect">
                  <a:avLst/>
                </a:prstGeom>
                <a:noFill/>
                <a:ln w="9525">
                  <a:noFill/>
                  <a:miter lim="800000"/>
                  <a:headEnd/>
                  <a:tailEnd/>
                </a:ln>
              </p:spPr>
              <p:txBody>
                <a:bodyPr/>
                <a:lstStyle/>
                <a:p>
                  <a:r>
                    <a:rPr lang="en-US" sz="1100" dirty="0">
                      <a:latin typeface="Tahoma" pitchFamily="34" charset="0"/>
                      <a:cs typeface="Tahoma" pitchFamily="34" charset="0"/>
                    </a:rPr>
                    <a:t>If ‘Yes’, specify the reasons</a:t>
                  </a:r>
                  <a:endParaRPr lang="en-US" sz="1200" dirty="0">
                    <a:cs typeface="Times New Roman" pitchFamily="18" charset="0"/>
                  </a:endParaRPr>
                </a:p>
                <a:p>
                  <a:pPr eaLnBrk="0" hangingPunct="0"/>
                  <a:r>
                    <a:rPr lang="en-US" sz="1100" dirty="0">
                      <a:latin typeface="Tahoma" pitchFamily="34" charset="0"/>
                      <a:cs typeface="Tahoma" pitchFamily="34" charset="0"/>
                    </a:rPr>
                    <a:t> </a:t>
                  </a:r>
                  <a:endParaRPr lang="en-US" sz="1200" dirty="0">
                    <a:cs typeface="Times New Roman" pitchFamily="18" charset="0"/>
                  </a:endParaRPr>
                </a:p>
                <a:p>
                  <a:pPr eaLnBrk="0" hangingPunct="0"/>
                  <a:r>
                    <a:rPr lang="en-US" sz="1100" dirty="0">
                      <a:latin typeface="Tahoma" pitchFamily="34" charset="0"/>
                      <a:cs typeface="Tahoma" pitchFamily="34" charset="0"/>
                    </a:rPr>
                    <a:t>…………………………………………………………………………………………………….</a:t>
                  </a:r>
                  <a:endParaRPr lang="en-US" sz="1200" dirty="0">
                    <a:cs typeface="Times New Roman" pitchFamily="18" charset="0"/>
                  </a:endParaRPr>
                </a:p>
                <a:p>
                  <a:pPr eaLnBrk="0" hangingPunct="0"/>
                  <a:r>
                    <a:rPr lang="en-US" sz="1100" dirty="0">
                      <a:latin typeface="Tahoma" pitchFamily="34" charset="0"/>
                      <a:cs typeface="Tahoma" pitchFamily="34" charset="0"/>
                    </a:rPr>
                    <a:t> </a:t>
                  </a:r>
                  <a:endParaRPr lang="en-US" sz="1200" dirty="0">
                    <a:cs typeface="Times New Roman" pitchFamily="18" charset="0"/>
                  </a:endParaRPr>
                </a:p>
                <a:p>
                  <a:pPr eaLnBrk="0" hangingPunct="0"/>
                  <a:r>
                    <a:rPr lang="en-US" sz="1100" dirty="0">
                      <a:latin typeface="Tahoma" pitchFamily="34" charset="0"/>
                      <a:cs typeface="Tahoma" pitchFamily="34" charset="0"/>
                    </a:rPr>
                    <a:t>…………………………………………………………………………………………………….</a:t>
                  </a:r>
                  <a:endParaRPr lang="en-US" sz="1200" dirty="0">
                    <a:cs typeface="Times New Roman" pitchFamily="18" charset="0"/>
                  </a:endParaRPr>
                </a:p>
                <a:p>
                  <a:pPr eaLnBrk="0" hangingPunct="0"/>
                  <a:r>
                    <a:rPr lang="en-US" sz="1100" dirty="0">
                      <a:latin typeface="Tahoma" pitchFamily="34" charset="0"/>
                      <a:cs typeface="Tahoma" pitchFamily="34" charset="0"/>
                    </a:rPr>
                    <a:t> </a:t>
                  </a:r>
                  <a:endParaRPr lang="en-US" sz="1200" dirty="0">
                    <a:cs typeface="Times New Roman" pitchFamily="18" charset="0"/>
                  </a:endParaRPr>
                </a:p>
                <a:p>
                  <a:pPr eaLnBrk="0" hangingPunct="0"/>
                  <a:endParaRPr lang="en-US" dirty="0"/>
                </a:p>
              </p:txBody>
            </p:sp>
            <p:sp>
              <p:nvSpPr>
                <p:cNvPr id="52286" name="Rectangle 105"/>
                <p:cNvSpPr>
                  <a:spLocks noChangeArrowheads="1"/>
                </p:cNvSpPr>
                <p:nvPr/>
              </p:nvSpPr>
              <p:spPr bwMode="auto">
                <a:xfrm>
                  <a:off x="482" y="4260"/>
                  <a:ext cx="3002" cy="1145"/>
                </a:xfrm>
                <a:prstGeom prst="rect">
                  <a:avLst/>
                </a:prstGeom>
                <a:noFill/>
                <a:ln w="7">
                  <a:solidFill>
                    <a:srgbClr val="A0A0A0"/>
                  </a:solidFill>
                  <a:miter lim="800000"/>
                  <a:headEnd/>
                  <a:tailEnd/>
                </a:ln>
              </p:spPr>
              <p:txBody>
                <a:bodyPr/>
                <a:lstStyle/>
                <a:p>
                  <a:endParaRPr lang="en-US"/>
                </a:p>
              </p:txBody>
            </p:sp>
          </p:grpSp>
          <p:grpSp>
            <p:nvGrpSpPr>
              <p:cNvPr id="52264" name="Group 106"/>
              <p:cNvGrpSpPr>
                <a:grpSpLocks/>
              </p:cNvGrpSpPr>
              <p:nvPr/>
            </p:nvGrpSpPr>
            <p:grpSpPr bwMode="auto">
              <a:xfrm>
                <a:off x="3484" y="4260"/>
                <a:ext cx="906" cy="1145"/>
                <a:chOff x="3484" y="4260"/>
                <a:chExt cx="906" cy="1145"/>
              </a:xfrm>
            </p:grpSpPr>
            <p:sp>
              <p:nvSpPr>
                <p:cNvPr id="52283" name="Rectangle 107"/>
                <p:cNvSpPr>
                  <a:spLocks noChangeArrowheads="1"/>
                </p:cNvSpPr>
                <p:nvPr/>
              </p:nvSpPr>
              <p:spPr bwMode="auto">
                <a:xfrm>
                  <a:off x="3527" y="4260"/>
                  <a:ext cx="820" cy="1145"/>
                </a:xfrm>
                <a:prstGeom prst="rect">
                  <a:avLst/>
                </a:prstGeom>
                <a:noFill/>
                <a:ln w="9525">
                  <a:noFill/>
                  <a:miter lim="800000"/>
                  <a:headEnd/>
                  <a:tailEnd/>
                </a:ln>
              </p:spPr>
              <p:txBody>
                <a:bodyPr/>
                <a:lstStyle/>
                <a:p>
                  <a:pPr algn="ctr"/>
                  <a:r>
                    <a:rPr lang="en-US" sz="1200">
                      <a:cs typeface="Times New Roman" pitchFamily="18" charset="0"/>
                    </a:rPr>
                    <a:t> </a:t>
                  </a:r>
                </a:p>
                <a:p>
                  <a:pPr algn="ctr" eaLnBrk="0" hangingPunct="0"/>
                  <a:endParaRPr lang="en-US"/>
                </a:p>
              </p:txBody>
            </p:sp>
            <p:sp>
              <p:nvSpPr>
                <p:cNvPr id="52284" name="Rectangle 108"/>
                <p:cNvSpPr>
                  <a:spLocks noChangeArrowheads="1"/>
                </p:cNvSpPr>
                <p:nvPr/>
              </p:nvSpPr>
              <p:spPr bwMode="auto">
                <a:xfrm>
                  <a:off x="3484" y="4260"/>
                  <a:ext cx="906" cy="1145"/>
                </a:xfrm>
                <a:prstGeom prst="rect">
                  <a:avLst/>
                </a:prstGeom>
                <a:noFill/>
                <a:ln w="7">
                  <a:solidFill>
                    <a:srgbClr val="A0A0A0"/>
                  </a:solidFill>
                  <a:miter lim="800000"/>
                  <a:headEnd/>
                  <a:tailEnd/>
                </a:ln>
              </p:spPr>
              <p:txBody>
                <a:bodyPr/>
                <a:lstStyle/>
                <a:p>
                  <a:endParaRPr lang="en-US"/>
                </a:p>
              </p:txBody>
            </p:sp>
          </p:grpSp>
          <p:grpSp>
            <p:nvGrpSpPr>
              <p:cNvPr id="52265" name="Group 109"/>
              <p:cNvGrpSpPr>
                <a:grpSpLocks/>
              </p:cNvGrpSpPr>
              <p:nvPr/>
            </p:nvGrpSpPr>
            <p:grpSpPr bwMode="auto">
              <a:xfrm>
                <a:off x="0" y="5405"/>
                <a:ext cx="482" cy="500"/>
                <a:chOff x="0" y="5405"/>
                <a:chExt cx="482" cy="500"/>
              </a:xfrm>
            </p:grpSpPr>
            <p:sp>
              <p:nvSpPr>
                <p:cNvPr id="52281" name="Rectangle 110"/>
                <p:cNvSpPr>
                  <a:spLocks noChangeArrowheads="1"/>
                </p:cNvSpPr>
                <p:nvPr/>
              </p:nvSpPr>
              <p:spPr bwMode="auto">
                <a:xfrm>
                  <a:off x="43" y="5405"/>
                  <a:ext cx="396"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17</a:t>
                  </a:r>
                  <a:endParaRPr lang="en-US" sz="1200">
                    <a:cs typeface="Times New Roman" pitchFamily="18" charset="0"/>
                  </a:endParaRPr>
                </a:p>
                <a:p>
                  <a:pPr algn="ctr" eaLnBrk="0" hangingPunct="0"/>
                  <a:endParaRPr lang="en-US"/>
                </a:p>
              </p:txBody>
            </p:sp>
            <p:sp>
              <p:nvSpPr>
                <p:cNvPr id="52282" name="Rectangle 111"/>
                <p:cNvSpPr>
                  <a:spLocks noChangeArrowheads="1"/>
                </p:cNvSpPr>
                <p:nvPr/>
              </p:nvSpPr>
              <p:spPr bwMode="auto">
                <a:xfrm>
                  <a:off x="0" y="5405"/>
                  <a:ext cx="482" cy="500"/>
                </a:xfrm>
                <a:prstGeom prst="rect">
                  <a:avLst/>
                </a:prstGeom>
                <a:noFill/>
                <a:ln w="7">
                  <a:solidFill>
                    <a:srgbClr val="A0A0A0"/>
                  </a:solidFill>
                  <a:miter lim="800000"/>
                  <a:headEnd/>
                  <a:tailEnd/>
                </a:ln>
              </p:spPr>
              <p:txBody>
                <a:bodyPr/>
                <a:lstStyle/>
                <a:p>
                  <a:endParaRPr lang="en-US"/>
                </a:p>
              </p:txBody>
            </p:sp>
          </p:grpSp>
          <p:grpSp>
            <p:nvGrpSpPr>
              <p:cNvPr id="52266" name="Group 112"/>
              <p:cNvGrpSpPr>
                <a:grpSpLocks/>
              </p:cNvGrpSpPr>
              <p:nvPr/>
            </p:nvGrpSpPr>
            <p:grpSpPr bwMode="auto">
              <a:xfrm>
                <a:off x="482" y="5405"/>
                <a:ext cx="3002" cy="500"/>
                <a:chOff x="482" y="5405"/>
                <a:chExt cx="3002" cy="500"/>
              </a:xfrm>
            </p:grpSpPr>
            <p:sp>
              <p:nvSpPr>
                <p:cNvPr id="52279" name="Rectangle 113"/>
                <p:cNvSpPr>
                  <a:spLocks noChangeArrowheads="1"/>
                </p:cNvSpPr>
                <p:nvPr/>
              </p:nvSpPr>
              <p:spPr bwMode="auto">
                <a:xfrm>
                  <a:off x="525" y="5405"/>
                  <a:ext cx="2916" cy="500"/>
                </a:xfrm>
                <a:prstGeom prst="rect">
                  <a:avLst/>
                </a:prstGeom>
                <a:noFill/>
                <a:ln w="9525">
                  <a:noFill/>
                  <a:miter lim="800000"/>
                  <a:headEnd/>
                  <a:tailEnd/>
                </a:ln>
              </p:spPr>
              <p:txBody>
                <a:bodyPr/>
                <a:lstStyle/>
                <a:p>
                  <a:r>
                    <a:rPr lang="en-US" sz="1100">
                      <a:latin typeface="Tahoma" pitchFamily="34" charset="0"/>
                      <a:cs typeface="Tahoma" pitchFamily="34" charset="0"/>
                    </a:rPr>
                    <a:t>Whether the Reviewer received full co-operation from the PU during review? </a:t>
                  </a:r>
                  <a:endParaRPr lang="en-US" sz="1200">
                    <a:cs typeface="Times New Roman" pitchFamily="18" charset="0"/>
                  </a:endParaRPr>
                </a:p>
                <a:p>
                  <a:pPr eaLnBrk="0" hangingPunct="0"/>
                  <a:endParaRPr lang="en-US"/>
                </a:p>
              </p:txBody>
            </p:sp>
            <p:sp>
              <p:nvSpPr>
                <p:cNvPr id="52280" name="Rectangle 114"/>
                <p:cNvSpPr>
                  <a:spLocks noChangeArrowheads="1"/>
                </p:cNvSpPr>
                <p:nvPr/>
              </p:nvSpPr>
              <p:spPr bwMode="auto">
                <a:xfrm>
                  <a:off x="482" y="5405"/>
                  <a:ext cx="3002" cy="500"/>
                </a:xfrm>
                <a:prstGeom prst="rect">
                  <a:avLst/>
                </a:prstGeom>
                <a:noFill/>
                <a:ln w="7">
                  <a:solidFill>
                    <a:srgbClr val="A0A0A0"/>
                  </a:solidFill>
                  <a:miter lim="800000"/>
                  <a:headEnd/>
                  <a:tailEnd/>
                </a:ln>
              </p:spPr>
              <p:txBody>
                <a:bodyPr/>
                <a:lstStyle/>
                <a:p>
                  <a:endParaRPr lang="en-US"/>
                </a:p>
              </p:txBody>
            </p:sp>
          </p:grpSp>
          <p:grpSp>
            <p:nvGrpSpPr>
              <p:cNvPr id="52267" name="Group 115"/>
              <p:cNvGrpSpPr>
                <a:grpSpLocks/>
              </p:cNvGrpSpPr>
              <p:nvPr/>
            </p:nvGrpSpPr>
            <p:grpSpPr bwMode="auto">
              <a:xfrm>
                <a:off x="3484" y="5405"/>
                <a:ext cx="374" cy="500"/>
                <a:chOff x="3484" y="5405"/>
                <a:chExt cx="374" cy="500"/>
              </a:xfrm>
            </p:grpSpPr>
            <p:sp>
              <p:nvSpPr>
                <p:cNvPr id="52277" name="Rectangle 116"/>
                <p:cNvSpPr>
                  <a:spLocks noChangeArrowheads="1"/>
                </p:cNvSpPr>
                <p:nvPr/>
              </p:nvSpPr>
              <p:spPr bwMode="auto">
                <a:xfrm>
                  <a:off x="3527" y="5405"/>
                  <a:ext cx="288"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Yes</a:t>
                  </a:r>
                  <a:endParaRPr lang="en-US" sz="1200">
                    <a:cs typeface="Times New Roman" pitchFamily="18" charset="0"/>
                  </a:endParaRPr>
                </a:p>
                <a:p>
                  <a:pPr algn="ctr" eaLnBrk="0" hangingPunct="0"/>
                  <a:endParaRPr lang="en-US"/>
                </a:p>
              </p:txBody>
            </p:sp>
            <p:sp>
              <p:nvSpPr>
                <p:cNvPr id="52278" name="Rectangle 117"/>
                <p:cNvSpPr>
                  <a:spLocks noChangeArrowheads="1"/>
                </p:cNvSpPr>
                <p:nvPr/>
              </p:nvSpPr>
              <p:spPr bwMode="auto">
                <a:xfrm>
                  <a:off x="3484" y="5405"/>
                  <a:ext cx="374" cy="500"/>
                </a:xfrm>
                <a:prstGeom prst="rect">
                  <a:avLst/>
                </a:prstGeom>
                <a:noFill/>
                <a:ln w="7">
                  <a:solidFill>
                    <a:srgbClr val="A0A0A0"/>
                  </a:solidFill>
                  <a:miter lim="800000"/>
                  <a:headEnd/>
                  <a:tailEnd/>
                </a:ln>
              </p:spPr>
              <p:txBody>
                <a:bodyPr/>
                <a:lstStyle/>
                <a:p>
                  <a:endParaRPr lang="en-US"/>
                </a:p>
              </p:txBody>
            </p:sp>
          </p:grpSp>
          <p:grpSp>
            <p:nvGrpSpPr>
              <p:cNvPr id="52268" name="Group 118"/>
              <p:cNvGrpSpPr>
                <a:grpSpLocks/>
              </p:cNvGrpSpPr>
              <p:nvPr/>
            </p:nvGrpSpPr>
            <p:grpSpPr bwMode="auto">
              <a:xfrm>
                <a:off x="3858" y="5405"/>
                <a:ext cx="532" cy="500"/>
                <a:chOff x="3858" y="5405"/>
                <a:chExt cx="532" cy="500"/>
              </a:xfrm>
            </p:grpSpPr>
            <p:sp>
              <p:nvSpPr>
                <p:cNvPr id="52275" name="Rectangle 119"/>
                <p:cNvSpPr>
                  <a:spLocks noChangeArrowheads="1"/>
                </p:cNvSpPr>
                <p:nvPr/>
              </p:nvSpPr>
              <p:spPr bwMode="auto">
                <a:xfrm>
                  <a:off x="3901" y="5405"/>
                  <a:ext cx="446" cy="500"/>
                </a:xfrm>
                <a:prstGeom prst="rect">
                  <a:avLst/>
                </a:prstGeom>
                <a:noFill/>
                <a:ln w="9525">
                  <a:noFill/>
                  <a:miter lim="800000"/>
                  <a:headEnd/>
                  <a:tailEnd/>
                </a:ln>
              </p:spPr>
              <p:txBody>
                <a:bodyPr/>
                <a:lstStyle/>
                <a:p>
                  <a:pPr algn="ctr"/>
                  <a:r>
                    <a:rPr lang="en-US" sz="1100">
                      <a:latin typeface="Tahoma" pitchFamily="34" charset="0"/>
                      <a:cs typeface="Tahoma" pitchFamily="34" charset="0"/>
                    </a:rPr>
                    <a:t>No</a:t>
                  </a:r>
                  <a:endParaRPr lang="en-US" sz="1200">
                    <a:cs typeface="Times New Roman" pitchFamily="18" charset="0"/>
                  </a:endParaRPr>
                </a:p>
                <a:p>
                  <a:pPr algn="ctr" eaLnBrk="0" hangingPunct="0"/>
                  <a:endParaRPr lang="en-US"/>
                </a:p>
              </p:txBody>
            </p:sp>
            <p:sp>
              <p:nvSpPr>
                <p:cNvPr id="52276" name="Rectangle 120"/>
                <p:cNvSpPr>
                  <a:spLocks noChangeArrowheads="1"/>
                </p:cNvSpPr>
                <p:nvPr/>
              </p:nvSpPr>
              <p:spPr bwMode="auto">
                <a:xfrm>
                  <a:off x="3858" y="5405"/>
                  <a:ext cx="532" cy="500"/>
                </a:xfrm>
                <a:prstGeom prst="rect">
                  <a:avLst/>
                </a:prstGeom>
                <a:noFill/>
                <a:ln w="7">
                  <a:solidFill>
                    <a:srgbClr val="A0A0A0"/>
                  </a:solidFill>
                  <a:miter lim="800000"/>
                  <a:headEnd/>
                  <a:tailEnd/>
                </a:ln>
              </p:spPr>
              <p:txBody>
                <a:bodyPr/>
                <a:lstStyle/>
                <a:p>
                  <a:endParaRPr lang="en-US"/>
                </a:p>
              </p:txBody>
            </p:sp>
          </p:grpSp>
          <p:sp>
            <p:nvSpPr>
              <p:cNvPr id="52274" name="Rectangle 123"/>
              <p:cNvSpPr>
                <a:spLocks noChangeArrowheads="1"/>
              </p:cNvSpPr>
              <p:nvPr/>
            </p:nvSpPr>
            <p:spPr bwMode="auto">
              <a:xfrm>
                <a:off x="0" y="5905"/>
                <a:ext cx="482" cy="1569"/>
              </a:xfrm>
              <a:prstGeom prst="rect">
                <a:avLst/>
              </a:prstGeom>
              <a:noFill/>
              <a:ln w="7">
                <a:solidFill>
                  <a:srgbClr val="A0A0A0"/>
                </a:solidFill>
                <a:miter lim="800000"/>
                <a:headEnd/>
                <a:tailEnd/>
              </a:ln>
            </p:spPr>
            <p:txBody>
              <a:bodyPr/>
              <a:lstStyle/>
              <a:p>
                <a:endParaRPr lang="en-US"/>
              </a:p>
            </p:txBody>
          </p:sp>
          <p:sp>
            <p:nvSpPr>
              <p:cNvPr id="52272" name="Rectangle 126"/>
              <p:cNvSpPr>
                <a:spLocks noChangeArrowheads="1"/>
              </p:cNvSpPr>
              <p:nvPr/>
            </p:nvSpPr>
            <p:spPr bwMode="auto">
              <a:xfrm>
                <a:off x="482" y="5905"/>
                <a:ext cx="3908" cy="1569"/>
              </a:xfrm>
              <a:prstGeom prst="rect">
                <a:avLst/>
              </a:prstGeom>
              <a:noFill/>
              <a:ln w="7">
                <a:solidFill>
                  <a:srgbClr val="A0A0A0"/>
                </a:solidFill>
                <a:miter lim="800000"/>
                <a:headEnd/>
                <a:tailEnd/>
              </a:ln>
            </p:spPr>
            <p:txBody>
              <a:bodyPr/>
              <a:lstStyle/>
              <a:p>
                <a:endParaRPr lang="en-US"/>
              </a:p>
            </p:txBody>
          </p:sp>
        </p:grpSp>
        <p:sp>
          <p:nvSpPr>
            <p:cNvPr id="52229" name="Rectangle 127"/>
            <p:cNvSpPr>
              <a:spLocks noChangeArrowheads="1"/>
            </p:cNvSpPr>
            <p:nvPr/>
          </p:nvSpPr>
          <p:spPr bwMode="auto">
            <a:xfrm>
              <a:off x="-3" y="-3"/>
              <a:ext cx="4396" cy="7480"/>
            </a:xfrm>
            <a:prstGeom prst="rect">
              <a:avLst/>
            </a:prstGeom>
            <a:noFill/>
            <a:ln w="11112">
              <a:solidFill>
                <a:srgbClr val="A0A0A0"/>
              </a:solidFill>
              <a:miter lim="800000"/>
              <a:headEnd/>
              <a:tailEnd/>
            </a:ln>
          </p:spPr>
          <p:txBody>
            <a:bodyPr/>
            <a:lstStyle/>
            <a:p>
              <a:endParaRPr lang="en-US"/>
            </a:p>
          </p:txBody>
        </p:sp>
      </p:grpSp>
      <p:graphicFrame>
        <p:nvGraphicFramePr>
          <p:cNvPr id="131" name="Table 130"/>
          <p:cNvGraphicFramePr>
            <a:graphicFrameLocks noGrp="1"/>
          </p:cNvGraphicFramePr>
          <p:nvPr/>
        </p:nvGraphicFramePr>
        <p:xfrm>
          <a:off x="1524000" y="4572008"/>
          <a:ext cx="7191405" cy="1393041"/>
        </p:xfrm>
        <a:graphic>
          <a:graphicData uri="http://schemas.openxmlformats.org/drawingml/2006/table">
            <a:tbl>
              <a:tblPr firstRow="1" bandRow="1">
                <a:tableStyleId>{5C22544A-7EE6-4342-B048-85BDC9FD1C3A}</a:tableStyleId>
              </a:tblPr>
              <a:tblGrid>
                <a:gridCol w="5476892"/>
                <a:gridCol w="714380"/>
                <a:gridCol w="1000133"/>
              </a:tblGrid>
              <a:tr h="464347">
                <a:tc>
                  <a:txBody>
                    <a:bodyPr/>
                    <a:lstStyle/>
                    <a:p>
                      <a:r>
                        <a:rPr lang="en-IN" sz="1000" b="0" i="0" baseline="0" dirty="0" smtClean="0">
                          <a:solidFill>
                            <a:schemeClr val="tx1"/>
                          </a:solidFill>
                        </a:rPr>
                        <a:t>Is there any point which the Reviewer wants to bring to the notice of the Board? If “Yes”, please elaborate separately.</a:t>
                      </a:r>
                      <a:endParaRPr lang="en-IN" sz="1000" b="0" i="0" baseline="0" dirty="0">
                        <a:solidFill>
                          <a:schemeClr val="tx1"/>
                        </a:solidFill>
                      </a:endParaRPr>
                    </a:p>
                  </a:txBody>
                  <a:tcPr/>
                </a:tc>
                <a:tc>
                  <a:txBody>
                    <a:bodyPr/>
                    <a:lstStyle/>
                    <a:p>
                      <a:pPr algn="ctr"/>
                      <a:r>
                        <a:rPr lang="en-IN" sz="1000" b="0" i="0" baseline="0" dirty="0" smtClean="0">
                          <a:solidFill>
                            <a:schemeClr val="tx1"/>
                          </a:solidFill>
                        </a:rPr>
                        <a:t>Yes</a:t>
                      </a:r>
                    </a:p>
                  </a:txBody>
                  <a:tcPr/>
                </a:tc>
                <a:tc>
                  <a:txBody>
                    <a:bodyPr/>
                    <a:lstStyle/>
                    <a:p>
                      <a:pPr algn="ctr"/>
                      <a:r>
                        <a:rPr lang="en-IN" sz="1000" b="0" i="0" baseline="0" dirty="0" smtClean="0">
                          <a:solidFill>
                            <a:schemeClr val="tx1"/>
                          </a:solidFill>
                        </a:rPr>
                        <a:t>No</a:t>
                      </a:r>
                      <a:endParaRPr lang="en-IN" sz="1000" b="0" i="0" baseline="0" dirty="0">
                        <a:solidFill>
                          <a:schemeClr val="tx1"/>
                        </a:solidFill>
                      </a:endParaRPr>
                    </a:p>
                  </a:txBody>
                  <a:tcPr/>
                </a:tc>
              </a:tr>
              <a:tr h="464347">
                <a:tc>
                  <a:txBody>
                    <a:bodyPr/>
                    <a:lstStyle/>
                    <a:p>
                      <a:r>
                        <a:rPr lang="en-IN" sz="1000" dirty="0" smtClean="0"/>
                        <a:t>Whether the PU obtained / Procured any Profession work including attest functions</a:t>
                      </a:r>
                      <a:r>
                        <a:rPr lang="en-IN" sz="1000" baseline="0" dirty="0" smtClean="0"/>
                        <a:t> through process of tendering</a:t>
                      </a:r>
                      <a:endParaRPr lang="en-IN" sz="1000" dirty="0"/>
                    </a:p>
                  </a:txBody>
                  <a:tcPr/>
                </a:tc>
                <a:tc>
                  <a:txBody>
                    <a:bodyPr/>
                    <a:lstStyle/>
                    <a:p>
                      <a:pPr algn="ctr"/>
                      <a:r>
                        <a:rPr lang="en-IN" sz="1000" dirty="0" smtClean="0"/>
                        <a:t>Yes</a:t>
                      </a:r>
                      <a:endParaRPr lang="en-IN" sz="1000" dirty="0"/>
                    </a:p>
                  </a:txBody>
                  <a:tcPr/>
                </a:tc>
                <a:tc>
                  <a:txBody>
                    <a:bodyPr/>
                    <a:lstStyle/>
                    <a:p>
                      <a:pPr algn="ctr"/>
                      <a:r>
                        <a:rPr lang="en-IN" sz="1000" dirty="0" smtClean="0"/>
                        <a:t>No</a:t>
                      </a:r>
                      <a:endParaRPr lang="en-IN" sz="1000" dirty="0"/>
                    </a:p>
                  </a:txBody>
                  <a:tcPr/>
                </a:tc>
              </a:tr>
              <a:tr h="464347">
                <a:tc>
                  <a:txBody>
                    <a:bodyPr/>
                    <a:lstStyle/>
                    <a:p>
                      <a:r>
                        <a:rPr lang="en-IN" sz="1000" baseline="0" dirty="0" smtClean="0"/>
                        <a:t>If Yes, then please attach sheet provided by PU in required format</a:t>
                      </a:r>
                      <a:endParaRPr lang="en-IN" sz="1000" baseline="0" dirty="0"/>
                    </a:p>
                  </a:txBody>
                  <a:tcPr/>
                </a:tc>
                <a:tc>
                  <a:txBody>
                    <a:bodyPr/>
                    <a:lstStyle/>
                    <a:p>
                      <a:pPr algn="ctr"/>
                      <a:r>
                        <a:rPr lang="en-IN" sz="1000" baseline="0" dirty="0" smtClean="0"/>
                        <a:t>Yes</a:t>
                      </a:r>
                      <a:endParaRPr lang="en-IN" sz="1000" baseline="0" dirty="0"/>
                    </a:p>
                  </a:txBody>
                  <a:tcPr/>
                </a:tc>
                <a:tc>
                  <a:txBody>
                    <a:bodyPr/>
                    <a:lstStyle/>
                    <a:p>
                      <a:pPr algn="ctr"/>
                      <a:r>
                        <a:rPr lang="en-IN" sz="1000" baseline="0" dirty="0" smtClean="0"/>
                        <a:t>No</a:t>
                      </a:r>
                      <a:endParaRPr lang="en-IN" sz="1000" baseline="0" dirty="0"/>
                    </a:p>
                  </a:txBody>
                  <a:tcPr/>
                </a:tc>
              </a:tr>
            </a:tbl>
          </a:graphicData>
        </a:graphic>
      </p:graphicFrame>
      <p:graphicFrame>
        <p:nvGraphicFramePr>
          <p:cNvPr id="132" name="Table 131"/>
          <p:cNvGraphicFramePr>
            <a:graphicFrameLocks noGrp="1"/>
          </p:cNvGraphicFramePr>
          <p:nvPr/>
        </p:nvGraphicFramePr>
        <p:xfrm>
          <a:off x="571472" y="4572008"/>
          <a:ext cx="928694" cy="1393041"/>
        </p:xfrm>
        <a:graphic>
          <a:graphicData uri="http://schemas.openxmlformats.org/drawingml/2006/table">
            <a:tbl>
              <a:tblPr firstRow="1" bandRow="1">
                <a:tableStyleId>{5C22544A-7EE6-4342-B048-85BDC9FD1C3A}</a:tableStyleId>
              </a:tblPr>
              <a:tblGrid>
                <a:gridCol w="928694"/>
              </a:tblGrid>
              <a:tr h="464347">
                <a:tc>
                  <a:txBody>
                    <a:bodyPr/>
                    <a:lstStyle/>
                    <a:p>
                      <a:r>
                        <a:rPr lang="en-IN" sz="1000" b="0" i="0" baseline="0" dirty="0" smtClean="0">
                          <a:solidFill>
                            <a:schemeClr val="tx1"/>
                          </a:solidFill>
                        </a:rPr>
                        <a:t>       18 </a:t>
                      </a:r>
                      <a:endParaRPr lang="en-IN" sz="1000" b="0" i="0" baseline="0" dirty="0">
                        <a:solidFill>
                          <a:schemeClr val="tx1"/>
                        </a:solidFill>
                      </a:endParaRPr>
                    </a:p>
                  </a:txBody>
                  <a:tcPr/>
                </a:tc>
              </a:tr>
              <a:tr h="464347">
                <a:tc>
                  <a:txBody>
                    <a:bodyPr/>
                    <a:lstStyle/>
                    <a:p>
                      <a:pPr algn="ctr"/>
                      <a:r>
                        <a:rPr lang="en-IN" sz="1000" baseline="0" dirty="0" smtClean="0">
                          <a:solidFill>
                            <a:schemeClr val="tx1"/>
                          </a:solidFill>
                        </a:rPr>
                        <a:t>19(a)</a:t>
                      </a:r>
                      <a:endParaRPr lang="en-IN" sz="1000" baseline="0" dirty="0">
                        <a:solidFill>
                          <a:schemeClr val="tx1"/>
                        </a:solidFill>
                      </a:endParaRPr>
                    </a:p>
                  </a:txBody>
                  <a:tcPr/>
                </a:tc>
              </a:tr>
              <a:tr h="464347">
                <a:tc>
                  <a:txBody>
                    <a:bodyPr/>
                    <a:lstStyle/>
                    <a:p>
                      <a:pPr algn="ctr"/>
                      <a:r>
                        <a:rPr lang="en-IN" sz="1000" baseline="0" dirty="0" smtClean="0">
                          <a:solidFill>
                            <a:schemeClr val="tx1"/>
                          </a:solidFill>
                        </a:rPr>
                        <a:t>19(b)</a:t>
                      </a:r>
                      <a:endParaRPr lang="en-IN" sz="1000" baseline="0"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p:spPr>
        <p:txBody>
          <a:bodyPr/>
          <a:lstStyle/>
          <a:p>
            <a:fld id="{970A3084-370B-4EB0-A387-7BA504ADC6D7}" type="slidenum">
              <a:rPr lang="en-US" smtClean="0">
                <a:latin typeface="Times New Roman" pitchFamily="18" charset="0"/>
              </a:rPr>
              <a:pPr/>
              <a:t>5</a:t>
            </a:fld>
            <a:endParaRPr lang="en-US" smtClean="0">
              <a:latin typeface="Times New Roman" pitchFamily="18" charset="0"/>
            </a:endParaRPr>
          </a:p>
        </p:txBody>
      </p:sp>
      <p:sp>
        <p:nvSpPr>
          <p:cNvPr id="8195" name="Rectangle 2"/>
          <p:cNvSpPr>
            <a:spLocks noGrp="1" noChangeArrowheads="1"/>
          </p:cNvSpPr>
          <p:nvPr>
            <p:ph type="title"/>
          </p:nvPr>
        </p:nvSpPr>
        <p:spPr>
          <a:xfrm>
            <a:off x="246063" y="930275"/>
            <a:ext cx="7772400" cy="795338"/>
          </a:xfrm>
        </p:spPr>
        <p:txBody>
          <a:bodyPr/>
          <a:lstStyle/>
          <a:p>
            <a:pPr algn="ctr" eaLnBrk="1" hangingPunct="1"/>
            <a:r>
              <a:rPr lang="en-US" b="1" smtClean="0"/>
              <a:t>Objective of Peer Review</a:t>
            </a:r>
            <a:endParaRPr lang="en-US" sz="2400" b="1" smtClean="0"/>
          </a:p>
        </p:txBody>
      </p:sp>
      <p:sp>
        <p:nvSpPr>
          <p:cNvPr id="8196" name="Rectangle 3"/>
          <p:cNvSpPr>
            <a:spLocks noGrp="1" noChangeArrowheads="1"/>
          </p:cNvSpPr>
          <p:nvPr>
            <p:ph type="body" idx="1"/>
          </p:nvPr>
        </p:nvSpPr>
        <p:spPr>
          <a:xfrm>
            <a:off x="685800" y="2568575"/>
            <a:ext cx="7772400" cy="3694113"/>
          </a:xfrm>
        </p:spPr>
        <p:txBody>
          <a:bodyPr/>
          <a:lstStyle/>
          <a:p>
            <a:pPr eaLnBrk="1" hangingPunct="1"/>
            <a:r>
              <a:rPr lang="en-US" smtClean="0"/>
              <a:t>Assessing the maintenance of Quality of assurance Service Engagements performed by Practical Units through:</a:t>
            </a:r>
          </a:p>
          <a:p>
            <a:pPr lvl="1" eaLnBrk="1" hangingPunct="1"/>
            <a:r>
              <a:rPr lang="en-US" smtClean="0"/>
              <a:t>Compliance with Technical Standards; and</a:t>
            </a:r>
          </a:p>
          <a:p>
            <a:pPr lvl="1" eaLnBrk="1" hangingPunct="1"/>
            <a:r>
              <a:rPr lang="en-US" smtClean="0"/>
              <a:t>Existence of proper system (including documentation systems)</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5"/>
          <p:cNvSpPr>
            <a:spLocks noGrp="1"/>
          </p:cNvSpPr>
          <p:nvPr>
            <p:ph type="sldNum" sz="quarter" idx="12"/>
          </p:nvPr>
        </p:nvSpPr>
        <p:spPr>
          <a:noFill/>
        </p:spPr>
        <p:txBody>
          <a:bodyPr/>
          <a:lstStyle/>
          <a:p>
            <a:fld id="{026992EE-FBFD-4802-B3EB-CB54EB168EDE}" type="slidenum">
              <a:rPr lang="en-US" smtClean="0">
                <a:latin typeface="Times New Roman" pitchFamily="18" charset="0"/>
              </a:rPr>
              <a:pPr/>
              <a:t>50</a:t>
            </a:fld>
            <a:endParaRPr lang="en-US" smtClean="0">
              <a:latin typeface="Times New Roman" pitchFamily="18" charset="0"/>
            </a:endParaRPr>
          </a:p>
        </p:txBody>
      </p:sp>
      <p:sp>
        <p:nvSpPr>
          <p:cNvPr id="53251" name="Rectangle 2"/>
          <p:cNvSpPr>
            <a:spLocks noGrp="1" noChangeArrowheads="1"/>
          </p:cNvSpPr>
          <p:nvPr>
            <p:ph type="title"/>
          </p:nvPr>
        </p:nvSpPr>
        <p:spPr>
          <a:xfrm>
            <a:off x="914400" y="692150"/>
            <a:ext cx="7783513" cy="1143000"/>
          </a:xfrm>
        </p:spPr>
        <p:txBody>
          <a:bodyPr/>
          <a:lstStyle/>
          <a:p>
            <a:pPr eaLnBrk="1" hangingPunct="1"/>
            <a:r>
              <a:rPr lang="en-US" sz="4000" b="1" i="0" smtClean="0">
                <a:latin typeface="Boton Regular" pitchFamily="18" charset="0"/>
              </a:rPr>
              <a:t>Basic Elements of </a:t>
            </a:r>
            <a:br>
              <a:rPr lang="en-US" sz="4000" b="1" i="0" smtClean="0">
                <a:latin typeface="Boton Regular" pitchFamily="18" charset="0"/>
              </a:rPr>
            </a:br>
            <a:r>
              <a:rPr lang="en-US" sz="4000" b="1" i="0" smtClean="0">
                <a:latin typeface="Boton Regular" pitchFamily="18" charset="0"/>
              </a:rPr>
              <a:t>Reviewer's Report</a:t>
            </a:r>
          </a:p>
        </p:txBody>
      </p:sp>
      <p:sp>
        <p:nvSpPr>
          <p:cNvPr id="53252" name="Rectangle 3"/>
          <p:cNvSpPr>
            <a:spLocks noGrp="1" noChangeArrowheads="1"/>
          </p:cNvSpPr>
          <p:nvPr>
            <p:ph type="body" idx="1"/>
          </p:nvPr>
        </p:nvSpPr>
        <p:spPr>
          <a:xfrm>
            <a:off x="1171575" y="2452688"/>
            <a:ext cx="6342063" cy="3733800"/>
          </a:xfrm>
        </p:spPr>
        <p:txBody>
          <a:bodyPr/>
          <a:lstStyle/>
          <a:p>
            <a:pPr eaLnBrk="1" hangingPunct="1"/>
            <a:r>
              <a:rPr lang="en-US" sz="2800" smtClean="0"/>
              <a:t>Title </a:t>
            </a:r>
          </a:p>
          <a:p>
            <a:pPr eaLnBrk="1" hangingPunct="1"/>
            <a:r>
              <a:rPr lang="en-US" sz="2800" smtClean="0"/>
              <a:t>Scope Paragraph </a:t>
            </a:r>
          </a:p>
          <a:p>
            <a:pPr eaLnBrk="1" hangingPunct="1"/>
            <a:r>
              <a:rPr lang="en-US" sz="2800" smtClean="0"/>
              <a:t>Opinion Paragraph </a:t>
            </a:r>
          </a:p>
          <a:p>
            <a:pPr eaLnBrk="1" hangingPunct="1"/>
            <a:r>
              <a:rPr lang="en-US" sz="2800" smtClean="0"/>
              <a:t>Limitations</a:t>
            </a:r>
          </a:p>
          <a:p>
            <a:pPr eaLnBrk="1" hangingPunct="1"/>
            <a:r>
              <a:rPr lang="en-US" sz="2800" smtClean="0"/>
              <a:t>Suggestions</a:t>
            </a:r>
          </a:p>
          <a:p>
            <a:pPr eaLnBrk="1" hangingPunct="1"/>
            <a:r>
              <a:rPr lang="en-US" sz="2800" smtClean="0"/>
              <a:t>Reference to preliminary report </a:t>
            </a:r>
          </a:p>
          <a:p>
            <a:pPr eaLnBrk="1" hangingPunct="1"/>
            <a:r>
              <a:rPr lang="en-US" sz="2800" smtClean="0"/>
              <a:t>Date of the report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a:spLocks noGrp="1"/>
          </p:cNvSpPr>
          <p:nvPr>
            <p:ph type="sldNum" sz="quarter" idx="12"/>
          </p:nvPr>
        </p:nvSpPr>
        <p:spPr>
          <a:noFill/>
        </p:spPr>
        <p:txBody>
          <a:bodyPr/>
          <a:lstStyle/>
          <a:p>
            <a:fld id="{D9DA345B-C9A2-4221-BECE-D288798C44E3}" type="slidenum">
              <a:rPr lang="en-US" smtClean="0">
                <a:latin typeface="Times New Roman" pitchFamily="18" charset="0"/>
              </a:rPr>
              <a:pPr/>
              <a:t>51</a:t>
            </a:fld>
            <a:endParaRPr lang="en-US" smtClean="0">
              <a:latin typeface="Times New Roman" pitchFamily="18" charset="0"/>
            </a:endParaRPr>
          </a:p>
        </p:txBody>
      </p:sp>
      <p:sp>
        <p:nvSpPr>
          <p:cNvPr id="54275" name="Rectangle 2"/>
          <p:cNvSpPr>
            <a:spLocks noGrp="1" noChangeArrowheads="1"/>
          </p:cNvSpPr>
          <p:nvPr>
            <p:ph type="title"/>
          </p:nvPr>
        </p:nvSpPr>
        <p:spPr>
          <a:xfrm>
            <a:off x="914400" y="838200"/>
            <a:ext cx="7783513" cy="1143000"/>
          </a:xfrm>
        </p:spPr>
        <p:txBody>
          <a:bodyPr/>
          <a:lstStyle/>
          <a:p>
            <a:pPr eaLnBrk="1" hangingPunct="1"/>
            <a:r>
              <a:rPr lang="en-US" sz="4000" b="1" i="0" smtClean="0">
                <a:latin typeface="Boton Regular" pitchFamily="18" charset="0"/>
              </a:rPr>
              <a:t>Guidelines for Qualifying </a:t>
            </a:r>
            <a:br>
              <a:rPr lang="en-US" sz="4000" b="1" i="0" smtClean="0">
                <a:latin typeface="Boton Regular" pitchFamily="18" charset="0"/>
              </a:rPr>
            </a:br>
            <a:r>
              <a:rPr lang="en-US" sz="4000" b="1" i="0" smtClean="0">
                <a:latin typeface="Boton Regular" pitchFamily="18" charset="0"/>
              </a:rPr>
              <a:t>Review Report</a:t>
            </a:r>
          </a:p>
        </p:txBody>
      </p:sp>
      <p:sp>
        <p:nvSpPr>
          <p:cNvPr id="54276" name="Rectangle 3"/>
          <p:cNvSpPr>
            <a:spLocks noGrp="1" noChangeArrowheads="1"/>
          </p:cNvSpPr>
          <p:nvPr>
            <p:ph type="body" idx="1"/>
          </p:nvPr>
        </p:nvSpPr>
        <p:spPr>
          <a:xfrm>
            <a:off x="1104900" y="2833688"/>
            <a:ext cx="7094538" cy="3201987"/>
          </a:xfrm>
        </p:spPr>
        <p:txBody>
          <a:bodyPr/>
          <a:lstStyle/>
          <a:p>
            <a:pPr algn="just" eaLnBrk="1" hangingPunct="1">
              <a:lnSpc>
                <a:spcPct val="125000"/>
              </a:lnSpc>
            </a:pPr>
            <a:r>
              <a:rPr lang="en-US" sz="2800" smtClean="0"/>
              <a:t>Compliance with technical standards</a:t>
            </a:r>
          </a:p>
          <a:p>
            <a:pPr algn="just" eaLnBrk="1" hangingPunct="1">
              <a:lnSpc>
                <a:spcPct val="125000"/>
              </a:lnSpc>
            </a:pPr>
            <a:r>
              <a:rPr lang="en-US" sz="2800" smtClean="0"/>
              <a:t>Compliance with quality control policies </a:t>
            </a:r>
          </a:p>
          <a:p>
            <a:pPr algn="just" eaLnBrk="1" hangingPunct="1">
              <a:lnSpc>
                <a:spcPct val="125000"/>
              </a:lnSpc>
            </a:pPr>
            <a:r>
              <a:rPr lang="en-US" sz="2800" smtClean="0"/>
              <a:t>Compliance with documentation</a:t>
            </a:r>
          </a:p>
          <a:p>
            <a:pPr algn="just" eaLnBrk="1" hangingPunct="1">
              <a:lnSpc>
                <a:spcPct val="125000"/>
              </a:lnSpc>
            </a:pPr>
            <a:r>
              <a:rPr lang="en-US" sz="2800" smtClean="0"/>
              <a:t>Compliance with relevant regulations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5"/>
          <p:cNvSpPr>
            <a:spLocks noGrp="1"/>
          </p:cNvSpPr>
          <p:nvPr>
            <p:ph type="sldNum" sz="quarter" idx="12"/>
          </p:nvPr>
        </p:nvSpPr>
        <p:spPr>
          <a:noFill/>
        </p:spPr>
        <p:txBody>
          <a:bodyPr/>
          <a:lstStyle/>
          <a:p>
            <a:fld id="{0BB4DE57-E40F-40BE-80BF-8EBAFCA32324}" type="slidenum">
              <a:rPr lang="en-US" smtClean="0">
                <a:latin typeface="Times New Roman" pitchFamily="18" charset="0"/>
              </a:rPr>
              <a:pPr/>
              <a:t>52</a:t>
            </a:fld>
            <a:endParaRPr lang="en-US" smtClean="0">
              <a:latin typeface="Times New Roman" pitchFamily="18" charset="0"/>
            </a:endParaRPr>
          </a:p>
        </p:txBody>
      </p:sp>
      <p:sp>
        <p:nvSpPr>
          <p:cNvPr id="55299" name="Rectangle 2"/>
          <p:cNvSpPr>
            <a:spLocks noGrp="1" noChangeArrowheads="1"/>
          </p:cNvSpPr>
          <p:nvPr>
            <p:ph type="title"/>
          </p:nvPr>
        </p:nvSpPr>
        <p:spPr>
          <a:xfrm>
            <a:off x="990600" y="836613"/>
            <a:ext cx="7707313" cy="1143000"/>
          </a:xfrm>
        </p:spPr>
        <p:txBody>
          <a:bodyPr/>
          <a:lstStyle/>
          <a:p>
            <a:pPr eaLnBrk="1" hangingPunct="1"/>
            <a:r>
              <a:rPr lang="en-US" sz="4000" b="1" i="0" smtClean="0">
                <a:latin typeface="Boton Regular" pitchFamily="18" charset="0"/>
              </a:rPr>
              <a:t>Illustrative Reports</a:t>
            </a:r>
          </a:p>
        </p:txBody>
      </p:sp>
      <p:sp>
        <p:nvSpPr>
          <p:cNvPr id="55300" name="Rectangle 3"/>
          <p:cNvSpPr>
            <a:spLocks noGrp="1" noChangeArrowheads="1"/>
          </p:cNvSpPr>
          <p:nvPr>
            <p:ph type="body" idx="1"/>
          </p:nvPr>
        </p:nvSpPr>
        <p:spPr>
          <a:xfrm>
            <a:off x="1511300" y="2681288"/>
            <a:ext cx="6154738" cy="2971800"/>
          </a:xfrm>
        </p:spPr>
        <p:txBody>
          <a:bodyPr/>
          <a:lstStyle/>
          <a:p>
            <a:pPr eaLnBrk="1" hangingPunct="1"/>
            <a:r>
              <a:rPr lang="en-US" smtClean="0"/>
              <a:t>See ICAI's  Peer Review Manual</a:t>
            </a:r>
          </a:p>
          <a:p>
            <a:pPr eaLnBrk="1" hangingPunct="1">
              <a:buFontTx/>
              <a:buNone/>
            </a:pPr>
            <a:endParaRPr lang="en-US" smtClean="0"/>
          </a:p>
          <a:p>
            <a:pPr eaLnBrk="1" hangingPunct="1"/>
            <a:r>
              <a:rPr lang="en-US" smtClean="0"/>
              <a:t>Appendices V to VII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p:cNvSpPr>
            <a:spLocks noGrp="1"/>
          </p:cNvSpPr>
          <p:nvPr>
            <p:ph type="sldNum" sz="quarter" idx="12"/>
          </p:nvPr>
        </p:nvSpPr>
        <p:spPr>
          <a:noFill/>
        </p:spPr>
        <p:txBody>
          <a:bodyPr/>
          <a:lstStyle/>
          <a:p>
            <a:fld id="{E09F78D7-8103-4BF9-84CB-CA3737FCB02F}" type="slidenum">
              <a:rPr lang="en-US" smtClean="0">
                <a:latin typeface="Times New Roman" pitchFamily="18" charset="0"/>
              </a:rPr>
              <a:pPr/>
              <a:t>53</a:t>
            </a:fld>
            <a:endParaRPr lang="en-US" smtClean="0">
              <a:latin typeface="Times New Roman" pitchFamily="18" charset="0"/>
            </a:endParaRPr>
          </a:p>
        </p:txBody>
      </p:sp>
      <p:sp>
        <p:nvSpPr>
          <p:cNvPr id="56323" name="Rectangle 4"/>
          <p:cNvSpPr>
            <a:spLocks noGrp="1" noChangeArrowheads="1"/>
          </p:cNvSpPr>
          <p:nvPr>
            <p:ph type="title"/>
          </p:nvPr>
        </p:nvSpPr>
        <p:spPr>
          <a:xfrm>
            <a:off x="457200" y="274638"/>
            <a:ext cx="8435975" cy="2938462"/>
          </a:xfrm>
        </p:spPr>
        <p:txBody>
          <a:bodyPr/>
          <a:lstStyle/>
          <a:p>
            <a:pPr eaLnBrk="1" hangingPunct="1"/>
            <a:r>
              <a:rPr lang="en-US" sz="6600" smtClean="0"/>
              <a:t>QUESTIONS!</a:t>
            </a:r>
            <a:br>
              <a:rPr lang="en-US" sz="6600" smtClean="0"/>
            </a:br>
            <a:r>
              <a:rPr lang="en-US" sz="6600" smtClean="0"/>
              <a:t>QUERIES!</a:t>
            </a:r>
            <a:br>
              <a:rPr lang="en-US" sz="6600" smtClean="0"/>
            </a:br>
            <a:r>
              <a:rPr lang="en-US" sz="6600" smtClean="0"/>
              <a:t>SUGGESTIONS!</a:t>
            </a:r>
          </a:p>
        </p:txBody>
      </p:sp>
      <p:pic>
        <p:nvPicPr>
          <p:cNvPr id="56324" name="Picture 7" descr="FEMA investment business india income tax property management"/>
          <p:cNvPicPr>
            <a:picLocks noGrp="1" noChangeAspect="1" noChangeArrowheads="1"/>
          </p:cNvPicPr>
          <p:nvPr>
            <p:ph idx="1"/>
          </p:nvPr>
        </p:nvPicPr>
        <p:blipFill>
          <a:blip r:embed="rId3"/>
          <a:srcRect/>
          <a:stretch>
            <a:fillRect/>
          </a:stretch>
        </p:blipFill>
        <p:spPr>
          <a:xfrm>
            <a:off x="4000500" y="3957638"/>
            <a:ext cx="3700463" cy="1947862"/>
          </a:xfr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1"/>
          <p:cNvSpPr>
            <a:spLocks noGrp="1"/>
          </p:cNvSpPr>
          <p:nvPr>
            <p:ph type="sldNum" sz="quarter" idx="12"/>
          </p:nvPr>
        </p:nvSpPr>
        <p:spPr>
          <a:noFill/>
        </p:spPr>
        <p:txBody>
          <a:bodyPr/>
          <a:lstStyle/>
          <a:p>
            <a:fld id="{5592ACB3-742C-4221-9A5E-7A3117FF29E2}" type="slidenum">
              <a:rPr lang="en-US" smtClean="0">
                <a:latin typeface="Times New Roman" pitchFamily="18" charset="0"/>
              </a:rPr>
              <a:pPr/>
              <a:t>54</a:t>
            </a:fld>
            <a:endParaRPr lang="en-US" smtClean="0">
              <a:latin typeface="Times New Roman" pitchFamily="18"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785813" y="1643063"/>
            <a:ext cx="6889750" cy="1571625"/>
          </a:xfrm>
          <a:prstGeom prst="rect">
            <a:avLst/>
          </a:prstGeom>
          <a:noFill/>
          <a:ln w="9525">
            <a:noFill/>
            <a:miter lim="800000"/>
            <a:headEnd/>
            <a:tailEnd/>
          </a:ln>
        </p:spPr>
        <p:txBody>
          <a:bodyPr anchor="b"/>
          <a:lstStyle/>
          <a:p>
            <a:pPr algn="ctr" eaLnBrk="0" hangingPunct="0">
              <a:defRPr/>
            </a:pPr>
            <a:r>
              <a:rPr lang="en-IN" sz="4400" b="1" i="1" kern="0" dirty="0">
                <a:solidFill>
                  <a:srgbClr val="00B0F0"/>
                </a:solidFill>
                <a:latin typeface="+mj-lt"/>
                <a:ea typeface="+mj-ea"/>
                <a:cs typeface="+mj-cs"/>
              </a:rPr>
              <a:t>Thank You</a:t>
            </a:r>
          </a:p>
        </p:txBody>
      </p:sp>
      <p:pic>
        <p:nvPicPr>
          <p:cNvPr id="58371" name="Picture 3">
            <a:hlinkClick r:id="rId2"/>
          </p:cNvPr>
          <p:cNvPicPr>
            <a:picLocks noChangeAspect="1"/>
          </p:cNvPicPr>
          <p:nvPr/>
        </p:nvPicPr>
        <p:blipFill>
          <a:blip r:embed="rId3"/>
          <a:srcRect/>
          <a:stretch>
            <a:fillRect/>
          </a:stretch>
        </p:blipFill>
        <p:spPr bwMode="auto">
          <a:xfrm>
            <a:off x="5486400" y="4916488"/>
            <a:ext cx="714375" cy="714375"/>
          </a:xfrm>
          <a:prstGeom prst="rect">
            <a:avLst/>
          </a:prstGeom>
          <a:noFill/>
          <a:ln w="9525">
            <a:noFill/>
            <a:miter lim="800000"/>
            <a:headEnd/>
            <a:tailEnd/>
          </a:ln>
        </p:spPr>
      </p:pic>
      <p:pic>
        <p:nvPicPr>
          <p:cNvPr id="58372" name="Picture 4">
            <a:hlinkClick r:id="rId4"/>
          </p:cNvPr>
          <p:cNvPicPr>
            <a:picLocks noChangeAspect="1"/>
          </p:cNvPicPr>
          <p:nvPr/>
        </p:nvPicPr>
        <p:blipFill>
          <a:blip r:embed="rId5"/>
          <a:srcRect/>
          <a:stretch>
            <a:fillRect/>
          </a:stretch>
        </p:blipFill>
        <p:spPr bwMode="auto">
          <a:xfrm>
            <a:off x="4765675" y="4916488"/>
            <a:ext cx="714375" cy="714375"/>
          </a:xfrm>
          <a:prstGeom prst="rect">
            <a:avLst/>
          </a:prstGeom>
          <a:noFill/>
          <a:ln w="9525">
            <a:noFill/>
            <a:miter lim="800000"/>
            <a:headEnd/>
            <a:tailEnd/>
          </a:ln>
        </p:spPr>
      </p:pic>
      <p:pic>
        <p:nvPicPr>
          <p:cNvPr id="58373" name="Picture 5">
            <a:hlinkClick r:id="rId6"/>
          </p:cNvPr>
          <p:cNvPicPr>
            <a:picLocks noChangeAspect="1"/>
          </p:cNvPicPr>
          <p:nvPr/>
        </p:nvPicPr>
        <p:blipFill>
          <a:blip r:embed="rId7"/>
          <a:srcRect/>
          <a:stretch>
            <a:fillRect/>
          </a:stretch>
        </p:blipFill>
        <p:spPr bwMode="auto">
          <a:xfrm>
            <a:off x="3340100" y="4916488"/>
            <a:ext cx="714375" cy="714375"/>
          </a:xfrm>
          <a:prstGeom prst="rect">
            <a:avLst/>
          </a:prstGeom>
          <a:noFill/>
          <a:ln w="9525">
            <a:noFill/>
            <a:miter lim="800000"/>
            <a:headEnd/>
            <a:tailEnd/>
          </a:ln>
        </p:spPr>
      </p:pic>
      <p:pic>
        <p:nvPicPr>
          <p:cNvPr id="58374" name="Picture 6">
            <a:hlinkClick r:id="rId8"/>
          </p:cNvPr>
          <p:cNvPicPr>
            <a:picLocks noChangeAspect="1"/>
          </p:cNvPicPr>
          <p:nvPr/>
        </p:nvPicPr>
        <p:blipFill>
          <a:blip r:embed="rId9"/>
          <a:srcRect/>
          <a:stretch>
            <a:fillRect/>
          </a:stretch>
        </p:blipFill>
        <p:spPr bwMode="auto">
          <a:xfrm>
            <a:off x="4049713" y="4916488"/>
            <a:ext cx="714375" cy="714375"/>
          </a:xfrm>
          <a:prstGeom prst="rect">
            <a:avLst/>
          </a:prstGeom>
          <a:noFill/>
          <a:ln w="9525">
            <a:noFill/>
            <a:miter lim="800000"/>
            <a:headEnd/>
            <a:tailEnd/>
          </a:ln>
        </p:spPr>
      </p:pic>
      <p:pic>
        <p:nvPicPr>
          <p:cNvPr id="58375" name="Picture 7">
            <a:hlinkClick r:id="rId10"/>
          </p:cNvPr>
          <p:cNvPicPr>
            <a:picLocks noChangeAspect="1"/>
          </p:cNvPicPr>
          <p:nvPr/>
        </p:nvPicPr>
        <p:blipFill>
          <a:blip r:embed="rId11"/>
          <a:srcRect/>
          <a:stretch>
            <a:fillRect/>
          </a:stretch>
        </p:blipFill>
        <p:spPr bwMode="auto">
          <a:xfrm>
            <a:off x="2622550" y="4916488"/>
            <a:ext cx="714375" cy="714375"/>
          </a:xfrm>
          <a:prstGeom prst="rect">
            <a:avLst/>
          </a:prstGeom>
          <a:noFill/>
          <a:ln w="9525">
            <a:noFill/>
            <a:miter lim="800000"/>
            <a:headEnd/>
            <a:tailEnd/>
          </a:ln>
        </p:spPr>
      </p:pic>
      <p:sp>
        <p:nvSpPr>
          <p:cNvPr id="58376" name="Rectangle 9"/>
          <p:cNvSpPr>
            <a:spLocks noChangeArrowheads="1"/>
          </p:cNvSpPr>
          <p:nvPr/>
        </p:nvSpPr>
        <p:spPr bwMode="auto">
          <a:xfrm>
            <a:off x="712788" y="3786188"/>
            <a:ext cx="7431087" cy="369887"/>
          </a:xfrm>
          <a:prstGeom prst="rect">
            <a:avLst/>
          </a:prstGeom>
          <a:noFill/>
          <a:ln w="9525">
            <a:noFill/>
            <a:miter lim="800000"/>
            <a:headEnd/>
            <a:tailEnd/>
          </a:ln>
        </p:spPr>
        <p:txBody>
          <a:bodyPr>
            <a:spAutoFit/>
          </a:bodyPr>
          <a:lstStyle/>
          <a:p>
            <a:pPr algn="ctr"/>
            <a:r>
              <a:rPr lang="en-IN" sz="1800" b="1" i="1"/>
              <a:t>Follow ICAI on Social Media  - </a:t>
            </a:r>
            <a:r>
              <a:rPr lang="en-IN" sz="1800" b="1" i="1">
                <a:hlinkClick r:id="rId12"/>
              </a:rPr>
              <a:t>http://www.icai.org/followus</a:t>
            </a:r>
            <a:endParaRPr lang="en-IN" sz="1800" b="1" i="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p:spPr>
        <p:txBody>
          <a:bodyPr/>
          <a:lstStyle/>
          <a:p>
            <a:fld id="{D6D6E9AF-78FE-4044-B066-1A306C5709F8}" type="slidenum">
              <a:rPr lang="en-US" smtClean="0">
                <a:latin typeface="Times New Roman" pitchFamily="18" charset="0"/>
              </a:rPr>
              <a:pPr/>
              <a:t>6</a:t>
            </a:fld>
            <a:endParaRPr lang="en-US" smtClean="0">
              <a:latin typeface="Times New Roman" pitchFamily="18" charset="0"/>
            </a:endParaRPr>
          </a:p>
        </p:txBody>
      </p:sp>
      <p:sp>
        <p:nvSpPr>
          <p:cNvPr id="9219" name="Rectangle 2"/>
          <p:cNvSpPr>
            <a:spLocks noGrp="1" noChangeArrowheads="1"/>
          </p:cNvSpPr>
          <p:nvPr>
            <p:ph type="title"/>
          </p:nvPr>
        </p:nvSpPr>
        <p:spPr/>
        <p:txBody>
          <a:bodyPr/>
          <a:lstStyle/>
          <a:p>
            <a:pPr algn="ctr" eaLnBrk="1" hangingPunct="1"/>
            <a:r>
              <a:rPr lang="en-US" b="1" smtClean="0"/>
              <a:t>Rationale of Peer Review</a:t>
            </a:r>
          </a:p>
        </p:txBody>
      </p:sp>
      <p:sp>
        <p:nvSpPr>
          <p:cNvPr id="9220" name="Rectangle 3"/>
          <p:cNvSpPr>
            <a:spLocks noGrp="1" noChangeArrowheads="1"/>
          </p:cNvSpPr>
          <p:nvPr>
            <p:ph type="body" idx="1"/>
          </p:nvPr>
        </p:nvSpPr>
        <p:spPr>
          <a:xfrm>
            <a:off x="685800" y="2133600"/>
            <a:ext cx="7772400" cy="4114800"/>
          </a:xfrm>
        </p:spPr>
        <p:txBody>
          <a:bodyPr/>
          <a:lstStyle/>
          <a:p>
            <a:pPr algn="just" eaLnBrk="1" hangingPunct="1"/>
            <a:r>
              <a:rPr lang="en-US" sz="2800" smtClean="0"/>
              <a:t>At Profession’s Level:</a:t>
            </a:r>
          </a:p>
          <a:p>
            <a:pPr lvl="1" algn="just" eaLnBrk="1" hangingPunct="1"/>
            <a:r>
              <a:rPr lang="en-US" sz="2400" smtClean="0"/>
              <a:t>To strengthen public confidence in financial reporting and effectiveness of audit process.</a:t>
            </a:r>
          </a:p>
          <a:p>
            <a:pPr lvl="1" algn="just" eaLnBrk="1" hangingPunct="1"/>
            <a:r>
              <a:rPr lang="en-US" sz="2400" smtClean="0"/>
              <a:t>To increase the basis of reliance placed by users of financial statements for economic decision making.</a:t>
            </a:r>
          </a:p>
          <a:p>
            <a:pPr lvl="1" algn="just" eaLnBrk="1" hangingPunct="1"/>
            <a:r>
              <a:rPr lang="en-US" sz="2400" smtClean="0"/>
              <a:t>To ensure better quality and consistency in auditing services across cross-section of auditing firms.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p:spPr>
        <p:txBody>
          <a:bodyPr/>
          <a:lstStyle/>
          <a:p>
            <a:fld id="{A63F5AC2-1110-4980-AB45-67F52B4B1A1B}" type="slidenum">
              <a:rPr lang="en-US" smtClean="0">
                <a:latin typeface="Times New Roman" pitchFamily="18" charset="0"/>
              </a:rPr>
              <a:pPr/>
              <a:t>7</a:t>
            </a:fld>
            <a:endParaRPr lang="en-US" smtClean="0">
              <a:latin typeface="Times New Roman" pitchFamily="18" charset="0"/>
            </a:endParaRPr>
          </a:p>
        </p:txBody>
      </p:sp>
      <p:sp>
        <p:nvSpPr>
          <p:cNvPr id="10243" name="Rectangle 2"/>
          <p:cNvSpPr>
            <a:spLocks noGrp="1" noChangeArrowheads="1"/>
          </p:cNvSpPr>
          <p:nvPr>
            <p:ph type="title"/>
          </p:nvPr>
        </p:nvSpPr>
        <p:spPr/>
        <p:txBody>
          <a:bodyPr/>
          <a:lstStyle/>
          <a:p>
            <a:pPr algn="ctr" eaLnBrk="1" hangingPunct="1"/>
            <a:r>
              <a:rPr lang="en-US" b="1" smtClean="0"/>
              <a:t>Rationale of Peer Review</a:t>
            </a:r>
            <a:br>
              <a:rPr lang="en-US" b="1" smtClean="0"/>
            </a:br>
            <a:r>
              <a:rPr lang="en-US" b="1" smtClean="0"/>
              <a:t>At Firm’s Level</a:t>
            </a:r>
          </a:p>
        </p:txBody>
      </p:sp>
      <p:sp>
        <p:nvSpPr>
          <p:cNvPr id="10244" name="Rectangle 3"/>
          <p:cNvSpPr>
            <a:spLocks noGrp="1" noChangeArrowheads="1"/>
          </p:cNvSpPr>
          <p:nvPr>
            <p:ph type="body" idx="1"/>
          </p:nvPr>
        </p:nvSpPr>
        <p:spPr>
          <a:xfrm>
            <a:off x="685800" y="2057400"/>
            <a:ext cx="7772400" cy="4114800"/>
          </a:xfrm>
        </p:spPr>
        <p:txBody>
          <a:bodyPr/>
          <a:lstStyle/>
          <a:p>
            <a:pPr algn="just" eaLnBrk="1" hangingPunct="1"/>
            <a:r>
              <a:rPr lang="en-US" sz="2800" smtClean="0"/>
              <a:t>To maintain and enhance quality of assurance services</a:t>
            </a:r>
          </a:p>
          <a:p>
            <a:pPr algn="just" eaLnBrk="1" hangingPunct="1"/>
            <a:r>
              <a:rPr lang="en-US" sz="2800" smtClean="0"/>
              <a:t>To provide guidance to members to improve their performance</a:t>
            </a:r>
          </a:p>
          <a:p>
            <a:pPr algn="just" eaLnBrk="1" hangingPunct="1"/>
            <a:r>
              <a:rPr lang="en-US" sz="2800" smtClean="0"/>
              <a:t>To ensure adherence to various statutory and other regulatory requirements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0CE063E6-8682-4779-804D-4D67C6E73162}" type="slidenum">
              <a:rPr lang="en-US" smtClean="0">
                <a:latin typeface="Times New Roman" pitchFamily="18" charset="0"/>
              </a:rPr>
              <a:pPr/>
              <a:t>8</a:t>
            </a:fld>
            <a:endParaRPr lang="en-US" smtClean="0">
              <a:latin typeface="Times New Roman" pitchFamily="18" charset="0"/>
            </a:endParaRPr>
          </a:p>
        </p:txBody>
      </p:sp>
      <p:sp>
        <p:nvSpPr>
          <p:cNvPr id="11267" name="Rectangle 2"/>
          <p:cNvSpPr>
            <a:spLocks noGrp="1" noChangeArrowheads="1"/>
          </p:cNvSpPr>
          <p:nvPr>
            <p:ph type="title"/>
          </p:nvPr>
        </p:nvSpPr>
        <p:spPr>
          <a:xfrm>
            <a:off x="1187450" y="404813"/>
            <a:ext cx="7793038" cy="1203325"/>
          </a:xfrm>
        </p:spPr>
        <p:txBody>
          <a:bodyPr/>
          <a:lstStyle/>
          <a:p>
            <a:pPr algn="ctr" eaLnBrk="1" hangingPunct="1"/>
            <a:r>
              <a:rPr lang="en-US" sz="4000" b="1" smtClean="0"/>
              <a:t>Inherent Limitations of </a:t>
            </a:r>
            <a:br>
              <a:rPr lang="en-US" sz="4000" b="1" smtClean="0"/>
            </a:br>
            <a:r>
              <a:rPr lang="en-US" sz="4000" b="1" smtClean="0"/>
              <a:t>Peer Review</a:t>
            </a:r>
          </a:p>
        </p:txBody>
      </p:sp>
      <p:sp>
        <p:nvSpPr>
          <p:cNvPr id="11268" name="Rectangle 3"/>
          <p:cNvSpPr>
            <a:spLocks noGrp="1" noChangeArrowheads="1"/>
          </p:cNvSpPr>
          <p:nvPr>
            <p:ph type="body" idx="1"/>
          </p:nvPr>
        </p:nvSpPr>
        <p:spPr/>
        <p:txBody>
          <a:bodyPr/>
          <a:lstStyle/>
          <a:p>
            <a:pPr eaLnBrk="1" hangingPunct="1"/>
            <a:r>
              <a:rPr lang="en-US" smtClean="0"/>
              <a:t>Review would not necessarily disclose all weaknesses in compliance of technical standards.</a:t>
            </a:r>
          </a:p>
          <a:p>
            <a:pPr eaLnBrk="1" hangingPunct="1"/>
            <a:r>
              <a:rPr lang="en-US" smtClean="0"/>
              <a:t>Any system of quality control has certain inherent limitations – Departures from the system may not be detected.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p:spPr>
        <p:txBody>
          <a:bodyPr/>
          <a:lstStyle/>
          <a:p>
            <a:fld id="{4291113E-3D85-4D03-BB3B-2206C8A91C1D}" type="slidenum">
              <a:rPr lang="en-US" smtClean="0">
                <a:latin typeface="Times New Roman" pitchFamily="18" charset="0"/>
              </a:rPr>
              <a:pPr/>
              <a:t>9</a:t>
            </a:fld>
            <a:endParaRPr lang="en-US" smtClean="0">
              <a:latin typeface="Times New Roman" pitchFamily="18" charset="0"/>
            </a:endParaRPr>
          </a:p>
        </p:txBody>
      </p:sp>
      <p:sp>
        <p:nvSpPr>
          <p:cNvPr id="12291" name="Rectangle 2"/>
          <p:cNvSpPr>
            <a:spLocks noGrp="1" noChangeArrowheads="1"/>
          </p:cNvSpPr>
          <p:nvPr>
            <p:ph type="title"/>
          </p:nvPr>
        </p:nvSpPr>
        <p:spPr/>
        <p:txBody>
          <a:bodyPr/>
          <a:lstStyle/>
          <a:p>
            <a:pPr algn="ctr" eaLnBrk="1" hangingPunct="1"/>
            <a:r>
              <a:rPr lang="en-US" sz="4800" b="1" smtClean="0"/>
              <a:t>The Peer Review is </a:t>
            </a:r>
            <a:br>
              <a:rPr lang="en-US" sz="4800" b="1" smtClean="0"/>
            </a:br>
            <a:r>
              <a:rPr lang="en-US" sz="4800" b="1" smtClean="0"/>
              <a:t>intended to be</a:t>
            </a:r>
          </a:p>
        </p:txBody>
      </p:sp>
      <p:sp>
        <p:nvSpPr>
          <p:cNvPr id="12292" name="Rectangle 3"/>
          <p:cNvSpPr>
            <a:spLocks noGrp="1" noChangeArrowheads="1"/>
          </p:cNvSpPr>
          <p:nvPr>
            <p:ph type="body" idx="1"/>
          </p:nvPr>
        </p:nvSpPr>
        <p:spPr>
          <a:xfrm>
            <a:off x="685800" y="2187575"/>
            <a:ext cx="7772400" cy="4075113"/>
          </a:xfrm>
        </p:spPr>
        <p:txBody>
          <a:bodyPr/>
          <a:lstStyle/>
          <a:p>
            <a:pPr eaLnBrk="1" hangingPunct="1">
              <a:lnSpc>
                <a:spcPct val="90000"/>
              </a:lnSpc>
            </a:pPr>
            <a:r>
              <a:rPr lang="en-US" smtClean="0"/>
              <a:t>An application of reasoned knowledge</a:t>
            </a:r>
          </a:p>
          <a:p>
            <a:pPr eaLnBrk="1" hangingPunct="1">
              <a:lnSpc>
                <a:spcPct val="90000"/>
              </a:lnSpc>
              <a:buFontTx/>
              <a:buNone/>
            </a:pPr>
            <a:r>
              <a:rPr lang="en-US" smtClean="0"/>
              <a:t>   based on information, evidence, observation, experience</a:t>
            </a:r>
          </a:p>
          <a:p>
            <a:pPr eaLnBrk="1" hangingPunct="1">
              <a:lnSpc>
                <a:spcPct val="90000"/>
              </a:lnSpc>
            </a:pPr>
            <a:r>
              <a:rPr lang="en-US" smtClean="0"/>
              <a:t>A test of adherence to standards issued and in force</a:t>
            </a:r>
          </a:p>
          <a:p>
            <a:pPr eaLnBrk="1" hangingPunct="1">
              <a:lnSpc>
                <a:spcPct val="90000"/>
              </a:lnSpc>
            </a:pPr>
            <a:r>
              <a:rPr lang="en-US" smtClean="0"/>
              <a:t>An opportunity for Quality Enhancement</a:t>
            </a:r>
          </a:p>
          <a:p>
            <a:pPr eaLnBrk="1" hangingPunct="1">
              <a:lnSpc>
                <a:spcPct val="90000"/>
              </a:lnSpc>
            </a:pPr>
            <a:r>
              <a:rPr lang="en-US" smtClean="0"/>
              <a:t>A process to achieve global standards of excellence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lobal">
  <a:themeElements>
    <a:clrScheme name="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fontScheme name="Global">
      <a:majorFont>
        <a:latin typeface="Times New Roman"/>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Global 1">
        <a:dk1>
          <a:srgbClr val="000000"/>
        </a:dk1>
        <a:lt1>
          <a:srgbClr val="FFFFCC"/>
        </a:lt1>
        <a:dk2>
          <a:srgbClr val="4D4D4D"/>
        </a:dk2>
        <a:lt2>
          <a:srgbClr val="FFCC00"/>
        </a:lt2>
        <a:accent1>
          <a:srgbClr val="FF9900"/>
        </a:accent1>
        <a:accent2>
          <a:srgbClr val="CC9900"/>
        </a:accent2>
        <a:accent3>
          <a:srgbClr val="B2B2B2"/>
        </a:accent3>
        <a:accent4>
          <a:srgbClr val="DADAAE"/>
        </a:accent4>
        <a:accent5>
          <a:srgbClr val="FFCAAA"/>
        </a:accent5>
        <a:accent6>
          <a:srgbClr val="B98A00"/>
        </a:accent6>
        <a:hlink>
          <a:srgbClr val="898743"/>
        </a:hlink>
        <a:folHlink>
          <a:srgbClr val="666633"/>
        </a:folHlink>
      </a:clrScheme>
      <a:clrMap bg1="dk2" tx1="lt1" bg2="dk1" tx2="lt2" accent1="accent1" accent2="accent2" accent3="accent3" accent4="accent4" accent5="accent5" accent6="accent6" hlink="hlink" folHlink="folHlink"/>
    </a:extraClrScheme>
    <a:extraClrScheme>
      <a:clrScheme name="Global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
      <a:clrScheme name="Global 3">
        <a:dk1>
          <a:srgbClr val="000000"/>
        </a:dk1>
        <a:lt1>
          <a:srgbClr val="FFFFFF"/>
        </a:lt1>
        <a:dk2>
          <a:srgbClr val="000000"/>
        </a:dk2>
        <a:lt2>
          <a:srgbClr val="FFFFFF"/>
        </a:lt2>
        <a:accent1>
          <a:srgbClr val="F8F8F8"/>
        </a:accent1>
        <a:accent2>
          <a:srgbClr val="969696"/>
        </a:accent2>
        <a:accent3>
          <a:srgbClr val="FFFFFF"/>
        </a:accent3>
        <a:accent4>
          <a:srgbClr val="000000"/>
        </a:accent4>
        <a:accent5>
          <a:srgbClr val="FBFBFB"/>
        </a:accent5>
        <a:accent6>
          <a:srgbClr val="878787"/>
        </a:accent6>
        <a:hlink>
          <a:srgbClr val="DDDDDD"/>
        </a:hlink>
        <a:folHlink>
          <a:srgbClr val="B2B2B2"/>
        </a:folHlink>
      </a:clrScheme>
      <a:clrMap bg1="lt1" tx1="dk1" bg2="lt2" tx2="dk2" accent1="accent1" accent2="accent2" accent3="accent3" accent4="accent4" accent5="accent5" accent6="accent6" hlink="hlink" folHlink="folHlink"/>
    </a:extraClrScheme>
    <a:extraClrScheme>
      <a:clrScheme name="Global 4">
        <a:dk1>
          <a:srgbClr val="000000"/>
        </a:dk1>
        <a:lt1>
          <a:srgbClr val="FFFFFF"/>
        </a:lt1>
        <a:dk2>
          <a:srgbClr val="000066"/>
        </a:dk2>
        <a:lt2>
          <a:srgbClr val="FFFFFF"/>
        </a:lt2>
        <a:accent1>
          <a:srgbClr val="FFFFCC"/>
        </a:accent1>
        <a:accent2>
          <a:srgbClr val="B5E0E3"/>
        </a:accent2>
        <a:accent3>
          <a:srgbClr val="FFFFFF"/>
        </a:accent3>
        <a:accent4>
          <a:srgbClr val="000000"/>
        </a:accent4>
        <a:accent5>
          <a:srgbClr val="FFFFE2"/>
        </a:accent5>
        <a:accent6>
          <a:srgbClr val="A4CBCE"/>
        </a:accent6>
        <a:hlink>
          <a:srgbClr val="BFDFFF"/>
        </a:hlink>
        <a:folHlink>
          <a:srgbClr val="99CCFF"/>
        </a:folHlink>
      </a:clrScheme>
      <a:clrMap bg1="lt1" tx1="dk1" bg2="lt2" tx2="dk2" accent1="accent1" accent2="accent2" accent3="accent3" accent4="accent4" accent5="accent5" accent6="accent6" hlink="hlink" folHlink="folHlink"/>
    </a:extraClrScheme>
    <a:extraClrScheme>
      <a:clrScheme name="Global 5">
        <a:dk1>
          <a:srgbClr val="000000"/>
        </a:dk1>
        <a:lt1>
          <a:srgbClr val="E9E6D9"/>
        </a:lt1>
        <a:dk2>
          <a:srgbClr val="666633"/>
        </a:dk2>
        <a:lt2>
          <a:srgbClr val="CEC7AA"/>
        </a:lt2>
        <a:accent1>
          <a:srgbClr val="FFFFCC"/>
        </a:accent1>
        <a:accent2>
          <a:srgbClr val="B5E0E3"/>
        </a:accent2>
        <a:accent3>
          <a:srgbClr val="F2F0E9"/>
        </a:accent3>
        <a:accent4>
          <a:srgbClr val="000000"/>
        </a:accent4>
        <a:accent5>
          <a:srgbClr val="FFFFE2"/>
        </a:accent5>
        <a:accent6>
          <a:srgbClr val="A4CBCE"/>
        </a:accent6>
        <a:hlink>
          <a:srgbClr val="B6AB82"/>
        </a:hlink>
        <a:folHlink>
          <a:srgbClr val="A0925E"/>
        </a:folHlink>
      </a:clrScheme>
      <a:clrMap bg1="lt1" tx1="dk1" bg2="lt2" tx2="dk2" accent1="accent1" accent2="accent2" accent3="accent3" accent4="accent4" accent5="accent5" accent6="accent6" hlink="hlink" folHlink="folHlink"/>
    </a:extraClrScheme>
    <a:extraClrScheme>
      <a:clrScheme name="Global 6">
        <a:dk1>
          <a:srgbClr val="1B3753"/>
        </a:dk1>
        <a:lt1>
          <a:srgbClr val="EAEAEA"/>
        </a:lt1>
        <a:dk2>
          <a:srgbClr val="336699"/>
        </a:dk2>
        <a:lt2>
          <a:srgbClr val="FFFFCC"/>
        </a:lt2>
        <a:accent1>
          <a:srgbClr val="BA8E46"/>
        </a:accent1>
        <a:accent2>
          <a:srgbClr val="46C0AF"/>
        </a:accent2>
        <a:accent3>
          <a:srgbClr val="ADB8CA"/>
        </a:accent3>
        <a:accent4>
          <a:srgbClr val="C8C8C8"/>
        </a:accent4>
        <a:accent5>
          <a:srgbClr val="D9C6B0"/>
        </a:accent5>
        <a:accent6>
          <a:srgbClr val="3FAE9E"/>
        </a:accent6>
        <a:hlink>
          <a:srgbClr val="93ACC3"/>
        </a:hlink>
        <a:folHlink>
          <a:srgbClr val="7897B4"/>
        </a:folHlink>
      </a:clrScheme>
      <a:clrMap bg1="dk2" tx1="lt1" bg2="dk1" tx2="lt2" accent1="accent1" accent2="accent2" accent3="accent3" accent4="accent4" accent5="accent5" accent6="accent6" hlink="hlink" folHlink="folHlink"/>
    </a:extraClrScheme>
    <a:extraClrScheme>
      <a:clrScheme name="Global 7">
        <a:dk1>
          <a:srgbClr val="000000"/>
        </a:dk1>
        <a:lt1>
          <a:srgbClr val="FFFFFF"/>
        </a:lt1>
        <a:dk2>
          <a:srgbClr val="000000"/>
        </a:dk2>
        <a:lt2>
          <a:srgbClr val="FFFFFF"/>
        </a:lt2>
        <a:accent1>
          <a:srgbClr val="FFFFCC"/>
        </a:accent1>
        <a:accent2>
          <a:srgbClr val="FFCC99"/>
        </a:accent2>
        <a:accent3>
          <a:srgbClr val="FFFFFF"/>
        </a:accent3>
        <a:accent4>
          <a:srgbClr val="000000"/>
        </a:accent4>
        <a:accent5>
          <a:srgbClr val="FFFFE2"/>
        </a:accent5>
        <a:accent6>
          <a:srgbClr val="E7B98A"/>
        </a:accent6>
        <a:hlink>
          <a:srgbClr val="FF9999"/>
        </a:hlink>
        <a:folHlink>
          <a:srgbClr val="E06360"/>
        </a:folHlink>
      </a:clrScheme>
      <a:clrMap bg1="lt1" tx1="dk1" bg2="lt2" tx2="dk2" accent1="accent1" accent2="accent2" accent3="accent3" accent4="accent4" accent5="accent5" accent6="accent6" hlink="hlink" folHlink="folHlink"/>
    </a:extraClrScheme>
    <a:extraClrScheme>
      <a:clrScheme name="Global 8">
        <a:dk1>
          <a:srgbClr val="000000"/>
        </a:dk1>
        <a:lt1>
          <a:srgbClr val="EAEAEA"/>
        </a:lt1>
        <a:dk2>
          <a:srgbClr val="17118B"/>
        </a:dk2>
        <a:lt2>
          <a:srgbClr val="FFFFCC"/>
        </a:lt2>
        <a:accent1>
          <a:srgbClr val="B2B2B2"/>
        </a:accent1>
        <a:accent2>
          <a:srgbClr val="54ABB2"/>
        </a:accent2>
        <a:accent3>
          <a:srgbClr val="ABAAC4"/>
        </a:accent3>
        <a:accent4>
          <a:srgbClr val="C8C8C8"/>
        </a:accent4>
        <a:accent5>
          <a:srgbClr val="D5D5D5"/>
        </a:accent5>
        <a:accent6>
          <a:srgbClr val="4B9BA1"/>
        </a:accent6>
        <a:hlink>
          <a:srgbClr val="4F49A3"/>
        </a:hlink>
        <a:folHlink>
          <a:srgbClr val="2E257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Designs\Global.pot</Template>
  <TotalTime>1240</TotalTime>
  <Words>3037</Words>
  <Application>Microsoft Office PowerPoint</Application>
  <PresentationFormat>On-screen Show (4:3)</PresentationFormat>
  <Paragraphs>634</Paragraphs>
  <Slides>55</Slides>
  <Notes>41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57" baseType="lpstr">
      <vt:lpstr>Global</vt:lpstr>
      <vt:lpstr>Bitmap Image</vt:lpstr>
      <vt:lpstr>Rationale &amp; Significance of Peer Review </vt:lpstr>
      <vt:lpstr>PEER REVIEW:  GENERAL MEANING       </vt:lpstr>
      <vt:lpstr>Definition of Peer Review</vt:lpstr>
      <vt:lpstr>What is Peer Review?</vt:lpstr>
      <vt:lpstr>Objective of Peer Review</vt:lpstr>
      <vt:lpstr>Rationale of Peer Review</vt:lpstr>
      <vt:lpstr>Rationale of Peer Review At Firm’s Level</vt:lpstr>
      <vt:lpstr>Inherent Limitations of  Peer Review</vt:lpstr>
      <vt:lpstr>The Peer Review is  intended to be</vt:lpstr>
      <vt:lpstr>The Peer Review is not intended to be</vt:lpstr>
      <vt:lpstr>NEED FOR PEER REVIEW</vt:lpstr>
      <vt:lpstr>Global Scenario  in Peer Review</vt:lpstr>
      <vt:lpstr>Present Peer Review System In India</vt:lpstr>
      <vt:lpstr>   Salient Features of the Statement on Peer Review</vt:lpstr>
      <vt:lpstr>Some features of the Statement.</vt:lpstr>
      <vt:lpstr>Paras in Statement on Peer Review</vt:lpstr>
      <vt:lpstr>Paras in Statement on Peer Review contd….</vt:lpstr>
      <vt:lpstr>NOTIFICATIONS AND CIRCULARS ISSUED BY THE PEER REVIEW BOARD</vt:lpstr>
      <vt:lpstr>NOTIFICATIONS AND CIRCULARS ISSUED BY THE PEER REVIEW BOARD contd…</vt:lpstr>
      <vt:lpstr>Recent Decisions at Peer Review Board         (Cost of Peer Review)</vt:lpstr>
      <vt:lpstr>Objective of Peer Review (Para 2.1 )</vt:lpstr>
      <vt:lpstr>Assurance Services </vt:lpstr>
      <vt:lpstr>Scope of Peer Review</vt:lpstr>
      <vt:lpstr>Technical, Professional and Ethical Standards</vt:lpstr>
      <vt:lpstr>Slide 25</vt:lpstr>
      <vt:lpstr>Reviewer</vt:lpstr>
      <vt:lpstr>Allotment of Review Work</vt:lpstr>
      <vt:lpstr>Firms covered under Peer Review</vt:lpstr>
      <vt:lpstr>Firms covered under Peer Review contd……</vt:lpstr>
      <vt:lpstr> Firms covered under  Peer Review contd……</vt:lpstr>
      <vt:lpstr>Firms covered under  Peer Review contd……</vt:lpstr>
      <vt:lpstr>Selection of PU</vt:lpstr>
      <vt:lpstr>Selection of PU contd….</vt:lpstr>
      <vt:lpstr>Confidentiality</vt:lpstr>
      <vt:lpstr>Slide 35</vt:lpstr>
      <vt:lpstr>FAQs</vt:lpstr>
      <vt:lpstr>FAQs</vt:lpstr>
      <vt:lpstr>FAQs</vt:lpstr>
      <vt:lpstr>Slide 39</vt:lpstr>
      <vt:lpstr>Illustrative Time Schedule </vt:lpstr>
      <vt:lpstr>Illustrative Time Schedule</vt:lpstr>
      <vt:lpstr>Preliminary Report</vt:lpstr>
      <vt:lpstr>Slide 43</vt:lpstr>
      <vt:lpstr>Final Report</vt:lpstr>
      <vt:lpstr>Contd….</vt:lpstr>
      <vt:lpstr>Contd….</vt:lpstr>
      <vt:lpstr>Slide 47</vt:lpstr>
      <vt:lpstr>Slide 48</vt:lpstr>
      <vt:lpstr>Slide 49</vt:lpstr>
      <vt:lpstr>Basic Elements of  Reviewer's Report</vt:lpstr>
      <vt:lpstr>Guidelines for Qualifying  Review Report</vt:lpstr>
      <vt:lpstr>Illustrative Reports</vt:lpstr>
      <vt:lpstr>QUESTIONS! QUERIES! SUGGESTIONS!</vt:lpstr>
      <vt:lpstr>Slide 54</vt:lpstr>
      <vt:lpstr>Slide 55</vt:lpstr>
    </vt:vector>
  </TitlesOfParts>
  <Company>STERLING PREFERRED PRINTING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SALIENT FEATURES OF THE  STATEMENT ON PEER REVIEW</dc:title>
  <dc:creator>Administrator</dc:creator>
  <cp:lastModifiedBy>priyanshu</cp:lastModifiedBy>
  <cp:revision>421</cp:revision>
  <dcterms:created xsi:type="dcterms:W3CDTF">2005-07-26T12:46:51Z</dcterms:created>
  <dcterms:modified xsi:type="dcterms:W3CDTF">2017-06-21T06:17:24Z</dcterms:modified>
</cp:coreProperties>
</file>