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4" r:id="rId1"/>
    <p:sldMasterId id="2147484003" r:id="rId2"/>
  </p:sldMasterIdLst>
  <p:notesMasterIdLst>
    <p:notesMasterId r:id="rId16"/>
  </p:notesMasterIdLst>
  <p:handoutMasterIdLst>
    <p:handoutMasterId r:id="rId17"/>
  </p:handoutMasterIdLst>
  <p:sldIdLst>
    <p:sldId id="319" r:id="rId3"/>
    <p:sldId id="384" r:id="rId4"/>
    <p:sldId id="383" r:id="rId5"/>
    <p:sldId id="385" r:id="rId6"/>
    <p:sldId id="386" r:id="rId7"/>
    <p:sldId id="389" r:id="rId8"/>
    <p:sldId id="387" r:id="rId9"/>
    <p:sldId id="388" r:id="rId10"/>
    <p:sldId id="390" r:id="rId11"/>
    <p:sldId id="392" r:id="rId12"/>
    <p:sldId id="391" r:id="rId13"/>
    <p:sldId id="393" r:id="rId14"/>
    <p:sldId id="303" r:id="rId15"/>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charset="0"/>
        <a:ea typeface="MS PGothic" pitchFamily="34" charset="-128"/>
        <a:cs typeface="+mn-cs"/>
      </a:defRPr>
    </a:lvl1pPr>
    <a:lvl2pPr marL="457200" algn="l" rtl="0" fontAlgn="base">
      <a:spcBef>
        <a:spcPct val="0"/>
      </a:spcBef>
      <a:spcAft>
        <a:spcPct val="0"/>
      </a:spcAft>
      <a:defRPr kern="1200">
        <a:solidFill>
          <a:schemeClr val="tx1"/>
        </a:solidFill>
        <a:latin typeface="Arial" charset="0"/>
        <a:ea typeface="MS PGothic" pitchFamily="34" charset="-128"/>
        <a:cs typeface="+mn-cs"/>
      </a:defRPr>
    </a:lvl2pPr>
    <a:lvl3pPr marL="914400" algn="l" rtl="0" fontAlgn="base">
      <a:spcBef>
        <a:spcPct val="0"/>
      </a:spcBef>
      <a:spcAft>
        <a:spcPct val="0"/>
      </a:spcAft>
      <a:defRPr kern="1200">
        <a:solidFill>
          <a:schemeClr val="tx1"/>
        </a:solidFill>
        <a:latin typeface="Arial" charset="0"/>
        <a:ea typeface="MS PGothic" pitchFamily="34" charset="-128"/>
        <a:cs typeface="+mn-cs"/>
      </a:defRPr>
    </a:lvl3pPr>
    <a:lvl4pPr marL="1371600" algn="l" rtl="0" fontAlgn="base">
      <a:spcBef>
        <a:spcPct val="0"/>
      </a:spcBef>
      <a:spcAft>
        <a:spcPct val="0"/>
      </a:spcAft>
      <a:defRPr kern="1200">
        <a:solidFill>
          <a:schemeClr val="tx1"/>
        </a:solidFill>
        <a:latin typeface="Arial" charset="0"/>
        <a:ea typeface="MS PGothic" pitchFamily="34" charset="-128"/>
        <a:cs typeface="+mn-cs"/>
      </a:defRPr>
    </a:lvl4pPr>
    <a:lvl5pPr marL="1828800" algn="l" rtl="0" fontAlgn="base">
      <a:spcBef>
        <a:spcPct val="0"/>
      </a:spcBef>
      <a:spcAft>
        <a:spcPct val="0"/>
      </a:spcAft>
      <a:defRPr kern="1200">
        <a:solidFill>
          <a:schemeClr val="tx1"/>
        </a:solidFill>
        <a:latin typeface="Arial" charset="0"/>
        <a:ea typeface="MS PGothic" pitchFamily="34" charset="-128"/>
        <a:cs typeface="+mn-cs"/>
      </a:defRPr>
    </a:lvl5pPr>
    <a:lvl6pPr marL="2286000" algn="l" defTabSz="914400" rtl="0" eaLnBrk="1" latinLnBrk="0" hangingPunct="1">
      <a:defRPr kern="1200">
        <a:solidFill>
          <a:schemeClr val="tx1"/>
        </a:solidFill>
        <a:latin typeface="Arial" charset="0"/>
        <a:ea typeface="MS PGothic" pitchFamily="34" charset="-128"/>
        <a:cs typeface="+mn-cs"/>
      </a:defRPr>
    </a:lvl6pPr>
    <a:lvl7pPr marL="2743200" algn="l" defTabSz="914400" rtl="0" eaLnBrk="1" latinLnBrk="0" hangingPunct="1">
      <a:defRPr kern="1200">
        <a:solidFill>
          <a:schemeClr val="tx1"/>
        </a:solidFill>
        <a:latin typeface="Arial" charset="0"/>
        <a:ea typeface="MS PGothic" pitchFamily="34" charset="-128"/>
        <a:cs typeface="+mn-cs"/>
      </a:defRPr>
    </a:lvl7pPr>
    <a:lvl8pPr marL="3200400" algn="l" defTabSz="914400" rtl="0" eaLnBrk="1" latinLnBrk="0" hangingPunct="1">
      <a:defRPr kern="1200">
        <a:solidFill>
          <a:schemeClr val="tx1"/>
        </a:solidFill>
        <a:latin typeface="Arial" charset="0"/>
        <a:ea typeface="MS PGothic" pitchFamily="34" charset="-128"/>
        <a:cs typeface="+mn-cs"/>
      </a:defRPr>
    </a:lvl8pPr>
    <a:lvl9pPr marL="3657600" algn="l" defTabSz="914400" rtl="0" eaLnBrk="1" latinLnBrk="0" hangingPunct="1">
      <a:defRPr kern="1200">
        <a:solidFill>
          <a:schemeClr val="tx1"/>
        </a:solidFill>
        <a:latin typeface="Arial" charset="0"/>
        <a:ea typeface="MS PGothic" pitchFamily="34" charset="-128"/>
        <a:cs typeface="+mn-cs"/>
      </a:defRPr>
    </a:lvl9pPr>
  </p:defaultTextStyle>
  <p:extLst>
    <p:ext uri="{EFAFB233-063F-42B5-8137-9DF3F51BA10A}">
      <p15:sldGuideLst xmlns:p15="http://schemas.microsoft.com/office/powerpoint/2012/main">
        <p15:guide id="1" orient="horz" pos="816">
          <p15:clr>
            <a:srgbClr val="A4A3A4"/>
          </p15:clr>
        </p15:guide>
        <p15:guide id="2" orient="horz" pos="3696">
          <p15:clr>
            <a:srgbClr val="A4A3A4"/>
          </p15:clr>
        </p15:guide>
        <p15:guide id="3" pos="2784">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FFFFFF"/>
    <a:srgbClr val="336699"/>
    <a:srgbClr val="003366"/>
    <a:srgbClr val="5FA364"/>
    <a:srgbClr val="99BA56"/>
    <a:srgbClr val="5E7492"/>
    <a:srgbClr val="E6AF00"/>
    <a:srgbClr val="00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088" autoAdjust="0"/>
    <p:restoredTop sz="91756" autoAdjust="0"/>
  </p:normalViewPr>
  <p:slideViewPr>
    <p:cSldViewPr snapToObjects="1" showGuides="1">
      <p:cViewPr varScale="1">
        <p:scale>
          <a:sx n="63" d="100"/>
          <a:sy n="63" d="100"/>
        </p:scale>
        <p:origin x="1206" y="66"/>
      </p:cViewPr>
      <p:guideLst>
        <p:guide orient="horz" pos="816"/>
        <p:guide orient="horz" pos="3696"/>
        <p:guide pos="2784"/>
      </p:guideLst>
    </p:cSldViewPr>
  </p:slideViewPr>
  <p:notesTextViewPr>
    <p:cViewPr>
      <p:scale>
        <a:sx n="100" d="100"/>
        <a:sy n="100" d="100"/>
      </p:scale>
      <p:origin x="0" y="0"/>
    </p:cViewPr>
  </p:notesTextViewPr>
  <p:sorterViewPr>
    <p:cViewPr>
      <p:scale>
        <a:sx n="66" d="100"/>
        <a:sy n="66" d="100"/>
      </p:scale>
      <p:origin x="0" y="0"/>
    </p:cViewPr>
  </p:sorterViewPr>
  <p:notesViewPr>
    <p:cSldViewPr snapToObjects="1">
      <p:cViewPr varScale="1">
        <p:scale>
          <a:sx n="60" d="100"/>
          <a:sy n="60" d="100"/>
        </p:scale>
        <p:origin x="-2490" y="-84"/>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558" cy="479008"/>
          </a:xfrm>
          <a:prstGeom prst="rect">
            <a:avLst/>
          </a:prstGeom>
        </p:spPr>
        <p:txBody>
          <a:bodyPr vert="horz" lIns="96640" tIns="48320" rIns="96640" bIns="48320" rtlCol="0"/>
          <a:lstStyle>
            <a:lvl1pPr algn="l" fontAlgn="auto">
              <a:spcBef>
                <a:spcPts val="0"/>
              </a:spcBef>
              <a:spcAft>
                <a:spcPts val="0"/>
              </a:spcAft>
              <a:defRPr sz="13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4143829" y="0"/>
            <a:ext cx="3169558" cy="479008"/>
          </a:xfrm>
          <a:prstGeom prst="rect">
            <a:avLst/>
          </a:prstGeom>
        </p:spPr>
        <p:txBody>
          <a:bodyPr vert="horz" wrap="square" lIns="96640" tIns="48320" rIns="96640" bIns="48320" numCol="1" anchor="t" anchorCtr="0" compatLnSpc="1">
            <a:prstTxWarp prst="textNoShape">
              <a:avLst/>
            </a:prstTxWarp>
          </a:bodyPr>
          <a:lstStyle>
            <a:lvl1pPr algn="r">
              <a:defRPr sz="1300">
                <a:latin typeface="Calibri" pitchFamily="34" charset="0"/>
                <a:ea typeface="ＭＳ Ｐゴシック" pitchFamily="34" charset="-128"/>
                <a:cs typeface="+mn-cs"/>
              </a:defRPr>
            </a:lvl1pPr>
          </a:lstStyle>
          <a:p>
            <a:pPr>
              <a:defRPr/>
            </a:pPr>
            <a:fld id="{37F1DDCE-8948-4194-A759-164340891D9A}" type="datetimeFigureOut">
              <a:rPr lang="en-US"/>
              <a:pPr>
                <a:defRPr/>
              </a:pPr>
              <a:t>6/14/2019</a:t>
            </a:fld>
            <a:endParaRPr lang="en-US"/>
          </a:p>
        </p:txBody>
      </p:sp>
      <p:sp>
        <p:nvSpPr>
          <p:cNvPr id="4" name="Footer Placeholder 3"/>
          <p:cNvSpPr>
            <a:spLocks noGrp="1"/>
          </p:cNvSpPr>
          <p:nvPr>
            <p:ph type="ftr" sz="quarter" idx="2"/>
          </p:nvPr>
        </p:nvSpPr>
        <p:spPr>
          <a:xfrm>
            <a:off x="0" y="9120438"/>
            <a:ext cx="3169558" cy="479008"/>
          </a:xfrm>
          <a:prstGeom prst="rect">
            <a:avLst/>
          </a:prstGeom>
        </p:spPr>
        <p:txBody>
          <a:bodyPr vert="horz" lIns="96640" tIns="48320" rIns="96640" bIns="48320" rtlCol="0" anchor="b"/>
          <a:lstStyle>
            <a:lvl1pPr algn="l" fontAlgn="auto">
              <a:spcBef>
                <a:spcPts val="0"/>
              </a:spcBef>
              <a:spcAft>
                <a:spcPts val="0"/>
              </a:spcAft>
              <a:defRPr sz="13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4143829" y="9120438"/>
            <a:ext cx="3169558" cy="479008"/>
          </a:xfrm>
          <a:prstGeom prst="rect">
            <a:avLst/>
          </a:prstGeom>
        </p:spPr>
        <p:txBody>
          <a:bodyPr vert="horz" wrap="square" lIns="96640" tIns="48320" rIns="96640" bIns="48320" numCol="1" anchor="b" anchorCtr="0" compatLnSpc="1">
            <a:prstTxWarp prst="textNoShape">
              <a:avLst/>
            </a:prstTxWarp>
          </a:bodyPr>
          <a:lstStyle>
            <a:lvl1pPr algn="r">
              <a:defRPr sz="1300">
                <a:latin typeface="Calibri" pitchFamily="34" charset="0"/>
                <a:ea typeface="ＭＳ Ｐゴシック" pitchFamily="34" charset="-128"/>
                <a:cs typeface="+mn-cs"/>
              </a:defRPr>
            </a:lvl1pPr>
          </a:lstStyle>
          <a:p>
            <a:pPr>
              <a:defRPr/>
            </a:pPr>
            <a:fld id="{74A73832-4FBF-47A7-B2DD-6DD62CAEECD5}" type="slidenum">
              <a:rPr lang="en-US"/>
              <a:pPr>
                <a:defRPr/>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558" cy="479008"/>
          </a:xfrm>
          <a:prstGeom prst="rect">
            <a:avLst/>
          </a:prstGeom>
        </p:spPr>
        <p:txBody>
          <a:bodyPr vert="horz" lIns="96640" tIns="48320" rIns="96640" bIns="48320" rtlCol="0"/>
          <a:lstStyle>
            <a:lvl1pPr algn="l" fontAlgn="auto">
              <a:spcBef>
                <a:spcPts val="0"/>
              </a:spcBef>
              <a:spcAft>
                <a:spcPts val="0"/>
              </a:spcAft>
              <a:defRPr sz="1300">
                <a:latin typeface="+mn-lt"/>
                <a:ea typeface="+mn-ea"/>
                <a:cs typeface="+mn-cs"/>
              </a:defRPr>
            </a:lvl1pPr>
          </a:lstStyle>
          <a:p>
            <a:pPr>
              <a:defRPr/>
            </a:pPr>
            <a:endParaRPr lang="en-US"/>
          </a:p>
        </p:txBody>
      </p:sp>
      <p:sp>
        <p:nvSpPr>
          <p:cNvPr id="3" name="Date Placeholder 2"/>
          <p:cNvSpPr>
            <a:spLocks noGrp="1"/>
          </p:cNvSpPr>
          <p:nvPr>
            <p:ph type="dt" idx="1"/>
          </p:nvPr>
        </p:nvSpPr>
        <p:spPr>
          <a:xfrm>
            <a:off x="4143829" y="0"/>
            <a:ext cx="3169558" cy="479008"/>
          </a:xfrm>
          <a:prstGeom prst="rect">
            <a:avLst/>
          </a:prstGeom>
        </p:spPr>
        <p:txBody>
          <a:bodyPr vert="horz" wrap="square" lIns="96640" tIns="48320" rIns="96640" bIns="48320" numCol="1" anchor="t" anchorCtr="0" compatLnSpc="1">
            <a:prstTxWarp prst="textNoShape">
              <a:avLst/>
            </a:prstTxWarp>
          </a:bodyPr>
          <a:lstStyle>
            <a:lvl1pPr algn="r">
              <a:defRPr sz="1300">
                <a:latin typeface="Calibri" pitchFamily="34" charset="0"/>
                <a:ea typeface="ＭＳ Ｐゴシック" pitchFamily="34" charset="-128"/>
                <a:cs typeface="+mn-cs"/>
              </a:defRPr>
            </a:lvl1pPr>
          </a:lstStyle>
          <a:p>
            <a:pPr>
              <a:defRPr/>
            </a:pPr>
            <a:fld id="{AFE2AEEB-0AB9-4BF3-92B2-5401F8E01EA1}" type="datetimeFigureOut">
              <a:rPr lang="en-US"/>
              <a:pPr>
                <a:defRPr/>
              </a:pPr>
              <a:t>6/14/2019</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40" tIns="48320" rIns="96640" bIns="48320" rtlCol="0" anchor="ctr"/>
          <a:lstStyle/>
          <a:p>
            <a:pPr lvl="0"/>
            <a:endParaRPr lang="en-US" noProof="0"/>
          </a:p>
        </p:txBody>
      </p:sp>
      <p:sp>
        <p:nvSpPr>
          <p:cNvPr id="5" name="Notes Placeholder 4"/>
          <p:cNvSpPr>
            <a:spLocks noGrp="1"/>
          </p:cNvSpPr>
          <p:nvPr>
            <p:ph type="body" sz="quarter" idx="3"/>
          </p:nvPr>
        </p:nvSpPr>
        <p:spPr>
          <a:xfrm>
            <a:off x="731158" y="4560220"/>
            <a:ext cx="5852886" cy="4319838"/>
          </a:xfrm>
          <a:prstGeom prst="rect">
            <a:avLst/>
          </a:prstGeom>
        </p:spPr>
        <p:txBody>
          <a:bodyPr vert="horz" lIns="96640" tIns="48320" rIns="96640" bIns="483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120438"/>
            <a:ext cx="3169558" cy="479008"/>
          </a:xfrm>
          <a:prstGeom prst="rect">
            <a:avLst/>
          </a:prstGeom>
        </p:spPr>
        <p:txBody>
          <a:bodyPr vert="horz" lIns="96640" tIns="48320" rIns="96640" bIns="48320" rtlCol="0" anchor="b"/>
          <a:lstStyle>
            <a:lvl1pPr algn="l" fontAlgn="auto">
              <a:spcBef>
                <a:spcPts val="0"/>
              </a:spcBef>
              <a:spcAft>
                <a:spcPts val="0"/>
              </a:spcAft>
              <a:defRPr sz="13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4143829" y="9120438"/>
            <a:ext cx="3169558" cy="479008"/>
          </a:xfrm>
          <a:prstGeom prst="rect">
            <a:avLst/>
          </a:prstGeom>
        </p:spPr>
        <p:txBody>
          <a:bodyPr vert="horz" wrap="square" lIns="96640" tIns="48320" rIns="96640" bIns="48320" numCol="1" anchor="b" anchorCtr="0" compatLnSpc="1">
            <a:prstTxWarp prst="textNoShape">
              <a:avLst/>
            </a:prstTxWarp>
          </a:bodyPr>
          <a:lstStyle>
            <a:lvl1pPr algn="r">
              <a:defRPr sz="1300">
                <a:latin typeface="Calibri" pitchFamily="34" charset="0"/>
                <a:ea typeface="ＭＳ Ｐゴシック" pitchFamily="34" charset="-128"/>
                <a:cs typeface="+mn-cs"/>
              </a:defRPr>
            </a:lvl1pPr>
          </a:lstStyle>
          <a:p>
            <a:pPr>
              <a:defRPr/>
            </a:pPr>
            <a:fld id="{0FC2A655-5688-43BC-844B-DA56A2EFC00B}" type="slidenum">
              <a:rPr lang="en-US"/>
              <a:pPr>
                <a:defRPr/>
              </a:pPr>
              <a:t>‹#›</a:t>
            </a:fld>
            <a:endParaRPr lang="en-US"/>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S PGothic" pitchFamily="34" charset="-128"/>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MS PGothic" pitchFamily="34" charset="-128"/>
        <a:cs typeface="+mn-cs"/>
      </a:defRPr>
    </a:lvl2pPr>
    <a:lvl3pPr marL="914400" algn="l" rtl="0" eaLnBrk="0" fontAlgn="base" hangingPunct="0">
      <a:spcBef>
        <a:spcPct val="30000"/>
      </a:spcBef>
      <a:spcAft>
        <a:spcPct val="0"/>
      </a:spcAft>
      <a:defRPr sz="1200" kern="1200">
        <a:solidFill>
          <a:schemeClr val="tx1"/>
        </a:solidFill>
        <a:latin typeface="+mn-lt"/>
        <a:ea typeface="MS PGothic" pitchFamily="34" charset="-128"/>
        <a:cs typeface="+mn-cs"/>
      </a:defRPr>
    </a:lvl3pPr>
    <a:lvl4pPr marL="1371600" algn="l" rtl="0" eaLnBrk="0" fontAlgn="base" hangingPunct="0">
      <a:spcBef>
        <a:spcPct val="30000"/>
      </a:spcBef>
      <a:spcAft>
        <a:spcPct val="0"/>
      </a:spcAft>
      <a:defRPr sz="1200" kern="1200">
        <a:solidFill>
          <a:schemeClr val="tx1"/>
        </a:solidFill>
        <a:latin typeface="+mn-lt"/>
        <a:ea typeface="MS PGothic" pitchFamily="34" charset="-128"/>
        <a:cs typeface="+mn-cs"/>
      </a:defRPr>
    </a:lvl4pPr>
    <a:lvl5pPr marL="1828800" algn="l" rtl="0" eaLnBrk="0" fontAlgn="base" hangingPunct="0">
      <a:spcBef>
        <a:spcPct val="30000"/>
      </a:spcBef>
      <a:spcAft>
        <a:spcPct val="0"/>
      </a:spcAft>
      <a:defRPr sz="1200" kern="1200">
        <a:solidFill>
          <a:schemeClr val="tx1"/>
        </a:solidFill>
        <a:latin typeface="+mn-lt"/>
        <a:ea typeface="MS PGothic"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0FC2A655-5688-43BC-844B-DA56A2EFC00B}" type="slidenum">
              <a:rPr lang="en-US" smtClean="0"/>
              <a:pPr>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4" name="Slide Number Placeholder 3"/>
          <p:cNvSpPr>
            <a:spLocks noGrp="1"/>
          </p:cNvSpPr>
          <p:nvPr>
            <p:ph type="sldNum" sz="quarter" idx="10"/>
          </p:nvPr>
        </p:nvSpPr>
        <p:spPr/>
        <p:txBody>
          <a:bodyPr/>
          <a:lstStyle/>
          <a:p>
            <a:pPr>
              <a:defRPr/>
            </a:pPr>
            <a:fld id="{0FC2A655-5688-43BC-844B-DA56A2EFC00B}" type="slidenum">
              <a:rPr lang="en-US" smtClean="0"/>
              <a:pPr>
                <a:defRPr/>
              </a:pPr>
              <a:t>10</a:t>
            </a:fld>
            <a:endParaRPr lang="en-US"/>
          </a:p>
        </p:txBody>
      </p:sp>
    </p:spTree>
    <p:extLst>
      <p:ext uri="{BB962C8B-B14F-4D97-AF65-F5344CB8AC3E}">
        <p14:creationId xmlns:p14="http://schemas.microsoft.com/office/powerpoint/2010/main" val="2144732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4" name="Slide Number Placeholder 3"/>
          <p:cNvSpPr>
            <a:spLocks noGrp="1"/>
          </p:cNvSpPr>
          <p:nvPr>
            <p:ph type="sldNum" sz="quarter" idx="10"/>
          </p:nvPr>
        </p:nvSpPr>
        <p:spPr/>
        <p:txBody>
          <a:bodyPr/>
          <a:lstStyle/>
          <a:p>
            <a:pPr>
              <a:defRPr/>
            </a:pPr>
            <a:fld id="{0FC2A655-5688-43BC-844B-DA56A2EFC00B}" type="slidenum">
              <a:rPr lang="en-US" smtClean="0"/>
              <a:pPr>
                <a:defRPr/>
              </a:pPr>
              <a:t>11</a:t>
            </a:fld>
            <a:endParaRPr lang="en-US"/>
          </a:p>
        </p:txBody>
      </p:sp>
    </p:spTree>
    <p:extLst>
      <p:ext uri="{BB962C8B-B14F-4D97-AF65-F5344CB8AC3E}">
        <p14:creationId xmlns:p14="http://schemas.microsoft.com/office/powerpoint/2010/main" val="40342946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4" name="Slide Number Placeholder 3"/>
          <p:cNvSpPr>
            <a:spLocks noGrp="1"/>
          </p:cNvSpPr>
          <p:nvPr>
            <p:ph type="sldNum" sz="quarter" idx="10"/>
          </p:nvPr>
        </p:nvSpPr>
        <p:spPr/>
        <p:txBody>
          <a:bodyPr/>
          <a:lstStyle/>
          <a:p>
            <a:pPr>
              <a:defRPr/>
            </a:pPr>
            <a:fld id="{0FC2A655-5688-43BC-844B-DA56A2EFC00B}" type="slidenum">
              <a:rPr lang="en-US" smtClean="0"/>
              <a:pPr>
                <a:defRPr/>
              </a:pPr>
              <a:t>12</a:t>
            </a:fld>
            <a:endParaRPr lang="en-US"/>
          </a:p>
        </p:txBody>
      </p:sp>
    </p:spTree>
    <p:extLst>
      <p:ext uri="{BB962C8B-B14F-4D97-AF65-F5344CB8AC3E}">
        <p14:creationId xmlns:p14="http://schemas.microsoft.com/office/powerpoint/2010/main" val="20698907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4" name="Slide Number Placeholder 3"/>
          <p:cNvSpPr>
            <a:spLocks noGrp="1"/>
          </p:cNvSpPr>
          <p:nvPr>
            <p:ph type="sldNum" sz="quarter" idx="10"/>
          </p:nvPr>
        </p:nvSpPr>
        <p:spPr/>
        <p:txBody>
          <a:bodyPr/>
          <a:lstStyle/>
          <a:p>
            <a:pPr>
              <a:defRPr/>
            </a:pPr>
            <a:fld id="{0FC2A655-5688-43BC-844B-DA56A2EFC00B}" type="slidenum">
              <a:rPr lang="en-US" smtClean="0"/>
              <a:pPr>
                <a:defRPr/>
              </a:pPr>
              <a:t>2</a:t>
            </a:fld>
            <a:endParaRPr lang="en-US"/>
          </a:p>
        </p:txBody>
      </p:sp>
    </p:spTree>
    <p:extLst>
      <p:ext uri="{BB962C8B-B14F-4D97-AF65-F5344CB8AC3E}">
        <p14:creationId xmlns:p14="http://schemas.microsoft.com/office/powerpoint/2010/main" val="22447597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4" name="Slide Number Placeholder 3"/>
          <p:cNvSpPr>
            <a:spLocks noGrp="1"/>
          </p:cNvSpPr>
          <p:nvPr>
            <p:ph type="sldNum" sz="quarter" idx="10"/>
          </p:nvPr>
        </p:nvSpPr>
        <p:spPr/>
        <p:txBody>
          <a:bodyPr/>
          <a:lstStyle/>
          <a:p>
            <a:pPr>
              <a:defRPr/>
            </a:pPr>
            <a:fld id="{0FC2A655-5688-43BC-844B-DA56A2EFC00B}" type="slidenum">
              <a:rPr lang="en-US" smtClean="0"/>
              <a:pPr>
                <a:defRPr/>
              </a:pPr>
              <a:t>3</a:t>
            </a:fld>
            <a:endParaRPr lang="en-US"/>
          </a:p>
        </p:txBody>
      </p:sp>
    </p:spTree>
    <p:extLst>
      <p:ext uri="{BB962C8B-B14F-4D97-AF65-F5344CB8AC3E}">
        <p14:creationId xmlns:p14="http://schemas.microsoft.com/office/powerpoint/2010/main" val="40185167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4" name="Slide Number Placeholder 3"/>
          <p:cNvSpPr>
            <a:spLocks noGrp="1"/>
          </p:cNvSpPr>
          <p:nvPr>
            <p:ph type="sldNum" sz="quarter" idx="10"/>
          </p:nvPr>
        </p:nvSpPr>
        <p:spPr/>
        <p:txBody>
          <a:bodyPr/>
          <a:lstStyle/>
          <a:p>
            <a:pPr>
              <a:defRPr/>
            </a:pPr>
            <a:fld id="{0FC2A655-5688-43BC-844B-DA56A2EFC00B}" type="slidenum">
              <a:rPr lang="en-US" smtClean="0"/>
              <a:pPr>
                <a:defRPr/>
              </a:pPr>
              <a:t>4</a:t>
            </a:fld>
            <a:endParaRPr lang="en-US"/>
          </a:p>
        </p:txBody>
      </p:sp>
    </p:spTree>
    <p:extLst>
      <p:ext uri="{BB962C8B-B14F-4D97-AF65-F5344CB8AC3E}">
        <p14:creationId xmlns:p14="http://schemas.microsoft.com/office/powerpoint/2010/main" val="32285868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4" name="Slide Number Placeholder 3"/>
          <p:cNvSpPr>
            <a:spLocks noGrp="1"/>
          </p:cNvSpPr>
          <p:nvPr>
            <p:ph type="sldNum" sz="quarter" idx="10"/>
          </p:nvPr>
        </p:nvSpPr>
        <p:spPr/>
        <p:txBody>
          <a:bodyPr/>
          <a:lstStyle/>
          <a:p>
            <a:pPr>
              <a:defRPr/>
            </a:pPr>
            <a:fld id="{0FC2A655-5688-43BC-844B-DA56A2EFC00B}" type="slidenum">
              <a:rPr lang="en-US" smtClean="0"/>
              <a:pPr>
                <a:defRPr/>
              </a:pPr>
              <a:t>5</a:t>
            </a:fld>
            <a:endParaRPr lang="en-US"/>
          </a:p>
        </p:txBody>
      </p:sp>
    </p:spTree>
    <p:extLst>
      <p:ext uri="{BB962C8B-B14F-4D97-AF65-F5344CB8AC3E}">
        <p14:creationId xmlns:p14="http://schemas.microsoft.com/office/powerpoint/2010/main" val="13586896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4" name="Slide Number Placeholder 3"/>
          <p:cNvSpPr>
            <a:spLocks noGrp="1"/>
          </p:cNvSpPr>
          <p:nvPr>
            <p:ph type="sldNum" sz="quarter" idx="10"/>
          </p:nvPr>
        </p:nvSpPr>
        <p:spPr/>
        <p:txBody>
          <a:bodyPr/>
          <a:lstStyle/>
          <a:p>
            <a:pPr>
              <a:defRPr/>
            </a:pPr>
            <a:fld id="{0FC2A655-5688-43BC-844B-DA56A2EFC00B}" type="slidenum">
              <a:rPr lang="en-US" smtClean="0"/>
              <a:pPr>
                <a:defRPr/>
              </a:pPr>
              <a:t>6</a:t>
            </a:fld>
            <a:endParaRPr lang="en-US"/>
          </a:p>
        </p:txBody>
      </p:sp>
    </p:spTree>
    <p:extLst>
      <p:ext uri="{BB962C8B-B14F-4D97-AF65-F5344CB8AC3E}">
        <p14:creationId xmlns:p14="http://schemas.microsoft.com/office/powerpoint/2010/main" val="38963585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4" name="Slide Number Placeholder 3"/>
          <p:cNvSpPr>
            <a:spLocks noGrp="1"/>
          </p:cNvSpPr>
          <p:nvPr>
            <p:ph type="sldNum" sz="quarter" idx="10"/>
          </p:nvPr>
        </p:nvSpPr>
        <p:spPr/>
        <p:txBody>
          <a:bodyPr/>
          <a:lstStyle/>
          <a:p>
            <a:pPr>
              <a:defRPr/>
            </a:pPr>
            <a:fld id="{0FC2A655-5688-43BC-844B-DA56A2EFC00B}" type="slidenum">
              <a:rPr lang="en-US" smtClean="0"/>
              <a:pPr>
                <a:defRPr/>
              </a:pPr>
              <a:t>7</a:t>
            </a:fld>
            <a:endParaRPr lang="en-US"/>
          </a:p>
        </p:txBody>
      </p:sp>
    </p:spTree>
    <p:extLst>
      <p:ext uri="{BB962C8B-B14F-4D97-AF65-F5344CB8AC3E}">
        <p14:creationId xmlns:p14="http://schemas.microsoft.com/office/powerpoint/2010/main" val="34468406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4" name="Slide Number Placeholder 3"/>
          <p:cNvSpPr>
            <a:spLocks noGrp="1"/>
          </p:cNvSpPr>
          <p:nvPr>
            <p:ph type="sldNum" sz="quarter" idx="10"/>
          </p:nvPr>
        </p:nvSpPr>
        <p:spPr/>
        <p:txBody>
          <a:bodyPr/>
          <a:lstStyle/>
          <a:p>
            <a:pPr>
              <a:defRPr/>
            </a:pPr>
            <a:fld id="{0FC2A655-5688-43BC-844B-DA56A2EFC00B}" type="slidenum">
              <a:rPr lang="en-US" smtClean="0"/>
              <a:pPr>
                <a:defRPr/>
              </a:pPr>
              <a:t>8</a:t>
            </a:fld>
            <a:endParaRPr lang="en-US"/>
          </a:p>
        </p:txBody>
      </p:sp>
    </p:spTree>
    <p:extLst>
      <p:ext uri="{BB962C8B-B14F-4D97-AF65-F5344CB8AC3E}">
        <p14:creationId xmlns:p14="http://schemas.microsoft.com/office/powerpoint/2010/main" val="3202561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4" name="Slide Number Placeholder 3"/>
          <p:cNvSpPr>
            <a:spLocks noGrp="1"/>
          </p:cNvSpPr>
          <p:nvPr>
            <p:ph type="sldNum" sz="quarter" idx="10"/>
          </p:nvPr>
        </p:nvSpPr>
        <p:spPr/>
        <p:txBody>
          <a:bodyPr/>
          <a:lstStyle/>
          <a:p>
            <a:pPr>
              <a:defRPr/>
            </a:pPr>
            <a:fld id="{0FC2A655-5688-43BC-844B-DA56A2EFC00B}" type="slidenum">
              <a:rPr lang="en-US" smtClean="0"/>
              <a:pPr>
                <a:defRPr/>
              </a:pPr>
              <a:t>9</a:t>
            </a:fld>
            <a:endParaRPr lang="en-US"/>
          </a:p>
        </p:txBody>
      </p:sp>
    </p:spTree>
    <p:extLst>
      <p:ext uri="{BB962C8B-B14F-4D97-AF65-F5344CB8AC3E}">
        <p14:creationId xmlns:p14="http://schemas.microsoft.com/office/powerpoint/2010/main" val="34043745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Line 7"/>
          <p:cNvSpPr>
            <a:spLocks noChangeShapeType="1"/>
          </p:cNvSpPr>
          <p:nvPr userDrawn="1"/>
        </p:nvSpPr>
        <p:spPr bwMode="auto">
          <a:xfrm>
            <a:off x="8763000" y="6580188"/>
            <a:ext cx="0" cy="263525"/>
          </a:xfrm>
          <a:prstGeom prst="line">
            <a:avLst/>
          </a:prstGeom>
          <a:noFill/>
          <a:ln w="9525">
            <a:solidFill>
              <a:schemeClr val="accent1">
                <a:lumMod val="40000"/>
                <a:lumOff val="60000"/>
              </a:schemeClr>
            </a:solidFill>
            <a:round/>
            <a:headEnd/>
            <a:tailEnd/>
          </a:ln>
          <a:effectLst/>
        </p:spPr>
        <p:txBody>
          <a:bodyPr/>
          <a:lstStyle/>
          <a:p>
            <a:pPr>
              <a:defRPr/>
            </a:pPr>
            <a:endParaRPr lang="en-IN" dirty="0">
              <a:latin typeface="Arial" pitchFamily="34" charset="0"/>
              <a:ea typeface="ＭＳ Ｐゴシック" pitchFamily="34" charset="-128"/>
              <a:cs typeface="Arial" charset="0"/>
            </a:endParaRPr>
          </a:p>
        </p:txBody>
      </p:sp>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Date Placeholder 3"/>
          <p:cNvSpPr>
            <a:spLocks noGrp="1"/>
          </p:cNvSpPr>
          <p:nvPr>
            <p:ph type="dt" sz="half" idx="10"/>
          </p:nvPr>
        </p:nvSpPr>
        <p:spPr/>
        <p:txBody>
          <a:bodyPr/>
          <a:lstStyle>
            <a:lvl1pPr>
              <a:defRPr/>
            </a:lvl1pPr>
          </a:lstStyle>
          <a:p>
            <a:pPr>
              <a:defRPr/>
            </a:pPr>
            <a:fld id="{7BCC9262-59C2-4942-BB91-6DF80481F665}" type="datetime1">
              <a:rPr lang="en-US" smtClean="0"/>
              <a:pPr>
                <a:defRPr/>
              </a:pPr>
              <a:t>6/14/2019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lgn="r">
              <a:defRPr sz="900">
                <a:solidFill>
                  <a:srgbClr val="898989"/>
                </a:solidFill>
                <a:latin typeface="Calibri" pitchFamily="34" charset="0"/>
                <a:cs typeface="+mn-cs"/>
              </a:defRPr>
            </a:lvl1pPr>
          </a:lstStyle>
          <a:p>
            <a:pPr>
              <a:defRPr/>
            </a:pPr>
            <a:fld id="{F6B3EDFB-9BF0-4B31-B8BB-BB099BE33B92}"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Line 7"/>
          <p:cNvSpPr>
            <a:spLocks noChangeShapeType="1"/>
          </p:cNvSpPr>
          <p:nvPr userDrawn="1"/>
        </p:nvSpPr>
        <p:spPr bwMode="auto">
          <a:xfrm>
            <a:off x="8763000" y="6580188"/>
            <a:ext cx="0" cy="263525"/>
          </a:xfrm>
          <a:prstGeom prst="line">
            <a:avLst/>
          </a:prstGeom>
          <a:noFill/>
          <a:ln w="9525">
            <a:solidFill>
              <a:schemeClr val="accent1">
                <a:lumMod val="40000"/>
                <a:lumOff val="60000"/>
              </a:schemeClr>
            </a:solidFill>
            <a:round/>
            <a:headEnd/>
            <a:tailEnd/>
          </a:ln>
          <a:effectLst/>
        </p:spPr>
        <p:txBody>
          <a:bodyPr/>
          <a:lstStyle/>
          <a:p>
            <a:pPr>
              <a:defRPr/>
            </a:pPr>
            <a:endParaRPr lang="en-IN" dirty="0">
              <a:latin typeface="Arial" pitchFamily="34" charset="0"/>
              <a:ea typeface="ＭＳ Ｐゴシック" pitchFamily="34" charset="-128"/>
              <a:cs typeface="Arial" charset="0"/>
            </a:endParaRPr>
          </a:p>
        </p:txBody>
      </p:sp>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62869BA0-460E-4232-ABFB-F431386185D3}" type="datetime1">
              <a:rPr lang="en-US" smtClean="0"/>
              <a:pPr>
                <a:defRPr/>
              </a:pPr>
              <a:t>6/14/2019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lgn="r">
              <a:defRPr sz="900">
                <a:solidFill>
                  <a:srgbClr val="898989"/>
                </a:solidFill>
                <a:latin typeface="Calibri" pitchFamily="34" charset="0"/>
                <a:cs typeface="+mn-cs"/>
              </a:defRPr>
            </a:lvl1pPr>
          </a:lstStyle>
          <a:p>
            <a:pPr>
              <a:defRPr/>
            </a:pPr>
            <a:fld id="{40C45EB4-DD94-45AA-9330-7F46744BA410}"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Line 7"/>
          <p:cNvSpPr>
            <a:spLocks noChangeShapeType="1"/>
          </p:cNvSpPr>
          <p:nvPr userDrawn="1"/>
        </p:nvSpPr>
        <p:spPr bwMode="auto">
          <a:xfrm>
            <a:off x="8763000" y="6580188"/>
            <a:ext cx="0" cy="263525"/>
          </a:xfrm>
          <a:prstGeom prst="line">
            <a:avLst/>
          </a:prstGeom>
          <a:noFill/>
          <a:ln w="9525">
            <a:solidFill>
              <a:schemeClr val="accent1">
                <a:lumMod val="40000"/>
                <a:lumOff val="60000"/>
              </a:schemeClr>
            </a:solidFill>
            <a:round/>
            <a:headEnd/>
            <a:tailEnd/>
          </a:ln>
          <a:effectLst/>
        </p:spPr>
        <p:txBody>
          <a:bodyPr/>
          <a:lstStyle/>
          <a:p>
            <a:pPr>
              <a:defRPr/>
            </a:pPr>
            <a:endParaRPr lang="en-IN" dirty="0">
              <a:latin typeface="Arial" pitchFamily="34" charset="0"/>
              <a:ea typeface="ＭＳ Ｐゴシック" pitchFamily="34" charset="-128"/>
              <a:cs typeface="Arial" charset="0"/>
            </a:endParaRPr>
          </a:p>
        </p:txBody>
      </p:sp>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0DA59323-F6FA-4220-A0F0-9A37420F682E}" type="datetime1">
              <a:rPr lang="en-US" smtClean="0"/>
              <a:pPr>
                <a:defRPr/>
              </a:pPr>
              <a:t>6/14/2019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lgn="r">
              <a:defRPr sz="900">
                <a:solidFill>
                  <a:srgbClr val="898989"/>
                </a:solidFill>
                <a:latin typeface="Calibri" pitchFamily="34" charset="0"/>
                <a:cs typeface="+mn-cs"/>
              </a:defRPr>
            </a:lvl1pPr>
          </a:lstStyle>
          <a:p>
            <a:pPr>
              <a:defRPr/>
            </a:pPr>
            <a:fld id="{9694D42A-E1D2-43EC-8B3F-C51162578386}"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Line 7"/>
          <p:cNvSpPr>
            <a:spLocks noChangeShapeType="1"/>
          </p:cNvSpPr>
          <p:nvPr userDrawn="1"/>
        </p:nvSpPr>
        <p:spPr bwMode="auto">
          <a:xfrm>
            <a:off x="8763000" y="6580188"/>
            <a:ext cx="0" cy="263525"/>
          </a:xfrm>
          <a:prstGeom prst="line">
            <a:avLst/>
          </a:prstGeom>
          <a:noFill/>
          <a:ln w="9525">
            <a:solidFill>
              <a:schemeClr val="accent1">
                <a:lumMod val="40000"/>
                <a:lumOff val="60000"/>
              </a:schemeClr>
            </a:solidFill>
            <a:round/>
            <a:headEnd/>
            <a:tailEnd/>
          </a:ln>
          <a:effectLst/>
        </p:spPr>
        <p:txBody>
          <a:bodyPr/>
          <a:lstStyle/>
          <a:p>
            <a:pPr>
              <a:defRPr/>
            </a:pPr>
            <a:endParaRPr lang="en-IN" dirty="0">
              <a:latin typeface="Arial" pitchFamily="34" charset="0"/>
              <a:ea typeface="ＭＳ Ｐゴシック" pitchFamily="34" charset="-128"/>
              <a:cs typeface="Arial" charset="0"/>
            </a:endParaRPr>
          </a:p>
        </p:txBody>
      </p:sp>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Date Placeholder 3"/>
          <p:cNvSpPr>
            <a:spLocks noGrp="1"/>
          </p:cNvSpPr>
          <p:nvPr>
            <p:ph type="dt" sz="half" idx="10"/>
          </p:nvPr>
        </p:nvSpPr>
        <p:spPr/>
        <p:txBody>
          <a:bodyPr/>
          <a:lstStyle>
            <a:lvl1pPr>
              <a:defRPr/>
            </a:lvl1pPr>
          </a:lstStyle>
          <a:p>
            <a:pPr>
              <a:defRPr/>
            </a:pPr>
            <a:fld id="{5FC3F2FB-B4D3-434C-B3C7-E8A03B971E16}" type="datetime1">
              <a:rPr lang="en-US" smtClean="0"/>
              <a:pPr>
                <a:defRPr/>
              </a:pPr>
              <a:t>6/14/2019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lgn="r">
              <a:defRPr sz="900">
                <a:solidFill>
                  <a:srgbClr val="898989"/>
                </a:solidFill>
                <a:latin typeface="Calibri" pitchFamily="34" charset="0"/>
                <a:cs typeface="+mn-cs"/>
              </a:defRPr>
            </a:lvl1pPr>
          </a:lstStyle>
          <a:p>
            <a:pPr>
              <a:defRPr/>
            </a:pPr>
            <a:fld id="{8F35F9D5-B0E6-4AFC-9ACC-19D0D5228EBA}" type="slidenum">
              <a:rPr lang="en-US"/>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Line 7"/>
          <p:cNvSpPr>
            <a:spLocks noChangeShapeType="1"/>
          </p:cNvSpPr>
          <p:nvPr userDrawn="1"/>
        </p:nvSpPr>
        <p:spPr bwMode="auto">
          <a:xfrm>
            <a:off x="8763000" y="6580188"/>
            <a:ext cx="0" cy="263525"/>
          </a:xfrm>
          <a:prstGeom prst="line">
            <a:avLst/>
          </a:prstGeom>
          <a:noFill/>
          <a:ln w="9525">
            <a:solidFill>
              <a:schemeClr val="accent1">
                <a:lumMod val="40000"/>
                <a:lumOff val="60000"/>
              </a:schemeClr>
            </a:solidFill>
            <a:round/>
            <a:headEnd/>
            <a:tailEnd/>
          </a:ln>
          <a:effectLst/>
        </p:spPr>
        <p:txBody>
          <a:bodyPr/>
          <a:lstStyle/>
          <a:p>
            <a:pPr>
              <a:defRPr/>
            </a:pPr>
            <a:endParaRPr lang="en-IN" dirty="0">
              <a:latin typeface="Arial" pitchFamily="34" charset="0"/>
              <a:ea typeface="ＭＳ Ｐゴシック" pitchFamily="34" charset="-128"/>
              <a:cs typeface="Arial" charset="0"/>
            </a:endParaRPr>
          </a:p>
        </p:txBody>
      </p:sp>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8FEC9B65-74C9-4364-BDA6-5472C618C523}" type="datetime1">
              <a:rPr lang="en-US" smtClean="0"/>
              <a:pPr>
                <a:defRPr/>
              </a:pPr>
              <a:t>6/14/2019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lgn="r">
              <a:defRPr sz="900">
                <a:solidFill>
                  <a:srgbClr val="898989"/>
                </a:solidFill>
                <a:latin typeface="Calibri" pitchFamily="34" charset="0"/>
                <a:cs typeface="+mn-cs"/>
              </a:defRPr>
            </a:lvl1pPr>
          </a:lstStyle>
          <a:p>
            <a:pPr>
              <a:defRPr/>
            </a:pPr>
            <a:fld id="{25AADD5A-1888-4F56-9A7C-6106052A5D52}" type="slidenum">
              <a:rPr lang="en-US"/>
              <a:pPr>
                <a:defRPr/>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Line 7"/>
          <p:cNvSpPr>
            <a:spLocks noChangeShapeType="1"/>
          </p:cNvSpPr>
          <p:nvPr userDrawn="1"/>
        </p:nvSpPr>
        <p:spPr bwMode="auto">
          <a:xfrm>
            <a:off x="8763000" y="6580188"/>
            <a:ext cx="0" cy="263525"/>
          </a:xfrm>
          <a:prstGeom prst="line">
            <a:avLst/>
          </a:prstGeom>
          <a:noFill/>
          <a:ln w="9525">
            <a:solidFill>
              <a:schemeClr val="accent1">
                <a:lumMod val="40000"/>
                <a:lumOff val="60000"/>
              </a:schemeClr>
            </a:solidFill>
            <a:round/>
            <a:headEnd/>
            <a:tailEnd/>
          </a:ln>
          <a:effectLst/>
        </p:spPr>
        <p:txBody>
          <a:bodyPr/>
          <a:lstStyle/>
          <a:p>
            <a:pPr>
              <a:defRPr/>
            </a:pPr>
            <a:endParaRPr lang="en-IN" dirty="0">
              <a:latin typeface="Arial" pitchFamily="34" charset="0"/>
              <a:ea typeface="ＭＳ Ｐゴシック" pitchFamily="34" charset="-128"/>
              <a:cs typeface="Arial" charset="0"/>
            </a:endParaRPr>
          </a:p>
        </p:txBody>
      </p:sp>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8CB7DBC4-2282-479A-A6A3-4736D4638396}" type="datetime1">
              <a:rPr lang="en-US" smtClean="0"/>
              <a:pPr>
                <a:defRPr/>
              </a:pPr>
              <a:t>6/14/2019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lgn="r">
              <a:defRPr sz="900">
                <a:solidFill>
                  <a:srgbClr val="898989"/>
                </a:solidFill>
                <a:latin typeface="Calibri" pitchFamily="34" charset="0"/>
                <a:cs typeface="+mn-cs"/>
              </a:defRPr>
            </a:lvl1pPr>
          </a:lstStyle>
          <a:p>
            <a:pPr>
              <a:defRPr/>
            </a:pPr>
            <a:fld id="{0F2DCA6D-0AEC-4743-B27E-090F0E7A58F4}" type="slidenum">
              <a:rPr lang="en-US"/>
              <a:pPr>
                <a:defRPr/>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Line 7"/>
          <p:cNvSpPr>
            <a:spLocks noChangeShapeType="1"/>
          </p:cNvSpPr>
          <p:nvPr userDrawn="1"/>
        </p:nvSpPr>
        <p:spPr bwMode="auto">
          <a:xfrm>
            <a:off x="8763000" y="6580188"/>
            <a:ext cx="0" cy="263525"/>
          </a:xfrm>
          <a:prstGeom prst="line">
            <a:avLst/>
          </a:prstGeom>
          <a:noFill/>
          <a:ln w="9525">
            <a:solidFill>
              <a:schemeClr val="accent1">
                <a:lumMod val="40000"/>
                <a:lumOff val="60000"/>
              </a:schemeClr>
            </a:solidFill>
            <a:round/>
            <a:headEnd/>
            <a:tailEnd/>
          </a:ln>
          <a:effectLst/>
        </p:spPr>
        <p:txBody>
          <a:bodyPr/>
          <a:lstStyle/>
          <a:p>
            <a:pPr>
              <a:defRPr/>
            </a:pPr>
            <a:endParaRPr lang="en-IN" dirty="0">
              <a:latin typeface="Arial" pitchFamily="34" charset="0"/>
              <a:ea typeface="ＭＳ Ｐゴシック" pitchFamily="34" charset="-128"/>
              <a:cs typeface="Arial" charset="0"/>
            </a:endParaRPr>
          </a:p>
        </p:txBody>
      </p:sp>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609600" y="1524000"/>
            <a:ext cx="38862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00600" y="1524000"/>
            <a:ext cx="38862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p:txBody>
          <a:bodyPr/>
          <a:lstStyle>
            <a:lvl1pPr>
              <a:defRPr/>
            </a:lvl1pPr>
          </a:lstStyle>
          <a:p>
            <a:pPr>
              <a:defRPr/>
            </a:pPr>
            <a:fld id="{E05E576F-90CD-4EC4-BA80-B50A799AD503}" type="datetime1">
              <a:rPr lang="en-US" smtClean="0"/>
              <a:pPr>
                <a:defRPr/>
              </a:pPr>
              <a:t>6/14/2019</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lgn="r">
              <a:defRPr sz="900">
                <a:solidFill>
                  <a:srgbClr val="898989"/>
                </a:solidFill>
                <a:latin typeface="Calibri" pitchFamily="34" charset="0"/>
                <a:cs typeface="+mn-cs"/>
              </a:defRPr>
            </a:lvl1pPr>
          </a:lstStyle>
          <a:p>
            <a:pPr>
              <a:defRPr/>
            </a:pPr>
            <a:fld id="{5854948A-BFE1-4D6B-999B-36F28F87CF67}" type="slidenum">
              <a:rPr lang="en-US"/>
              <a:pPr>
                <a:defRPr/>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Slide Number Placeholder 5"/>
          <p:cNvSpPr txBox="1">
            <a:spLocks/>
          </p:cNvSpPr>
          <p:nvPr userDrawn="1"/>
        </p:nvSpPr>
        <p:spPr>
          <a:xfrm>
            <a:off x="8839200" y="6580188"/>
            <a:ext cx="276225" cy="263525"/>
          </a:xfrm>
          <a:prstGeom prst="rect">
            <a:avLst/>
          </a:prstGeom>
        </p:spPr>
        <p:txBody>
          <a:bodyPr anchor="ctr"/>
          <a:lstStyle>
            <a:lvl1pPr algn="r">
              <a:defRPr sz="900">
                <a:solidFill>
                  <a:srgbClr val="898989"/>
                </a:solidFill>
                <a:latin typeface="Calibri" pitchFamily="34" charset="0"/>
                <a:cs typeface="+mn-cs"/>
              </a:defRPr>
            </a:lvl1pPr>
          </a:lstStyle>
          <a:p>
            <a:pPr>
              <a:defRPr/>
            </a:pPr>
            <a:fld id="{1FCC33D8-57E0-4169-8A64-0CAE56201373}" type="slidenum">
              <a:rPr lang="en-US" smtClean="0">
                <a:ea typeface="ＭＳ Ｐゴシック" pitchFamily="34" charset="-128"/>
              </a:rPr>
              <a:pPr>
                <a:defRPr/>
              </a:pPr>
              <a:t>‹#›</a:t>
            </a:fld>
            <a:endParaRPr lang="en-US" dirty="0">
              <a:ea typeface="ＭＳ Ｐゴシック" pitchFamily="34" charset="-128"/>
            </a:endParaRPr>
          </a:p>
        </p:txBody>
      </p:sp>
      <p:sp>
        <p:nvSpPr>
          <p:cNvPr id="8" name="Line 7"/>
          <p:cNvSpPr>
            <a:spLocks noChangeShapeType="1"/>
          </p:cNvSpPr>
          <p:nvPr userDrawn="1"/>
        </p:nvSpPr>
        <p:spPr bwMode="auto">
          <a:xfrm>
            <a:off x="8763000" y="6580188"/>
            <a:ext cx="0" cy="263525"/>
          </a:xfrm>
          <a:prstGeom prst="line">
            <a:avLst/>
          </a:prstGeom>
          <a:noFill/>
          <a:ln w="9525">
            <a:solidFill>
              <a:schemeClr val="accent1">
                <a:lumMod val="40000"/>
                <a:lumOff val="60000"/>
              </a:schemeClr>
            </a:solidFill>
            <a:round/>
            <a:headEnd/>
            <a:tailEnd/>
          </a:ln>
          <a:effectLst/>
        </p:spPr>
        <p:txBody>
          <a:bodyPr/>
          <a:lstStyle/>
          <a:p>
            <a:pPr>
              <a:defRPr/>
            </a:pPr>
            <a:endParaRPr lang="en-IN" dirty="0">
              <a:latin typeface="Arial" pitchFamily="34" charset="0"/>
              <a:ea typeface="ＭＳ Ｐゴシック" pitchFamily="34" charset="-128"/>
              <a:cs typeface="Arial" charset="0"/>
            </a:endParaRPr>
          </a:p>
        </p:txBody>
      </p: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447800"/>
            <a:ext cx="388784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087562"/>
            <a:ext cx="388784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797425" y="1447800"/>
            <a:ext cx="38893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97425" y="2087562"/>
            <a:ext cx="38893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Date Placeholder 6"/>
          <p:cNvSpPr>
            <a:spLocks noGrp="1"/>
          </p:cNvSpPr>
          <p:nvPr>
            <p:ph type="dt" sz="half" idx="10"/>
          </p:nvPr>
        </p:nvSpPr>
        <p:spPr/>
        <p:txBody>
          <a:bodyPr/>
          <a:lstStyle>
            <a:lvl1pPr>
              <a:defRPr/>
            </a:lvl1pPr>
          </a:lstStyle>
          <a:p>
            <a:pPr>
              <a:defRPr/>
            </a:pPr>
            <a:fld id="{11D4C24A-F346-44E8-9B04-040BC425519D}" type="datetime1">
              <a:rPr lang="en-US" smtClean="0"/>
              <a:pPr>
                <a:defRPr/>
              </a:pPr>
              <a:t>6/14/2019</a:t>
            </a:fld>
            <a:endParaRPr lang="en-US"/>
          </a:p>
        </p:txBody>
      </p:sp>
      <p:sp>
        <p:nvSpPr>
          <p:cNvPr id="10" name="Footer Placeholder 7"/>
          <p:cNvSpPr>
            <a:spLocks noGrp="1"/>
          </p:cNvSpPr>
          <p:nvPr>
            <p:ph type="ftr" sz="quarter" idx="11"/>
          </p:nvPr>
        </p:nvSpPr>
        <p:spPr/>
        <p:txBody>
          <a:bodyPr/>
          <a:lstStyle>
            <a:lvl1pPr>
              <a:defRPr/>
            </a:lvl1pPr>
          </a:lstStyle>
          <a:p>
            <a:pPr>
              <a:defRPr/>
            </a:pPr>
            <a:endParaRPr lang="en-US"/>
          </a:p>
        </p:txBody>
      </p:sp>
      <p:sp>
        <p:nvSpPr>
          <p:cNvPr id="11" name="Slide Number Placeholder 8"/>
          <p:cNvSpPr>
            <a:spLocks noGrp="1"/>
          </p:cNvSpPr>
          <p:nvPr>
            <p:ph type="sldNum" sz="quarter" idx="12"/>
          </p:nvPr>
        </p:nvSpPr>
        <p:spPr>
          <a:xfrm>
            <a:off x="4419600" y="6477000"/>
            <a:ext cx="381000" cy="304800"/>
          </a:xfrm>
        </p:spPr>
        <p:txBody>
          <a:bodyPr/>
          <a:lstStyle>
            <a:lvl1pPr>
              <a:defRPr/>
            </a:lvl1pPr>
          </a:lstStyle>
          <a:p>
            <a:pPr>
              <a:defRPr/>
            </a:pPr>
            <a:fld id="{14E2FE4D-827D-4D33-BB3A-EB128C9D8329}"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Line 7"/>
          <p:cNvSpPr>
            <a:spLocks noChangeShapeType="1"/>
          </p:cNvSpPr>
          <p:nvPr userDrawn="1"/>
        </p:nvSpPr>
        <p:spPr bwMode="auto">
          <a:xfrm>
            <a:off x="8763000" y="6580188"/>
            <a:ext cx="0" cy="263525"/>
          </a:xfrm>
          <a:prstGeom prst="line">
            <a:avLst/>
          </a:prstGeom>
          <a:noFill/>
          <a:ln w="9525">
            <a:solidFill>
              <a:schemeClr val="accent1">
                <a:lumMod val="40000"/>
                <a:lumOff val="60000"/>
              </a:schemeClr>
            </a:solidFill>
            <a:round/>
            <a:headEnd/>
            <a:tailEnd/>
          </a:ln>
          <a:effectLst/>
        </p:spPr>
        <p:txBody>
          <a:bodyPr/>
          <a:lstStyle/>
          <a:p>
            <a:pPr>
              <a:defRPr/>
            </a:pPr>
            <a:endParaRPr lang="en-IN" dirty="0">
              <a:latin typeface="Arial" pitchFamily="34" charset="0"/>
              <a:ea typeface="ＭＳ Ｐゴシック" pitchFamily="34" charset="-128"/>
              <a:cs typeface="Arial" charset="0"/>
            </a:endParaRPr>
          </a:p>
        </p:txBody>
      </p:sp>
      <p:sp>
        <p:nvSpPr>
          <p:cNvPr id="2" name="Title 1"/>
          <p:cNvSpPr>
            <a:spLocks noGrp="1"/>
          </p:cNvSpPr>
          <p:nvPr>
            <p:ph type="title"/>
          </p:nvPr>
        </p:nvSpPr>
        <p:spPr/>
        <p:txBody>
          <a:bodyPr/>
          <a:lstStyle/>
          <a:p>
            <a:r>
              <a:rPr lang="en-US"/>
              <a:t>Click to edit Master title style</a:t>
            </a:r>
          </a:p>
        </p:txBody>
      </p:sp>
      <p:sp>
        <p:nvSpPr>
          <p:cNvPr id="4" name="Date Placeholder 3"/>
          <p:cNvSpPr>
            <a:spLocks noGrp="1"/>
          </p:cNvSpPr>
          <p:nvPr>
            <p:ph type="dt" sz="half" idx="10"/>
          </p:nvPr>
        </p:nvSpPr>
        <p:spPr/>
        <p:txBody>
          <a:bodyPr/>
          <a:lstStyle>
            <a:lvl1pPr>
              <a:defRPr/>
            </a:lvl1pPr>
          </a:lstStyle>
          <a:p>
            <a:pPr>
              <a:defRPr/>
            </a:pPr>
            <a:fld id="{F4CC752E-BAE0-47D6-8C18-9D4752E521E3}" type="datetime1">
              <a:rPr lang="en-US" smtClean="0"/>
              <a:pPr>
                <a:defRPr/>
              </a:pPr>
              <a:t>6/14/2019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lgn="r">
              <a:defRPr sz="900">
                <a:solidFill>
                  <a:srgbClr val="898989"/>
                </a:solidFill>
                <a:latin typeface="Calibri" pitchFamily="34" charset="0"/>
                <a:cs typeface="+mn-cs"/>
              </a:defRPr>
            </a:lvl1pPr>
          </a:lstStyle>
          <a:p>
            <a:pPr>
              <a:defRPr/>
            </a:pPr>
            <a:fld id="{07D407CA-6E91-4C3D-BFEB-2BE6944CB0D0}" type="slidenum">
              <a:rPr lang="en-US"/>
              <a:pPr>
                <a:defRPr/>
              </a:pPr>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Line 7"/>
          <p:cNvSpPr>
            <a:spLocks noChangeShapeType="1"/>
          </p:cNvSpPr>
          <p:nvPr userDrawn="1"/>
        </p:nvSpPr>
        <p:spPr bwMode="auto">
          <a:xfrm>
            <a:off x="8763000" y="6580188"/>
            <a:ext cx="0" cy="263525"/>
          </a:xfrm>
          <a:prstGeom prst="line">
            <a:avLst/>
          </a:prstGeom>
          <a:noFill/>
          <a:ln w="9525">
            <a:solidFill>
              <a:schemeClr val="accent1">
                <a:lumMod val="40000"/>
                <a:lumOff val="60000"/>
              </a:schemeClr>
            </a:solidFill>
            <a:round/>
            <a:headEnd/>
            <a:tailEnd/>
          </a:ln>
          <a:effectLst/>
        </p:spPr>
        <p:txBody>
          <a:bodyPr/>
          <a:lstStyle/>
          <a:p>
            <a:pPr>
              <a:defRPr/>
            </a:pPr>
            <a:endParaRPr lang="en-IN" dirty="0">
              <a:latin typeface="Arial" pitchFamily="34" charset="0"/>
              <a:ea typeface="ＭＳ Ｐゴシック" pitchFamily="34" charset="-128"/>
              <a:cs typeface="Arial" charset="0"/>
            </a:endParaRPr>
          </a:p>
        </p:txBody>
      </p:sp>
      <p:sp>
        <p:nvSpPr>
          <p:cNvPr id="3" name="Date Placeholder 1"/>
          <p:cNvSpPr>
            <a:spLocks noGrp="1"/>
          </p:cNvSpPr>
          <p:nvPr>
            <p:ph type="dt" sz="half" idx="10"/>
          </p:nvPr>
        </p:nvSpPr>
        <p:spPr/>
        <p:txBody>
          <a:bodyPr/>
          <a:lstStyle>
            <a:lvl1pPr>
              <a:defRPr/>
            </a:lvl1pPr>
          </a:lstStyle>
          <a:p>
            <a:pPr>
              <a:defRPr/>
            </a:pPr>
            <a:fld id="{FF0527B0-E65C-4ADA-907A-E1BB55B069FA}" type="datetime1">
              <a:rPr lang="en-US" smtClean="0"/>
              <a:pPr>
                <a:defRPr/>
              </a:pPr>
              <a:t>6/14/2019</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lgn="r">
              <a:defRPr sz="900">
                <a:solidFill>
                  <a:srgbClr val="898989"/>
                </a:solidFill>
                <a:latin typeface="Calibri" pitchFamily="34" charset="0"/>
                <a:cs typeface="+mn-cs"/>
              </a:defRPr>
            </a:lvl1pPr>
          </a:lstStyle>
          <a:p>
            <a:pPr>
              <a:defRPr/>
            </a:pPr>
            <a:fld id="{CDEC8CB4-884E-441D-AEAC-5C2499A897AA}" type="slidenum">
              <a:rPr lang="en-US"/>
              <a:pPr>
                <a:defRPr/>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5" name="Line 7"/>
          <p:cNvSpPr>
            <a:spLocks noChangeShapeType="1"/>
          </p:cNvSpPr>
          <p:nvPr userDrawn="1"/>
        </p:nvSpPr>
        <p:spPr bwMode="auto">
          <a:xfrm>
            <a:off x="8763000" y="6580188"/>
            <a:ext cx="0" cy="263525"/>
          </a:xfrm>
          <a:prstGeom prst="line">
            <a:avLst/>
          </a:prstGeom>
          <a:noFill/>
          <a:ln w="9525">
            <a:solidFill>
              <a:schemeClr val="accent1">
                <a:lumMod val="40000"/>
                <a:lumOff val="60000"/>
              </a:schemeClr>
            </a:solidFill>
            <a:round/>
            <a:headEnd/>
            <a:tailEnd/>
          </a:ln>
          <a:effectLst/>
        </p:spPr>
        <p:txBody>
          <a:bodyPr/>
          <a:lstStyle/>
          <a:p>
            <a:pPr>
              <a:defRPr/>
            </a:pPr>
            <a:endParaRPr lang="en-IN" dirty="0">
              <a:latin typeface="Arial" pitchFamily="34" charset="0"/>
              <a:ea typeface="ＭＳ Ｐゴシック" pitchFamily="34" charset="-128"/>
              <a:cs typeface="Arial" charset="0"/>
            </a:endParaRP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Line 7"/>
          <p:cNvSpPr>
            <a:spLocks noChangeShapeType="1"/>
          </p:cNvSpPr>
          <p:nvPr userDrawn="1"/>
        </p:nvSpPr>
        <p:spPr bwMode="auto">
          <a:xfrm>
            <a:off x="8763000" y="6580188"/>
            <a:ext cx="0" cy="263525"/>
          </a:xfrm>
          <a:prstGeom prst="line">
            <a:avLst/>
          </a:prstGeom>
          <a:noFill/>
          <a:ln w="9525">
            <a:solidFill>
              <a:schemeClr val="accent1">
                <a:lumMod val="40000"/>
                <a:lumOff val="60000"/>
              </a:schemeClr>
            </a:solidFill>
            <a:round/>
            <a:headEnd/>
            <a:tailEnd/>
          </a:ln>
          <a:effectLst/>
        </p:spPr>
        <p:txBody>
          <a:bodyPr/>
          <a:lstStyle/>
          <a:p>
            <a:pPr>
              <a:defRPr/>
            </a:pPr>
            <a:endParaRPr lang="en-IN" dirty="0">
              <a:latin typeface="Arial" pitchFamily="34" charset="0"/>
              <a:ea typeface="ＭＳ Ｐゴシック" pitchFamily="34" charset="-128"/>
              <a:cs typeface="Arial" charset="0"/>
            </a:endParaRPr>
          </a:p>
        </p:txBody>
      </p:sp>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B21D2674-21E2-402A-981C-F16089C14F2E}" type="datetime1">
              <a:rPr lang="en-US" smtClean="0"/>
              <a:pPr>
                <a:defRPr/>
              </a:pPr>
              <a:t>6/14/2019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lgn="r">
              <a:defRPr sz="900">
                <a:solidFill>
                  <a:srgbClr val="898989"/>
                </a:solidFill>
                <a:latin typeface="Calibri" pitchFamily="34" charset="0"/>
                <a:cs typeface="+mn-cs"/>
              </a:defRPr>
            </a:lvl1pPr>
          </a:lstStyle>
          <a:p>
            <a:pPr>
              <a:defRPr/>
            </a:pPr>
            <a:fld id="{4B9C0056-5E04-4835-852E-256294B5D515}" type="slidenum">
              <a:rPr lang="en-US"/>
              <a:pPr>
                <a:defRPr/>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Line 7"/>
          <p:cNvSpPr>
            <a:spLocks noChangeShapeType="1"/>
          </p:cNvSpPr>
          <p:nvPr userDrawn="1"/>
        </p:nvSpPr>
        <p:spPr bwMode="auto">
          <a:xfrm>
            <a:off x="8763000" y="6580188"/>
            <a:ext cx="0" cy="263525"/>
          </a:xfrm>
          <a:prstGeom prst="line">
            <a:avLst/>
          </a:prstGeom>
          <a:noFill/>
          <a:ln w="9525">
            <a:solidFill>
              <a:schemeClr val="accent1">
                <a:lumMod val="40000"/>
                <a:lumOff val="60000"/>
              </a:schemeClr>
            </a:solidFill>
            <a:round/>
            <a:headEnd/>
            <a:tailEnd/>
          </a:ln>
          <a:effectLst/>
        </p:spPr>
        <p:txBody>
          <a:bodyPr/>
          <a:lstStyle/>
          <a:p>
            <a:pPr>
              <a:defRPr/>
            </a:pPr>
            <a:endParaRPr lang="en-IN" dirty="0">
              <a:latin typeface="Arial" pitchFamily="34" charset="0"/>
              <a:ea typeface="ＭＳ Ｐゴシック" pitchFamily="34" charset="-128"/>
              <a:cs typeface="Arial" charset="0"/>
            </a:endParaRPr>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Date Placeholder 3"/>
          <p:cNvSpPr>
            <a:spLocks noGrp="1"/>
          </p:cNvSpPr>
          <p:nvPr>
            <p:ph type="dt" sz="half" idx="10"/>
          </p:nvPr>
        </p:nvSpPr>
        <p:spPr/>
        <p:txBody>
          <a:bodyPr/>
          <a:lstStyle>
            <a:lvl1pPr>
              <a:defRPr/>
            </a:lvl1pPr>
          </a:lstStyle>
          <a:p>
            <a:pPr>
              <a:defRPr/>
            </a:pPr>
            <a:fld id="{C6BC0E9D-E16A-42B4-B4C4-11E65B4D20CA}" type="datetime1">
              <a:rPr lang="en-US" smtClean="0"/>
              <a:pPr>
                <a:defRPr/>
              </a:pPr>
              <a:t>6/14/2019</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lgn="r">
              <a:defRPr sz="900">
                <a:solidFill>
                  <a:srgbClr val="898989"/>
                </a:solidFill>
                <a:latin typeface="Calibri" pitchFamily="34" charset="0"/>
                <a:cs typeface="+mn-cs"/>
              </a:defRPr>
            </a:lvl1pPr>
          </a:lstStyle>
          <a:p>
            <a:pPr>
              <a:defRPr/>
            </a:pPr>
            <a:fld id="{39CEAC2B-BFDD-47F9-A534-001B7B859314}" type="slidenum">
              <a:rPr lang="en-US"/>
              <a:pPr>
                <a:defRPr/>
              </a:pPr>
              <a:t>‹#›</a:t>
            </a:fld>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Line 7"/>
          <p:cNvSpPr>
            <a:spLocks noChangeShapeType="1"/>
          </p:cNvSpPr>
          <p:nvPr userDrawn="1"/>
        </p:nvSpPr>
        <p:spPr bwMode="auto">
          <a:xfrm>
            <a:off x="8763000" y="6580188"/>
            <a:ext cx="0" cy="263525"/>
          </a:xfrm>
          <a:prstGeom prst="line">
            <a:avLst/>
          </a:prstGeom>
          <a:noFill/>
          <a:ln w="9525">
            <a:solidFill>
              <a:schemeClr val="accent1">
                <a:lumMod val="40000"/>
                <a:lumOff val="60000"/>
              </a:schemeClr>
            </a:solidFill>
            <a:round/>
            <a:headEnd/>
            <a:tailEnd/>
          </a:ln>
          <a:effectLst/>
        </p:spPr>
        <p:txBody>
          <a:bodyPr/>
          <a:lstStyle/>
          <a:p>
            <a:pPr>
              <a:defRPr/>
            </a:pPr>
            <a:endParaRPr lang="en-IN" dirty="0">
              <a:latin typeface="Arial" pitchFamily="34" charset="0"/>
              <a:ea typeface="ＭＳ Ｐゴシック" pitchFamily="34" charset="-128"/>
              <a:cs typeface="Arial" charset="0"/>
            </a:endParaRPr>
          </a:p>
        </p:txBody>
      </p:sp>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667210CC-B8C6-49DB-8DA7-30A365DC0B42}" type="datetime1">
              <a:rPr lang="en-US" smtClean="0"/>
              <a:pPr>
                <a:defRPr/>
              </a:pPr>
              <a:t>6/14/2019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lgn="r">
              <a:defRPr sz="900">
                <a:solidFill>
                  <a:srgbClr val="898989"/>
                </a:solidFill>
                <a:latin typeface="Calibri" pitchFamily="34" charset="0"/>
                <a:cs typeface="+mn-cs"/>
              </a:defRPr>
            </a:lvl1pPr>
          </a:lstStyle>
          <a:p>
            <a:pPr>
              <a:defRPr/>
            </a:pPr>
            <a:fld id="{FCF93AF6-BD78-44BE-AC72-318D4DEED7A3}" type="slidenum">
              <a:rPr lang="en-US"/>
              <a:pPr>
                <a:defRPr/>
              </a:pPr>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Line 7"/>
          <p:cNvSpPr>
            <a:spLocks noChangeShapeType="1"/>
          </p:cNvSpPr>
          <p:nvPr userDrawn="1"/>
        </p:nvSpPr>
        <p:spPr bwMode="auto">
          <a:xfrm>
            <a:off x="8763000" y="6580188"/>
            <a:ext cx="0" cy="263525"/>
          </a:xfrm>
          <a:prstGeom prst="line">
            <a:avLst/>
          </a:prstGeom>
          <a:noFill/>
          <a:ln w="9525">
            <a:solidFill>
              <a:schemeClr val="accent1">
                <a:lumMod val="40000"/>
                <a:lumOff val="60000"/>
              </a:schemeClr>
            </a:solidFill>
            <a:round/>
            <a:headEnd/>
            <a:tailEnd/>
          </a:ln>
          <a:effectLst/>
        </p:spPr>
        <p:txBody>
          <a:bodyPr/>
          <a:lstStyle/>
          <a:p>
            <a:pPr>
              <a:defRPr/>
            </a:pPr>
            <a:endParaRPr lang="en-IN" dirty="0">
              <a:latin typeface="Arial" pitchFamily="34" charset="0"/>
              <a:ea typeface="ＭＳ Ｐゴシック" pitchFamily="34" charset="-128"/>
              <a:cs typeface="Arial" charset="0"/>
            </a:endParaRPr>
          </a:p>
        </p:txBody>
      </p:sp>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CF1998EC-B202-420D-8793-F19464DB14B4}" type="datetime1">
              <a:rPr lang="en-US" smtClean="0"/>
              <a:pPr>
                <a:defRPr/>
              </a:pPr>
              <a:t>6/14/2019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lgn="r">
              <a:defRPr sz="900">
                <a:solidFill>
                  <a:srgbClr val="898989"/>
                </a:solidFill>
                <a:latin typeface="Calibri" pitchFamily="34" charset="0"/>
                <a:cs typeface="+mn-cs"/>
              </a:defRPr>
            </a:lvl1pPr>
          </a:lstStyle>
          <a:p>
            <a:pPr>
              <a:defRPr/>
            </a:pPr>
            <a:fld id="{AD221C2E-EBFE-4D29-B006-A2D2B74CD968}"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Line 7"/>
          <p:cNvSpPr>
            <a:spLocks noChangeShapeType="1"/>
          </p:cNvSpPr>
          <p:nvPr userDrawn="1"/>
        </p:nvSpPr>
        <p:spPr bwMode="auto">
          <a:xfrm>
            <a:off x="8763000" y="6580188"/>
            <a:ext cx="0" cy="263525"/>
          </a:xfrm>
          <a:prstGeom prst="line">
            <a:avLst/>
          </a:prstGeom>
          <a:noFill/>
          <a:ln w="9525">
            <a:solidFill>
              <a:schemeClr val="accent1">
                <a:lumMod val="40000"/>
                <a:lumOff val="60000"/>
              </a:schemeClr>
            </a:solidFill>
            <a:round/>
            <a:headEnd/>
            <a:tailEnd/>
          </a:ln>
          <a:effectLst/>
        </p:spPr>
        <p:txBody>
          <a:bodyPr/>
          <a:lstStyle/>
          <a:p>
            <a:pPr>
              <a:defRPr/>
            </a:pPr>
            <a:endParaRPr lang="en-IN" dirty="0">
              <a:latin typeface="Arial" pitchFamily="34" charset="0"/>
              <a:ea typeface="ＭＳ Ｐゴシック" pitchFamily="34" charset="-128"/>
              <a:cs typeface="Arial" charset="0"/>
            </a:endParaRPr>
          </a:p>
        </p:txBody>
      </p:sp>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B5ACB5C9-2183-4F71-974D-224B5D5523A6}" type="datetime1">
              <a:rPr lang="en-US" smtClean="0"/>
              <a:pPr>
                <a:defRPr/>
              </a:pPr>
              <a:t>6/14/2019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lgn="r">
              <a:defRPr sz="900">
                <a:solidFill>
                  <a:srgbClr val="898989"/>
                </a:solidFill>
                <a:latin typeface="Calibri" pitchFamily="34" charset="0"/>
                <a:cs typeface="+mn-cs"/>
              </a:defRPr>
            </a:lvl1pPr>
          </a:lstStyle>
          <a:p>
            <a:pPr>
              <a:defRPr/>
            </a:pPr>
            <a:fld id="{E73BE306-5CC0-4978-AF82-C49EB1C0E3D5}"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Line 7"/>
          <p:cNvSpPr>
            <a:spLocks noChangeShapeType="1"/>
          </p:cNvSpPr>
          <p:nvPr userDrawn="1"/>
        </p:nvSpPr>
        <p:spPr bwMode="auto">
          <a:xfrm>
            <a:off x="8763000" y="6580188"/>
            <a:ext cx="0" cy="263525"/>
          </a:xfrm>
          <a:prstGeom prst="line">
            <a:avLst/>
          </a:prstGeom>
          <a:noFill/>
          <a:ln w="9525">
            <a:solidFill>
              <a:schemeClr val="accent1">
                <a:lumMod val="40000"/>
                <a:lumOff val="60000"/>
              </a:schemeClr>
            </a:solidFill>
            <a:round/>
            <a:headEnd/>
            <a:tailEnd/>
          </a:ln>
          <a:effectLst/>
        </p:spPr>
        <p:txBody>
          <a:bodyPr/>
          <a:lstStyle/>
          <a:p>
            <a:pPr>
              <a:defRPr/>
            </a:pPr>
            <a:endParaRPr lang="en-IN" dirty="0">
              <a:latin typeface="Arial" pitchFamily="34" charset="0"/>
              <a:ea typeface="ＭＳ Ｐゴシック" pitchFamily="34" charset="-128"/>
              <a:cs typeface="Arial" charset="0"/>
            </a:endParaRPr>
          </a:p>
        </p:txBody>
      </p:sp>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609600" y="1524000"/>
            <a:ext cx="38862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00600" y="1524000"/>
            <a:ext cx="38862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p:txBody>
          <a:bodyPr/>
          <a:lstStyle>
            <a:lvl1pPr>
              <a:defRPr/>
            </a:lvl1pPr>
          </a:lstStyle>
          <a:p>
            <a:pPr>
              <a:defRPr/>
            </a:pPr>
            <a:fld id="{F36E64F2-62D6-44C7-AAB0-255014C145D8}" type="datetime1">
              <a:rPr lang="en-US" smtClean="0"/>
              <a:pPr>
                <a:defRPr/>
              </a:pPr>
              <a:t>6/14/2019</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lgn="r">
              <a:defRPr sz="900">
                <a:solidFill>
                  <a:srgbClr val="898989"/>
                </a:solidFill>
                <a:latin typeface="Calibri" pitchFamily="34" charset="0"/>
                <a:cs typeface="+mn-cs"/>
              </a:defRPr>
            </a:lvl1pPr>
          </a:lstStyle>
          <a:p>
            <a:pPr>
              <a:defRPr/>
            </a:pPr>
            <a:fld id="{73A6DF9B-5A58-43B5-9664-6C9EF19D277A}"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Slide Number Placeholder 5"/>
          <p:cNvSpPr txBox="1">
            <a:spLocks/>
          </p:cNvSpPr>
          <p:nvPr userDrawn="1"/>
        </p:nvSpPr>
        <p:spPr>
          <a:xfrm>
            <a:off x="8839200" y="6580188"/>
            <a:ext cx="276225" cy="263525"/>
          </a:xfrm>
          <a:prstGeom prst="rect">
            <a:avLst/>
          </a:prstGeom>
        </p:spPr>
        <p:txBody>
          <a:bodyPr anchor="ctr"/>
          <a:lstStyle>
            <a:lvl1pPr algn="r">
              <a:defRPr sz="900">
                <a:solidFill>
                  <a:srgbClr val="898989"/>
                </a:solidFill>
                <a:latin typeface="Calibri" pitchFamily="34" charset="0"/>
                <a:cs typeface="+mn-cs"/>
              </a:defRPr>
            </a:lvl1pPr>
          </a:lstStyle>
          <a:p>
            <a:pPr>
              <a:defRPr/>
            </a:pPr>
            <a:fld id="{CE3473C8-32AE-402C-BDFF-89E824792B7B}" type="slidenum">
              <a:rPr lang="en-US" smtClean="0">
                <a:ea typeface="ＭＳ Ｐゴシック" pitchFamily="34" charset="-128"/>
              </a:rPr>
              <a:pPr>
                <a:defRPr/>
              </a:pPr>
              <a:t>‹#›</a:t>
            </a:fld>
            <a:endParaRPr lang="en-US" dirty="0">
              <a:ea typeface="ＭＳ Ｐゴシック" pitchFamily="34" charset="-128"/>
            </a:endParaRPr>
          </a:p>
        </p:txBody>
      </p:sp>
      <p:sp>
        <p:nvSpPr>
          <p:cNvPr id="8" name="Line 7"/>
          <p:cNvSpPr>
            <a:spLocks noChangeShapeType="1"/>
          </p:cNvSpPr>
          <p:nvPr userDrawn="1"/>
        </p:nvSpPr>
        <p:spPr bwMode="auto">
          <a:xfrm>
            <a:off x="8763000" y="6580188"/>
            <a:ext cx="0" cy="263525"/>
          </a:xfrm>
          <a:prstGeom prst="line">
            <a:avLst/>
          </a:prstGeom>
          <a:noFill/>
          <a:ln w="9525">
            <a:solidFill>
              <a:schemeClr val="accent1">
                <a:lumMod val="40000"/>
                <a:lumOff val="60000"/>
              </a:schemeClr>
            </a:solidFill>
            <a:round/>
            <a:headEnd/>
            <a:tailEnd/>
          </a:ln>
          <a:effectLst/>
        </p:spPr>
        <p:txBody>
          <a:bodyPr/>
          <a:lstStyle/>
          <a:p>
            <a:pPr>
              <a:defRPr/>
            </a:pPr>
            <a:endParaRPr lang="en-IN" dirty="0">
              <a:latin typeface="Arial" pitchFamily="34" charset="0"/>
              <a:ea typeface="ＭＳ Ｐゴシック" pitchFamily="34" charset="-128"/>
              <a:cs typeface="Arial" charset="0"/>
            </a:endParaRPr>
          </a:p>
        </p:txBody>
      </p: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447800"/>
            <a:ext cx="388784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087562"/>
            <a:ext cx="388784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797425" y="1447800"/>
            <a:ext cx="38893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97425" y="2087562"/>
            <a:ext cx="38893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Date Placeholder 6"/>
          <p:cNvSpPr>
            <a:spLocks noGrp="1"/>
          </p:cNvSpPr>
          <p:nvPr>
            <p:ph type="dt" sz="half" idx="10"/>
          </p:nvPr>
        </p:nvSpPr>
        <p:spPr/>
        <p:txBody>
          <a:bodyPr/>
          <a:lstStyle>
            <a:lvl1pPr>
              <a:defRPr/>
            </a:lvl1pPr>
          </a:lstStyle>
          <a:p>
            <a:pPr>
              <a:defRPr/>
            </a:pPr>
            <a:fld id="{EEEBC566-0699-4731-A7BB-31AFA107B7BB}" type="datetime1">
              <a:rPr lang="en-US" smtClean="0"/>
              <a:pPr>
                <a:defRPr/>
              </a:pPr>
              <a:t>6/14/2019</a:t>
            </a:fld>
            <a:endParaRPr lang="en-US"/>
          </a:p>
        </p:txBody>
      </p:sp>
      <p:sp>
        <p:nvSpPr>
          <p:cNvPr id="10" name="Footer Placeholder 7"/>
          <p:cNvSpPr>
            <a:spLocks noGrp="1"/>
          </p:cNvSpPr>
          <p:nvPr>
            <p:ph type="ftr" sz="quarter" idx="11"/>
          </p:nvPr>
        </p:nvSpPr>
        <p:spPr/>
        <p:txBody>
          <a:bodyPr/>
          <a:lstStyle>
            <a:lvl1pPr>
              <a:defRPr/>
            </a:lvl1pPr>
          </a:lstStyle>
          <a:p>
            <a:pPr>
              <a:defRPr/>
            </a:pPr>
            <a:endParaRPr lang="en-US"/>
          </a:p>
        </p:txBody>
      </p:sp>
      <p:sp>
        <p:nvSpPr>
          <p:cNvPr id="11" name="Slide Number Placeholder 8"/>
          <p:cNvSpPr>
            <a:spLocks noGrp="1"/>
          </p:cNvSpPr>
          <p:nvPr>
            <p:ph type="sldNum" sz="quarter" idx="12"/>
          </p:nvPr>
        </p:nvSpPr>
        <p:spPr>
          <a:xfrm>
            <a:off x="4419600" y="6477000"/>
            <a:ext cx="381000" cy="304800"/>
          </a:xfrm>
        </p:spPr>
        <p:txBody>
          <a:bodyPr/>
          <a:lstStyle>
            <a:lvl1pPr>
              <a:defRPr/>
            </a:lvl1pPr>
          </a:lstStyle>
          <a:p>
            <a:pPr>
              <a:defRPr/>
            </a:pPr>
            <a:fld id="{7B8431A3-9C84-482B-A7B8-0D437741128C}"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Line 7"/>
          <p:cNvSpPr>
            <a:spLocks noChangeShapeType="1"/>
          </p:cNvSpPr>
          <p:nvPr userDrawn="1"/>
        </p:nvSpPr>
        <p:spPr bwMode="auto">
          <a:xfrm>
            <a:off x="8763000" y="6580188"/>
            <a:ext cx="0" cy="263525"/>
          </a:xfrm>
          <a:prstGeom prst="line">
            <a:avLst/>
          </a:prstGeom>
          <a:noFill/>
          <a:ln w="9525">
            <a:solidFill>
              <a:schemeClr val="accent1">
                <a:lumMod val="40000"/>
                <a:lumOff val="60000"/>
              </a:schemeClr>
            </a:solidFill>
            <a:round/>
            <a:headEnd/>
            <a:tailEnd/>
          </a:ln>
          <a:effectLst/>
        </p:spPr>
        <p:txBody>
          <a:bodyPr/>
          <a:lstStyle/>
          <a:p>
            <a:pPr>
              <a:defRPr/>
            </a:pPr>
            <a:endParaRPr lang="en-IN" dirty="0">
              <a:latin typeface="Arial" pitchFamily="34" charset="0"/>
              <a:ea typeface="ＭＳ Ｐゴシック" pitchFamily="34" charset="-128"/>
              <a:cs typeface="Arial" charset="0"/>
            </a:endParaRPr>
          </a:p>
        </p:txBody>
      </p:sp>
      <p:sp>
        <p:nvSpPr>
          <p:cNvPr id="2" name="Title 1"/>
          <p:cNvSpPr>
            <a:spLocks noGrp="1"/>
          </p:cNvSpPr>
          <p:nvPr>
            <p:ph type="title"/>
          </p:nvPr>
        </p:nvSpPr>
        <p:spPr/>
        <p:txBody>
          <a:bodyPr/>
          <a:lstStyle/>
          <a:p>
            <a:r>
              <a:rPr lang="en-US"/>
              <a:t>Click to edit Master title style</a:t>
            </a:r>
          </a:p>
        </p:txBody>
      </p:sp>
      <p:sp>
        <p:nvSpPr>
          <p:cNvPr id="4" name="Date Placeholder 3"/>
          <p:cNvSpPr>
            <a:spLocks noGrp="1"/>
          </p:cNvSpPr>
          <p:nvPr>
            <p:ph type="dt" sz="half" idx="10"/>
          </p:nvPr>
        </p:nvSpPr>
        <p:spPr/>
        <p:txBody>
          <a:bodyPr/>
          <a:lstStyle>
            <a:lvl1pPr>
              <a:defRPr/>
            </a:lvl1pPr>
          </a:lstStyle>
          <a:p>
            <a:pPr>
              <a:defRPr/>
            </a:pPr>
            <a:fld id="{18523E0D-8B55-40BA-91C5-B889BC4112B0}" type="datetime1">
              <a:rPr lang="en-US" smtClean="0"/>
              <a:pPr>
                <a:defRPr/>
              </a:pPr>
              <a:t>6/14/2019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lgn="r">
              <a:defRPr sz="900">
                <a:solidFill>
                  <a:srgbClr val="898989"/>
                </a:solidFill>
                <a:latin typeface="Calibri" pitchFamily="34" charset="0"/>
                <a:cs typeface="+mn-cs"/>
              </a:defRPr>
            </a:lvl1pPr>
          </a:lstStyle>
          <a:p>
            <a:pPr>
              <a:defRPr/>
            </a:pPr>
            <a:fld id="{84DACA20-6D4B-433A-ACF3-F59A9967FC83}"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Line 7"/>
          <p:cNvSpPr>
            <a:spLocks noChangeShapeType="1"/>
          </p:cNvSpPr>
          <p:nvPr userDrawn="1"/>
        </p:nvSpPr>
        <p:spPr bwMode="auto">
          <a:xfrm>
            <a:off x="8763000" y="6580188"/>
            <a:ext cx="0" cy="263525"/>
          </a:xfrm>
          <a:prstGeom prst="line">
            <a:avLst/>
          </a:prstGeom>
          <a:noFill/>
          <a:ln w="9525">
            <a:solidFill>
              <a:schemeClr val="accent1">
                <a:lumMod val="40000"/>
                <a:lumOff val="60000"/>
              </a:schemeClr>
            </a:solidFill>
            <a:round/>
            <a:headEnd/>
            <a:tailEnd/>
          </a:ln>
          <a:effectLst/>
        </p:spPr>
        <p:txBody>
          <a:bodyPr/>
          <a:lstStyle/>
          <a:p>
            <a:pPr>
              <a:defRPr/>
            </a:pPr>
            <a:endParaRPr lang="en-IN" dirty="0">
              <a:latin typeface="Arial" pitchFamily="34" charset="0"/>
              <a:ea typeface="ＭＳ Ｐゴシック" pitchFamily="34" charset="-128"/>
              <a:cs typeface="Arial" charset="0"/>
            </a:endParaRPr>
          </a:p>
        </p:txBody>
      </p:sp>
      <p:sp>
        <p:nvSpPr>
          <p:cNvPr id="3" name="Date Placeholder 1"/>
          <p:cNvSpPr>
            <a:spLocks noGrp="1"/>
          </p:cNvSpPr>
          <p:nvPr>
            <p:ph type="dt" sz="half" idx="10"/>
          </p:nvPr>
        </p:nvSpPr>
        <p:spPr/>
        <p:txBody>
          <a:bodyPr/>
          <a:lstStyle>
            <a:lvl1pPr>
              <a:defRPr/>
            </a:lvl1pPr>
          </a:lstStyle>
          <a:p>
            <a:pPr>
              <a:defRPr/>
            </a:pPr>
            <a:fld id="{9822F1E7-5E1D-45DE-B916-3F3181E0DDD3}" type="datetime1">
              <a:rPr lang="en-US" smtClean="0"/>
              <a:pPr>
                <a:defRPr/>
              </a:pPr>
              <a:t>6/14/2019</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lgn="r">
              <a:defRPr sz="900">
                <a:solidFill>
                  <a:srgbClr val="898989"/>
                </a:solidFill>
                <a:latin typeface="Calibri" pitchFamily="34" charset="0"/>
                <a:cs typeface="+mn-cs"/>
              </a:defRPr>
            </a:lvl1pPr>
          </a:lstStyle>
          <a:p>
            <a:pPr>
              <a:defRPr/>
            </a:pPr>
            <a:fld id="{E978384D-F085-43B6-ACB8-249ACA9F892F}"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Line 7"/>
          <p:cNvSpPr>
            <a:spLocks noChangeShapeType="1"/>
          </p:cNvSpPr>
          <p:nvPr userDrawn="1"/>
        </p:nvSpPr>
        <p:spPr bwMode="auto">
          <a:xfrm>
            <a:off x="8763000" y="6580188"/>
            <a:ext cx="0" cy="263525"/>
          </a:xfrm>
          <a:prstGeom prst="line">
            <a:avLst/>
          </a:prstGeom>
          <a:noFill/>
          <a:ln w="9525">
            <a:solidFill>
              <a:schemeClr val="accent1">
                <a:lumMod val="40000"/>
                <a:lumOff val="60000"/>
              </a:schemeClr>
            </a:solidFill>
            <a:round/>
            <a:headEnd/>
            <a:tailEnd/>
          </a:ln>
          <a:effectLst/>
        </p:spPr>
        <p:txBody>
          <a:bodyPr/>
          <a:lstStyle/>
          <a:p>
            <a:pPr>
              <a:defRPr/>
            </a:pPr>
            <a:endParaRPr lang="en-IN" dirty="0">
              <a:latin typeface="Arial" pitchFamily="34" charset="0"/>
              <a:ea typeface="ＭＳ Ｐゴシック" pitchFamily="34" charset="-128"/>
              <a:cs typeface="Arial" charset="0"/>
            </a:endParaRPr>
          </a:p>
        </p:txBody>
      </p:sp>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Date Placeholder 3"/>
          <p:cNvSpPr>
            <a:spLocks noGrp="1"/>
          </p:cNvSpPr>
          <p:nvPr>
            <p:ph type="dt" sz="half" idx="10"/>
          </p:nvPr>
        </p:nvSpPr>
        <p:spPr/>
        <p:txBody>
          <a:bodyPr/>
          <a:lstStyle>
            <a:lvl1pPr>
              <a:defRPr/>
            </a:lvl1pPr>
          </a:lstStyle>
          <a:p>
            <a:pPr>
              <a:defRPr/>
            </a:pPr>
            <a:fld id="{225537B5-7BE6-4022-BE6F-244F38BF12C2}" type="datetime1">
              <a:rPr lang="en-US" smtClean="0"/>
              <a:pPr>
                <a:defRPr/>
              </a:pPr>
              <a:t>6/14/2019</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lgn="r">
              <a:defRPr sz="900">
                <a:solidFill>
                  <a:srgbClr val="898989"/>
                </a:solidFill>
                <a:latin typeface="Calibri" pitchFamily="34" charset="0"/>
                <a:cs typeface="+mn-cs"/>
              </a:defRPr>
            </a:lvl1pPr>
          </a:lstStyle>
          <a:p>
            <a:pPr>
              <a:defRPr/>
            </a:pPr>
            <a:fld id="{B3EF7DCF-24CA-47DE-A4B7-FE2809FF03EC}"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Line 7"/>
          <p:cNvSpPr>
            <a:spLocks noChangeShapeType="1"/>
          </p:cNvSpPr>
          <p:nvPr userDrawn="1"/>
        </p:nvSpPr>
        <p:spPr bwMode="auto">
          <a:xfrm>
            <a:off x="8763000" y="6580188"/>
            <a:ext cx="0" cy="263525"/>
          </a:xfrm>
          <a:prstGeom prst="line">
            <a:avLst/>
          </a:prstGeom>
          <a:noFill/>
          <a:ln w="9525">
            <a:solidFill>
              <a:schemeClr val="accent1">
                <a:lumMod val="40000"/>
                <a:lumOff val="60000"/>
              </a:schemeClr>
            </a:solidFill>
            <a:round/>
            <a:headEnd/>
            <a:tailEnd/>
          </a:ln>
          <a:effectLst/>
        </p:spPr>
        <p:txBody>
          <a:bodyPr/>
          <a:lstStyle/>
          <a:p>
            <a:pPr>
              <a:defRPr/>
            </a:pPr>
            <a:endParaRPr lang="en-IN" dirty="0">
              <a:latin typeface="Arial" pitchFamily="34" charset="0"/>
              <a:ea typeface="ＭＳ Ｐゴシック" pitchFamily="34" charset="-128"/>
              <a:cs typeface="Arial" charset="0"/>
            </a:endParaRPr>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Date Placeholder 3"/>
          <p:cNvSpPr>
            <a:spLocks noGrp="1"/>
          </p:cNvSpPr>
          <p:nvPr>
            <p:ph type="dt" sz="half" idx="10"/>
          </p:nvPr>
        </p:nvSpPr>
        <p:spPr/>
        <p:txBody>
          <a:bodyPr/>
          <a:lstStyle>
            <a:lvl1pPr>
              <a:defRPr/>
            </a:lvl1pPr>
          </a:lstStyle>
          <a:p>
            <a:pPr>
              <a:defRPr/>
            </a:pPr>
            <a:fld id="{2F62DCF2-AD90-4B1B-8A46-48331CA8BDEC}" type="datetime1">
              <a:rPr lang="en-US" smtClean="0"/>
              <a:pPr>
                <a:defRPr/>
              </a:pPr>
              <a:t>6/14/2019</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lgn="r">
              <a:defRPr sz="900">
                <a:solidFill>
                  <a:srgbClr val="898989"/>
                </a:solidFill>
                <a:latin typeface="Calibri" pitchFamily="34" charset="0"/>
                <a:cs typeface="+mn-cs"/>
              </a:defRPr>
            </a:lvl1pPr>
          </a:lstStyle>
          <a:p>
            <a:pPr>
              <a:defRPr/>
            </a:pPr>
            <a:fld id="{987691FF-6A8F-4618-A932-7B737F469E18}"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8077200" cy="868362"/>
          </a:xfrm>
          <a:prstGeom prst="rect">
            <a:avLst/>
          </a:prstGeom>
        </p:spPr>
        <p:txBody>
          <a:bodyPr vert="horz" anchor="t">
            <a:normAutofit/>
          </a:bodyPr>
          <a:lstStyle/>
          <a:p>
            <a:r>
              <a:rPr lang="en-US" dirty="0"/>
              <a:t>Click to edit Master title style</a:t>
            </a:r>
          </a:p>
        </p:txBody>
      </p:sp>
      <p:sp>
        <p:nvSpPr>
          <p:cNvPr id="1027" name="Text Placeholder 2"/>
          <p:cNvSpPr>
            <a:spLocks noGrp="1"/>
          </p:cNvSpPr>
          <p:nvPr>
            <p:ph type="body" idx="1"/>
          </p:nvPr>
        </p:nvSpPr>
        <p:spPr bwMode="auto">
          <a:xfrm>
            <a:off x="609600" y="1219200"/>
            <a:ext cx="8077200" cy="5029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96888" y="6356350"/>
            <a:ext cx="2093912"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ea typeface="ＭＳ Ｐゴシック" pitchFamily="34" charset="-128"/>
                <a:cs typeface="+mn-cs"/>
              </a:defRPr>
            </a:lvl1pPr>
          </a:lstStyle>
          <a:p>
            <a:pPr>
              <a:defRPr/>
            </a:pPr>
            <a:fld id="{A9347C87-6E67-44A1-B656-2BA66D85E8E0}" type="datetime1">
              <a:rPr lang="en-US" smtClean="0"/>
              <a:pPr>
                <a:defRPr/>
              </a:pPr>
              <a:t>6/14/2019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7" name="Rectangle 6"/>
          <p:cNvSpPr/>
          <p:nvPr/>
        </p:nvSpPr>
        <p:spPr>
          <a:xfrm rot="16200000">
            <a:off x="-3276600" y="3276600"/>
            <a:ext cx="6858000" cy="304800"/>
          </a:xfrm>
          <a:prstGeom prst="rect">
            <a:avLst/>
          </a:prstGeom>
          <a:solidFill>
            <a:srgbClr val="3366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Arial" pitchFamily="34" charset="0"/>
              <a:cs typeface="Arial" pitchFamily="34" charset="0"/>
            </a:endParaRPr>
          </a:p>
        </p:txBody>
      </p:sp>
      <p:sp>
        <p:nvSpPr>
          <p:cNvPr id="8" name="Rectangle 7"/>
          <p:cNvSpPr/>
          <p:nvPr/>
        </p:nvSpPr>
        <p:spPr>
          <a:xfrm rot="16200000">
            <a:off x="-3048000" y="3352800"/>
            <a:ext cx="6858000" cy="1524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Arial" pitchFamily="34" charset="0"/>
              <a:cs typeface="Arial" pitchFamily="34" charset="0"/>
            </a:endParaRPr>
          </a:p>
        </p:txBody>
      </p:sp>
      <p:sp>
        <p:nvSpPr>
          <p:cNvPr id="10" name="Slide Number Placeholder 5"/>
          <p:cNvSpPr>
            <a:spLocks noGrp="1"/>
          </p:cNvSpPr>
          <p:nvPr>
            <p:ph type="sldNum" sz="quarter" idx="4"/>
          </p:nvPr>
        </p:nvSpPr>
        <p:spPr>
          <a:xfrm>
            <a:off x="8763000" y="6580188"/>
            <a:ext cx="352425" cy="277812"/>
          </a:xfrm>
          <a:prstGeom prst="rect">
            <a:avLst/>
          </a:prstGeom>
        </p:spPr>
        <p:txBody>
          <a:bodyPr vert="horz" wrap="square" lIns="91440" tIns="45720" rIns="91440" bIns="45720" numCol="1" anchor="ctr" anchorCtr="0" compatLnSpc="1">
            <a:prstTxWarp prst="textNoShape">
              <a:avLst/>
            </a:prstTxWarp>
          </a:bodyPr>
          <a:lstStyle>
            <a:lvl1pPr algn="r">
              <a:defRPr sz="900">
                <a:solidFill>
                  <a:srgbClr val="898989"/>
                </a:solidFill>
                <a:latin typeface="Calibri" pitchFamily="34" charset="0"/>
                <a:ea typeface="ＭＳ Ｐゴシック" pitchFamily="34" charset="-128"/>
                <a:cs typeface="+mn-cs"/>
              </a:defRPr>
            </a:lvl1pPr>
          </a:lstStyle>
          <a:p>
            <a:pPr>
              <a:defRPr/>
            </a:pPr>
            <a:fld id="{94ED7D47-4A06-4DF0-BF29-7C3C0D9A1525}" type="slidenum">
              <a:rPr lang="en-US"/>
              <a:pPr>
                <a:defRPr/>
              </a:pPr>
              <a:t>‹#›</a:t>
            </a:fld>
            <a:endParaRPr lang="en-US" dirty="0"/>
          </a:p>
        </p:txBody>
      </p:sp>
      <p:sp>
        <p:nvSpPr>
          <p:cNvPr id="12" name="Line 7"/>
          <p:cNvSpPr>
            <a:spLocks noChangeShapeType="1"/>
          </p:cNvSpPr>
          <p:nvPr userDrawn="1"/>
        </p:nvSpPr>
        <p:spPr bwMode="auto">
          <a:xfrm>
            <a:off x="8763000" y="6580188"/>
            <a:ext cx="0" cy="263525"/>
          </a:xfrm>
          <a:prstGeom prst="line">
            <a:avLst/>
          </a:prstGeom>
          <a:noFill/>
          <a:ln w="9525">
            <a:solidFill>
              <a:schemeClr val="accent1">
                <a:lumMod val="40000"/>
                <a:lumOff val="60000"/>
              </a:schemeClr>
            </a:solidFill>
            <a:round/>
            <a:headEnd/>
            <a:tailEnd/>
          </a:ln>
          <a:effectLst/>
        </p:spPr>
        <p:txBody>
          <a:bodyPr/>
          <a:lstStyle/>
          <a:p>
            <a:pPr>
              <a:defRPr/>
            </a:pPr>
            <a:endParaRPr lang="en-IN" dirty="0">
              <a:latin typeface="Arial" pitchFamily="34" charset="0"/>
              <a:ea typeface="ＭＳ Ｐゴシック" pitchFamily="34" charset="-128"/>
              <a:cs typeface="Arial" charset="0"/>
            </a:endParaRPr>
          </a:p>
        </p:txBody>
      </p:sp>
    </p:spTree>
  </p:cSld>
  <p:clrMap bg1="lt1" tx1="dk1" bg2="lt2" tx2="dk2" accent1="accent1" accent2="accent2" accent3="accent3" accent4="accent4" accent5="accent5" accent6="accent6" hlink="hlink" folHlink="folHlink"/>
  <p:sldLayoutIdLst>
    <p:sldLayoutId id="2147484887" r:id="rId1"/>
    <p:sldLayoutId id="2147484888" r:id="rId2"/>
    <p:sldLayoutId id="2147484889" r:id="rId3"/>
    <p:sldLayoutId id="2147484890" r:id="rId4"/>
    <p:sldLayoutId id="2147484891" r:id="rId5"/>
    <p:sldLayoutId id="2147484892" r:id="rId6"/>
    <p:sldLayoutId id="2147484893" r:id="rId7"/>
    <p:sldLayoutId id="2147484894" r:id="rId8"/>
    <p:sldLayoutId id="2147484895" r:id="rId9"/>
    <p:sldLayoutId id="2147484896" r:id="rId10"/>
    <p:sldLayoutId id="2147484897" r:id="rId11"/>
  </p:sldLayoutIdLst>
  <p:hf hdr="0" ftr="0" dt="0"/>
  <p:txStyles>
    <p:titleStyle>
      <a:lvl1pPr algn="l" rtl="0" eaLnBrk="0" fontAlgn="base" hangingPunct="0">
        <a:spcBef>
          <a:spcPct val="0"/>
        </a:spcBef>
        <a:spcAft>
          <a:spcPct val="0"/>
        </a:spcAft>
        <a:defRPr lang="en-US" sz="3600" b="1" kern="1200">
          <a:solidFill>
            <a:srgbClr val="262626"/>
          </a:solidFill>
          <a:effectLst>
            <a:outerShdw blurRad="53975" dist="22860" dir="5400000" algn="tl" rotWithShape="0">
              <a:srgbClr val="000000">
                <a:alpha val="55000"/>
              </a:srgbClr>
            </a:outerShdw>
          </a:effectLst>
          <a:latin typeface="+mj-lt"/>
          <a:ea typeface="MS PGothic" pitchFamily="34" charset="-128"/>
          <a:cs typeface="ＭＳ Ｐゴシック" charset="0"/>
        </a:defRPr>
      </a:lvl1pPr>
      <a:lvl2pPr algn="l" rtl="0" eaLnBrk="0" fontAlgn="base" hangingPunct="0">
        <a:spcBef>
          <a:spcPct val="0"/>
        </a:spcBef>
        <a:spcAft>
          <a:spcPct val="0"/>
        </a:spcAft>
        <a:defRPr sz="3600" b="1">
          <a:solidFill>
            <a:srgbClr val="262626"/>
          </a:solidFill>
          <a:latin typeface="Calibri" pitchFamily="34" charset="0"/>
          <a:ea typeface="MS PGothic" pitchFamily="34" charset="-128"/>
          <a:cs typeface="ＭＳ Ｐゴシック" charset="0"/>
        </a:defRPr>
      </a:lvl2pPr>
      <a:lvl3pPr algn="l" rtl="0" eaLnBrk="0" fontAlgn="base" hangingPunct="0">
        <a:spcBef>
          <a:spcPct val="0"/>
        </a:spcBef>
        <a:spcAft>
          <a:spcPct val="0"/>
        </a:spcAft>
        <a:defRPr sz="3600" b="1">
          <a:solidFill>
            <a:srgbClr val="262626"/>
          </a:solidFill>
          <a:latin typeface="Calibri" pitchFamily="34" charset="0"/>
          <a:ea typeface="MS PGothic" pitchFamily="34" charset="-128"/>
          <a:cs typeface="ＭＳ Ｐゴシック" charset="0"/>
        </a:defRPr>
      </a:lvl3pPr>
      <a:lvl4pPr algn="l" rtl="0" eaLnBrk="0" fontAlgn="base" hangingPunct="0">
        <a:spcBef>
          <a:spcPct val="0"/>
        </a:spcBef>
        <a:spcAft>
          <a:spcPct val="0"/>
        </a:spcAft>
        <a:defRPr sz="3600" b="1">
          <a:solidFill>
            <a:srgbClr val="262626"/>
          </a:solidFill>
          <a:latin typeface="Calibri" pitchFamily="34" charset="0"/>
          <a:ea typeface="MS PGothic" pitchFamily="34" charset="-128"/>
          <a:cs typeface="ＭＳ Ｐゴシック" charset="0"/>
        </a:defRPr>
      </a:lvl4pPr>
      <a:lvl5pPr algn="l" rtl="0" eaLnBrk="0" fontAlgn="base" hangingPunct="0">
        <a:spcBef>
          <a:spcPct val="0"/>
        </a:spcBef>
        <a:spcAft>
          <a:spcPct val="0"/>
        </a:spcAft>
        <a:defRPr sz="3600" b="1">
          <a:solidFill>
            <a:srgbClr val="262626"/>
          </a:solidFill>
          <a:latin typeface="Calibri" pitchFamily="34" charset="0"/>
          <a:ea typeface="MS PGothic" pitchFamily="34" charset="-128"/>
          <a:cs typeface="ＭＳ Ｐゴシック" charset="0"/>
        </a:defRPr>
      </a:lvl5pPr>
      <a:lvl6pPr marL="457200" algn="l" rtl="0" fontAlgn="base">
        <a:spcBef>
          <a:spcPct val="0"/>
        </a:spcBef>
        <a:spcAft>
          <a:spcPct val="0"/>
        </a:spcAft>
        <a:defRPr sz="3600" b="1">
          <a:solidFill>
            <a:srgbClr val="262626"/>
          </a:solidFill>
          <a:latin typeface="Calibri" pitchFamily="34" charset="0"/>
        </a:defRPr>
      </a:lvl6pPr>
      <a:lvl7pPr marL="914400" algn="l" rtl="0" fontAlgn="base">
        <a:spcBef>
          <a:spcPct val="0"/>
        </a:spcBef>
        <a:spcAft>
          <a:spcPct val="0"/>
        </a:spcAft>
        <a:defRPr sz="3600" b="1">
          <a:solidFill>
            <a:srgbClr val="262626"/>
          </a:solidFill>
          <a:latin typeface="Calibri" pitchFamily="34" charset="0"/>
        </a:defRPr>
      </a:lvl7pPr>
      <a:lvl8pPr marL="1371600" algn="l" rtl="0" fontAlgn="base">
        <a:spcBef>
          <a:spcPct val="0"/>
        </a:spcBef>
        <a:spcAft>
          <a:spcPct val="0"/>
        </a:spcAft>
        <a:defRPr sz="3600" b="1">
          <a:solidFill>
            <a:srgbClr val="262626"/>
          </a:solidFill>
          <a:latin typeface="Calibri" pitchFamily="34" charset="0"/>
        </a:defRPr>
      </a:lvl8pPr>
      <a:lvl9pPr marL="1828800" algn="l" rtl="0" fontAlgn="base">
        <a:spcBef>
          <a:spcPct val="0"/>
        </a:spcBef>
        <a:spcAft>
          <a:spcPct val="0"/>
        </a:spcAft>
        <a:defRPr sz="3600" b="1">
          <a:solidFill>
            <a:srgbClr val="262626"/>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1600" kern="1200">
          <a:solidFill>
            <a:schemeClr val="tx1"/>
          </a:solidFill>
          <a:latin typeface="+mn-lt"/>
          <a:ea typeface="MS PGothic" pitchFamily="34" charset="-128"/>
          <a:cs typeface="ＭＳ Ｐゴシック" charset="0"/>
        </a:defRPr>
      </a:lvl1pPr>
      <a:lvl2pPr marL="742950" indent="-285750" algn="l" rtl="0" eaLnBrk="0" fontAlgn="base" hangingPunct="0">
        <a:spcBef>
          <a:spcPct val="20000"/>
        </a:spcBef>
        <a:spcAft>
          <a:spcPct val="0"/>
        </a:spcAft>
        <a:buFont typeface="Arial" charset="0"/>
        <a:buChar char="–"/>
        <a:defRPr sz="1400" kern="1200">
          <a:solidFill>
            <a:schemeClr val="tx1"/>
          </a:solidFill>
          <a:latin typeface="+mn-lt"/>
          <a:ea typeface="MS PGothic" pitchFamily="34" charset="-128"/>
          <a:cs typeface="+mn-cs"/>
        </a:defRPr>
      </a:lvl2pPr>
      <a:lvl3pPr marL="1143000" indent="-228600" algn="l" rtl="0" eaLnBrk="0" fontAlgn="base" hangingPunct="0">
        <a:spcBef>
          <a:spcPct val="20000"/>
        </a:spcBef>
        <a:spcAft>
          <a:spcPct val="0"/>
        </a:spcAft>
        <a:buFont typeface="Arial" charset="0"/>
        <a:buChar char="•"/>
        <a:defRPr sz="1200" kern="1200">
          <a:solidFill>
            <a:schemeClr val="tx1"/>
          </a:solidFill>
          <a:latin typeface="+mn-lt"/>
          <a:ea typeface="MS PGothic" pitchFamily="34" charset="-128"/>
          <a:cs typeface="+mn-cs"/>
        </a:defRPr>
      </a:lvl3pPr>
      <a:lvl4pPr marL="1600200" indent="-228600" algn="l" rtl="0" eaLnBrk="0" fontAlgn="base" hangingPunct="0">
        <a:spcBef>
          <a:spcPct val="20000"/>
        </a:spcBef>
        <a:spcAft>
          <a:spcPct val="0"/>
        </a:spcAft>
        <a:buFont typeface="Arial" charset="0"/>
        <a:buChar char="–"/>
        <a:defRPr sz="1100" kern="1200">
          <a:solidFill>
            <a:schemeClr val="tx1"/>
          </a:solidFill>
          <a:latin typeface="+mn-lt"/>
          <a:ea typeface="MS PGothic" pitchFamily="34" charset="-128"/>
          <a:cs typeface="+mn-cs"/>
        </a:defRPr>
      </a:lvl4pPr>
      <a:lvl5pPr marL="2057400" indent="-228600" algn="l" rtl="0" eaLnBrk="0" fontAlgn="base" hangingPunct="0">
        <a:spcBef>
          <a:spcPct val="20000"/>
        </a:spcBef>
        <a:spcAft>
          <a:spcPct val="0"/>
        </a:spcAft>
        <a:buFont typeface="Arial" charset="0"/>
        <a:buChar char="»"/>
        <a:defRPr sz="1100" kern="1200">
          <a:solidFill>
            <a:schemeClr val="tx1"/>
          </a:solidFill>
          <a:latin typeface="+mn-lt"/>
          <a:ea typeface="MS PGothic"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8077200" cy="868362"/>
          </a:xfrm>
          <a:prstGeom prst="rect">
            <a:avLst/>
          </a:prstGeom>
        </p:spPr>
        <p:txBody>
          <a:bodyPr vert="horz" anchor="t">
            <a:normAutofit/>
          </a:bodyPr>
          <a:lstStyle/>
          <a:p>
            <a:r>
              <a:rPr lang="en-US" dirty="0"/>
              <a:t>Click to edit Master title style</a:t>
            </a:r>
          </a:p>
        </p:txBody>
      </p:sp>
      <p:sp>
        <p:nvSpPr>
          <p:cNvPr id="3075" name="Text Placeholder 2"/>
          <p:cNvSpPr>
            <a:spLocks noGrp="1"/>
          </p:cNvSpPr>
          <p:nvPr>
            <p:ph type="body" idx="1"/>
          </p:nvPr>
        </p:nvSpPr>
        <p:spPr bwMode="auto">
          <a:xfrm>
            <a:off x="609600" y="1219200"/>
            <a:ext cx="8077200" cy="5029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96888" y="6356350"/>
            <a:ext cx="2093912"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ea typeface="ＭＳ Ｐゴシック" pitchFamily="34" charset="-128"/>
                <a:cs typeface="+mn-cs"/>
              </a:defRPr>
            </a:lvl1pPr>
          </a:lstStyle>
          <a:p>
            <a:pPr>
              <a:defRPr/>
            </a:pPr>
            <a:fld id="{CB1D25AA-973E-4708-A4ED-D6D004F7606C}" type="datetime1">
              <a:rPr lang="en-US" smtClean="0"/>
              <a:pPr>
                <a:defRPr/>
              </a:pPr>
              <a:t>6/14/2019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ea typeface="+mn-ea"/>
                <a:cs typeface="+mn-cs"/>
              </a:defRPr>
            </a:lvl1pPr>
          </a:lstStyle>
          <a:p>
            <a:pPr>
              <a:defRPr/>
            </a:pPr>
            <a:endParaRPr lang="en-US"/>
          </a:p>
        </p:txBody>
      </p:sp>
      <p:sp>
        <p:nvSpPr>
          <p:cNvPr id="7" name="Rectangle 6"/>
          <p:cNvSpPr/>
          <p:nvPr/>
        </p:nvSpPr>
        <p:spPr>
          <a:xfrm rot="16200000">
            <a:off x="-3276600" y="3276600"/>
            <a:ext cx="6858000" cy="304800"/>
          </a:xfrm>
          <a:prstGeom prst="rect">
            <a:avLst/>
          </a:prstGeom>
          <a:solidFill>
            <a:srgbClr val="3366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latin typeface="Arial" pitchFamily="34" charset="0"/>
              <a:cs typeface="Arial" pitchFamily="34" charset="0"/>
            </a:endParaRPr>
          </a:p>
        </p:txBody>
      </p:sp>
      <p:sp>
        <p:nvSpPr>
          <p:cNvPr id="8" name="Rectangle 7"/>
          <p:cNvSpPr/>
          <p:nvPr/>
        </p:nvSpPr>
        <p:spPr>
          <a:xfrm rot="16200000">
            <a:off x="-3048000" y="3352800"/>
            <a:ext cx="6858000" cy="1524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latin typeface="Arial" pitchFamily="34" charset="0"/>
              <a:cs typeface="Arial" pitchFamily="34" charset="0"/>
            </a:endParaRPr>
          </a:p>
        </p:txBody>
      </p:sp>
      <p:sp>
        <p:nvSpPr>
          <p:cNvPr id="11" name="Slide Number Placeholder 5"/>
          <p:cNvSpPr>
            <a:spLocks noGrp="1"/>
          </p:cNvSpPr>
          <p:nvPr>
            <p:ph type="sldNum" sz="quarter" idx="4"/>
          </p:nvPr>
        </p:nvSpPr>
        <p:spPr>
          <a:xfrm>
            <a:off x="8763000" y="6580188"/>
            <a:ext cx="352425" cy="277812"/>
          </a:xfrm>
          <a:prstGeom prst="rect">
            <a:avLst/>
          </a:prstGeom>
        </p:spPr>
        <p:txBody>
          <a:bodyPr vert="horz" wrap="square" lIns="91440" tIns="45720" rIns="91440" bIns="45720" numCol="1" anchor="ctr" anchorCtr="0" compatLnSpc="1">
            <a:prstTxWarp prst="textNoShape">
              <a:avLst/>
            </a:prstTxWarp>
          </a:bodyPr>
          <a:lstStyle>
            <a:lvl1pPr algn="r">
              <a:defRPr sz="900">
                <a:solidFill>
                  <a:srgbClr val="898989"/>
                </a:solidFill>
                <a:latin typeface="Calibri" pitchFamily="34" charset="0"/>
                <a:ea typeface="ＭＳ Ｐゴシック" pitchFamily="34" charset="-128"/>
                <a:cs typeface="+mn-cs"/>
              </a:defRPr>
            </a:lvl1pPr>
          </a:lstStyle>
          <a:p>
            <a:pPr>
              <a:defRPr/>
            </a:pPr>
            <a:fld id="{C7B0E2EF-E6C7-4D8C-9D9A-31B73A92EDC3}" type="slidenum">
              <a:rPr lang="en-US"/>
              <a:pPr>
                <a:defRPr/>
              </a:pPr>
              <a:t>‹#›</a:t>
            </a:fld>
            <a:endParaRPr lang="en-US" dirty="0"/>
          </a:p>
        </p:txBody>
      </p:sp>
      <p:sp>
        <p:nvSpPr>
          <p:cNvPr id="13" name="Line 7"/>
          <p:cNvSpPr>
            <a:spLocks noChangeShapeType="1"/>
          </p:cNvSpPr>
          <p:nvPr userDrawn="1"/>
        </p:nvSpPr>
        <p:spPr bwMode="auto">
          <a:xfrm>
            <a:off x="8763000" y="6580188"/>
            <a:ext cx="0" cy="263525"/>
          </a:xfrm>
          <a:prstGeom prst="line">
            <a:avLst/>
          </a:prstGeom>
          <a:noFill/>
          <a:ln w="9525">
            <a:solidFill>
              <a:schemeClr val="accent1">
                <a:lumMod val="40000"/>
                <a:lumOff val="60000"/>
              </a:schemeClr>
            </a:solidFill>
            <a:round/>
            <a:headEnd/>
            <a:tailEnd/>
          </a:ln>
          <a:effectLst/>
        </p:spPr>
        <p:txBody>
          <a:bodyPr/>
          <a:lstStyle/>
          <a:p>
            <a:pPr>
              <a:defRPr/>
            </a:pPr>
            <a:endParaRPr lang="en-IN" dirty="0">
              <a:latin typeface="Arial" pitchFamily="34" charset="0"/>
              <a:ea typeface="ＭＳ Ｐゴシック" pitchFamily="34" charset="-128"/>
              <a:cs typeface="Arial" charset="0"/>
            </a:endParaRPr>
          </a:p>
        </p:txBody>
      </p:sp>
    </p:spTree>
  </p:cSld>
  <p:clrMap bg1="lt1" tx1="dk1" bg2="lt2" tx2="dk2" accent1="accent1" accent2="accent2" accent3="accent3" accent4="accent4" accent5="accent5" accent6="accent6" hlink="hlink" folHlink="folHlink"/>
  <p:sldLayoutIdLst>
    <p:sldLayoutId id="2147484904" r:id="rId1"/>
    <p:sldLayoutId id="2147484905" r:id="rId2"/>
    <p:sldLayoutId id="2147484906" r:id="rId3"/>
    <p:sldLayoutId id="2147484907" r:id="rId4"/>
    <p:sldLayoutId id="2147484908" r:id="rId5"/>
    <p:sldLayoutId id="2147484909" r:id="rId6"/>
    <p:sldLayoutId id="2147484910" r:id="rId7"/>
    <p:sldLayoutId id="2147484911" r:id="rId8"/>
    <p:sldLayoutId id="2147484912" r:id="rId9"/>
    <p:sldLayoutId id="2147484913" r:id="rId10"/>
    <p:sldLayoutId id="2147484914" r:id="rId11"/>
  </p:sldLayoutIdLst>
  <p:hf hdr="0" ftr="0" dt="0"/>
  <p:txStyles>
    <p:titleStyle>
      <a:lvl1pPr algn="l" rtl="0" eaLnBrk="0" fontAlgn="base" hangingPunct="0">
        <a:spcBef>
          <a:spcPct val="0"/>
        </a:spcBef>
        <a:spcAft>
          <a:spcPct val="0"/>
        </a:spcAft>
        <a:defRPr lang="en-US" sz="3600" b="1" kern="1200">
          <a:solidFill>
            <a:srgbClr val="262626"/>
          </a:solidFill>
          <a:effectLst>
            <a:outerShdw blurRad="53975" dist="22860" dir="5400000" algn="tl" rotWithShape="0">
              <a:srgbClr val="000000">
                <a:alpha val="55000"/>
              </a:srgbClr>
            </a:outerShdw>
          </a:effectLst>
          <a:latin typeface="+mj-lt"/>
          <a:ea typeface="MS PGothic" pitchFamily="34" charset="-128"/>
          <a:cs typeface="ＭＳ Ｐゴシック" charset="0"/>
        </a:defRPr>
      </a:lvl1pPr>
      <a:lvl2pPr algn="l" rtl="0" eaLnBrk="0" fontAlgn="base" hangingPunct="0">
        <a:spcBef>
          <a:spcPct val="0"/>
        </a:spcBef>
        <a:spcAft>
          <a:spcPct val="0"/>
        </a:spcAft>
        <a:defRPr sz="3600" b="1">
          <a:solidFill>
            <a:srgbClr val="262626"/>
          </a:solidFill>
          <a:latin typeface="Calibri" pitchFamily="34" charset="0"/>
          <a:ea typeface="MS PGothic" pitchFamily="34" charset="-128"/>
          <a:cs typeface="ＭＳ Ｐゴシック" charset="0"/>
        </a:defRPr>
      </a:lvl2pPr>
      <a:lvl3pPr algn="l" rtl="0" eaLnBrk="0" fontAlgn="base" hangingPunct="0">
        <a:spcBef>
          <a:spcPct val="0"/>
        </a:spcBef>
        <a:spcAft>
          <a:spcPct val="0"/>
        </a:spcAft>
        <a:defRPr sz="3600" b="1">
          <a:solidFill>
            <a:srgbClr val="262626"/>
          </a:solidFill>
          <a:latin typeface="Calibri" pitchFamily="34" charset="0"/>
          <a:ea typeface="MS PGothic" pitchFamily="34" charset="-128"/>
          <a:cs typeface="ＭＳ Ｐゴシック" charset="0"/>
        </a:defRPr>
      </a:lvl3pPr>
      <a:lvl4pPr algn="l" rtl="0" eaLnBrk="0" fontAlgn="base" hangingPunct="0">
        <a:spcBef>
          <a:spcPct val="0"/>
        </a:spcBef>
        <a:spcAft>
          <a:spcPct val="0"/>
        </a:spcAft>
        <a:defRPr sz="3600" b="1">
          <a:solidFill>
            <a:srgbClr val="262626"/>
          </a:solidFill>
          <a:latin typeface="Calibri" pitchFamily="34" charset="0"/>
          <a:ea typeface="MS PGothic" pitchFamily="34" charset="-128"/>
          <a:cs typeface="ＭＳ Ｐゴシック" charset="0"/>
        </a:defRPr>
      </a:lvl4pPr>
      <a:lvl5pPr algn="l" rtl="0" eaLnBrk="0" fontAlgn="base" hangingPunct="0">
        <a:spcBef>
          <a:spcPct val="0"/>
        </a:spcBef>
        <a:spcAft>
          <a:spcPct val="0"/>
        </a:spcAft>
        <a:defRPr sz="3600" b="1">
          <a:solidFill>
            <a:srgbClr val="262626"/>
          </a:solidFill>
          <a:latin typeface="Calibri" pitchFamily="34" charset="0"/>
          <a:ea typeface="MS PGothic" pitchFamily="34" charset="-128"/>
          <a:cs typeface="ＭＳ Ｐゴシック" charset="0"/>
        </a:defRPr>
      </a:lvl5pPr>
      <a:lvl6pPr marL="457200" algn="l" rtl="0" fontAlgn="base">
        <a:spcBef>
          <a:spcPct val="0"/>
        </a:spcBef>
        <a:spcAft>
          <a:spcPct val="0"/>
        </a:spcAft>
        <a:defRPr sz="3600" b="1">
          <a:solidFill>
            <a:srgbClr val="262626"/>
          </a:solidFill>
          <a:latin typeface="Calibri" pitchFamily="34" charset="0"/>
        </a:defRPr>
      </a:lvl6pPr>
      <a:lvl7pPr marL="914400" algn="l" rtl="0" fontAlgn="base">
        <a:spcBef>
          <a:spcPct val="0"/>
        </a:spcBef>
        <a:spcAft>
          <a:spcPct val="0"/>
        </a:spcAft>
        <a:defRPr sz="3600" b="1">
          <a:solidFill>
            <a:srgbClr val="262626"/>
          </a:solidFill>
          <a:latin typeface="Calibri" pitchFamily="34" charset="0"/>
        </a:defRPr>
      </a:lvl7pPr>
      <a:lvl8pPr marL="1371600" algn="l" rtl="0" fontAlgn="base">
        <a:spcBef>
          <a:spcPct val="0"/>
        </a:spcBef>
        <a:spcAft>
          <a:spcPct val="0"/>
        </a:spcAft>
        <a:defRPr sz="3600" b="1">
          <a:solidFill>
            <a:srgbClr val="262626"/>
          </a:solidFill>
          <a:latin typeface="Calibri" pitchFamily="34" charset="0"/>
        </a:defRPr>
      </a:lvl8pPr>
      <a:lvl9pPr marL="1828800" algn="l" rtl="0" fontAlgn="base">
        <a:spcBef>
          <a:spcPct val="0"/>
        </a:spcBef>
        <a:spcAft>
          <a:spcPct val="0"/>
        </a:spcAft>
        <a:defRPr sz="3600" b="1">
          <a:solidFill>
            <a:srgbClr val="262626"/>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1600" kern="1200">
          <a:solidFill>
            <a:schemeClr val="tx1"/>
          </a:solidFill>
          <a:latin typeface="+mn-lt"/>
          <a:ea typeface="MS PGothic" pitchFamily="34" charset="-128"/>
          <a:cs typeface="ＭＳ Ｐゴシック" charset="0"/>
        </a:defRPr>
      </a:lvl1pPr>
      <a:lvl2pPr marL="742950" indent="-285750" algn="l" rtl="0" eaLnBrk="0" fontAlgn="base" hangingPunct="0">
        <a:spcBef>
          <a:spcPct val="20000"/>
        </a:spcBef>
        <a:spcAft>
          <a:spcPct val="0"/>
        </a:spcAft>
        <a:buFont typeface="Arial" charset="0"/>
        <a:buChar char="–"/>
        <a:defRPr sz="1400" kern="1200">
          <a:solidFill>
            <a:schemeClr val="tx1"/>
          </a:solidFill>
          <a:latin typeface="+mn-lt"/>
          <a:ea typeface="MS PGothic" pitchFamily="34" charset="-128"/>
          <a:cs typeface="+mn-cs"/>
        </a:defRPr>
      </a:lvl2pPr>
      <a:lvl3pPr marL="1143000" indent="-228600" algn="l" rtl="0" eaLnBrk="0" fontAlgn="base" hangingPunct="0">
        <a:spcBef>
          <a:spcPct val="20000"/>
        </a:spcBef>
        <a:spcAft>
          <a:spcPct val="0"/>
        </a:spcAft>
        <a:buFont typeface="Arial" charset="0"/>
        <a:buChar char="•"/>
        <a:defRPr sz="1200" kern="1200">
          <a:solidFill>
            <a:schemeClr val="tx1"/>
          </a:solidFill>
          <a:latin typeface="+mn-lt"/>
          <a:ea typeface="MS PGothic" pitchFamily="34" charset="-128"/>
          <a:cs typeface="+mn-cs"/>
        </a:defRPr>
      </a:lvl3pPr>
      <a:lvl4pPr marL="1600200" indent="-228600" algn="l" rtl="0" eaLnBrk="0" fontAlgn="base" hangingPunct="0">
        <a:spcBef>
          <a:spcPct val="20000"/>
        </a:spcBef>
        <a:spcAft>
          <a:spcPct val="0"/>
        </a:spcAft>
        <a:buFont typeface="Arial" charset="0"/>
        <a:buChar char="–"/>
        <a:defRPr sz="1100" kern="1200">
          <a:solidFill>
            <a:schemeClr val="tx1"/>
          </a:solidFill>
          <a:latin typeface="+mn-lt"/>
          <a:ea typeface="MS PGothic" pitchFamily="34" charset="-128"/>
          <a:cs typeface="+mn-cs"/>
        </a:defRPr>
      </a:lvl4pPr>
      <a:lvl5pPr marL="2057400" indent="-228600" algn="l" rtl="0" eaLnBrk="0" fontAlgn="base" hangingPunct="0">
        <a:spcBef>
          <a:spcPct val="20000"/>
        </a:spcBef>
        <a:spcAft>
          <a:spcPct val="0"/>
        </a:spcAft>
        <a:buFont typeface="Arial" charset="0"/>
        <a:buChar char="»"/>
        <a:defRPr sz="1100" kern="1200">
          <a:solidFill>
            <a:schemeClr val="tx1"/>
          </a:solidFill>
          <a:latin typeface="+mn-lt"/>
          <a:ea typeface="MS PGothic"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hyperlink" Target="mailto:manojp@kdg.co.in"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extBox 10"/>
          <p:cNvSpPr txBox="1">
            <a:spLocks noChangeArrowheads="1"/>
          </p:cNvSpPr>
          <p:nvPr/>
        </p:nvSpPr>
        <p:spPr bwMode="auto">
          <a:xfrm>
            <a:off x="5029200" y="4479429"/>
            <a:ext cx="3886200" cy="1692771"/>
          </a:xfrm>
          <a:prstGeom prst="rect">
            <a:avLst/>
          </a:prstGeom>
          <a:noFill/>
          <a:ln w="9525">
            <a:noFill/>
            <a:miter lim="800000"/>
            <a:headEnd/>
            <a:tailEnd/>
          </a:ln>
        </p:spPr>
        <p:txBody>
          <a:bodyPr wrap="square">
            <a:spAutoFit/>
          </a:bodyPr>
          <a:lstStyle/>
          <a:p>
            <a:pPr algn="r"/>
            <a:r>
              <a:rPr lang="en-US" sz="2400" dirty="0">
                <a:solidFill>
                  <a:srgbClr val="091693"/>
                </a:solidFill>
                <a:latin typeface="Cambria Math" pitchFamily="18" charset="0"/>
              </a:rPr>
              <a:t>Presented by:</a:t>
            </a:r>
          </a:p>
          <a:p>
            <a:pPr algn="r"/>
            <a:r>
              <a:rPr lang="en-US" sz="2800" b="1" dirty="0">
                <a:solidFill>
                  <a:srgbClr val="091693"/>
                </a:solidFill>
                <a:latin typeface="Cambria Math" pitchFamily="18" charset="0"/>
              </a:rPr>
              <a:t>CA. Manoj Pati</a:t>
            </a:r>
            <a:endParaRPr lang="en-US" sz="3200" b="1" dirty="0">
              <a:solidFill>
                <a:srgbClr val="091693"/>
              </a:solidFill>
              <a:latin typeface="Cambria Math" pitchFamily="18" charset="0"/>
            </a:endParaRPr>
          </a:p>
          <a:p>
            <a:pPr algn="r"/>
            <a:r>
              <a:rPr lang="en-US" sz="3200" dirty="0">
                <a:solidFill>
                  <a:srgbClr val="091693"/>
                </a:solidFill>
                <a:latin typeface="Cambria Math" pitchFamily="18" charset="0"/>
              </a:rPr>
              <a:t>  	     </a:t>
            </a:r>
            <a:r>
              <a:rPr lang="en-US" sz="2000" dirty="0">
                <a:solidFill>
                  <a:srgbClr val="091693"/>
                </a:solidFill>
                <a:latin typeface="Cambria Math" pitchFamily="18" charset="0"/>
              </a:rPr>
              <a:t>FCA,  DISA</a:t>
            </a:r>
          </a:p>
          <a:p>
            <a:pPr algn="r"/>
            <a:r>
              <a:rPr lang="en-US" sz="2000" dirty="0">
                <a:solidFill>
                  <a:srgbClr val="091693"/>
                </a:solidFill>
                <a:latin typeface="Cambria Math" pitchFamily="18" charset="0"/>
              </a:rPr>
              <a:t>Partner | S G J &amp; Co</a:t>
            </a:r>
          </a:p>
        </p:txBody>
      </p:sp>
      <p:sp>
        <p:nvSpPr>
          <p:cNvPr id="9" name="TextBox 10"/>
          <p:cNvSpPr txBox="1">
            <a:spLocks noChangeArrowheads="1"/>
          </p:cNvSpPr>
          <p:nvPr/>
        </p:nvSpPr>
        <p:spPr bwMode="auto">
          <a:xfrm>
            <a:off x="533400" y="4572000"/>
            <a:ext cx="4191000" cy="830997"/>
          </a:xfrm>
          <a:prstGeom prst="rect">
            <a:avLst/>
          </a:prstGeom>
          <a:noFill/>
          <a:ln w="9525">
            <a:noFill/>
            <a:miter lim="800000"/>
            <a:headEnd/>
            <a:tailEnd/>
          </a:ln>
        </p:spPr>
        <p:txBody>
          <a:bodyPr wrap="square">
            <a:spAutoFit/>
          </a:bodyPr>
          <a:lstStyle/>
          <a:p>
            <a:pPr algn="r"/>
            <a:r>
              <a:rPr lang="en-US" sz="2400" dirty="0">
                <a:solidFill>
                  <a:srgbClr val="091693"/>
                </a:solidFill>
                <a:latin typeface="Cambria Math" pitchFamily="18" charset="0"/>
              </a:rPr>
              <a:t>Presented at:</a:t>
            </a:r>
          </a:p>
          <a:p>
            <a:pPr algn="r"/>
            <a:r>
              <a:rPr lang="en-US" sz="2400" dirty="0">
                <a:solidFill>
                  <a:srgbClr val="091693"/>
                </a:solidFill>
                <a:latin typeface="Cambria Math" pitchFamily="18" charset="0"/>
              </a:rPr>
              <a:t>(WIRC-ICAI Nagpur Branch)</a:t>
            </a:r>
          </a:p>
        </p:txBody>
      </p:sp>
      <p:sp>
        <p:nvSpPr>
          <p:cNvPr id="8" name="Rounded Rectangle 7"/>
          <p:cNvSpPr/>
          <p:nvPr/>
        </p:nvSpPr>
        <p:spPr>
          <a:xfrm>
            <a:off x="914400" y="609600"/>
            <a:ext cx="7620000" cy="3581400"/>
          </a:xfrm>
          <a:prstGeom prst="roundRect">
            <a:avLst/>
          </a:prstGeom>
          <a:blipFill>
            <a:blip r:embed="rId3" cstate="print">
              <a:duotone>
                <a:schemeClr val="bg2">
                  <a:shade val="45000"/>
                  <a:satMod val="135000"/>
                </a:schemeClr>
                <a:prstClr val="white"/>
              </a:duotone>
            </a:blip>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Aft>
                <a:spcPts val="0"/>
              </a:spcAft>
              <a:defRPr/>
            </a:pPr>
            <a:r>
              <a:rPr lang="en-IN" sz="2400" b="1" dirty="0">
                <a:solidFill>
                  <a:schemeClr val="tx2">
                    <a:lumMod val="75000"/>
                  </a:schemeClr>
                </a:solidFill>
                <a:latin typeface="Arial" pitchFamily="34" charset="0"/>
                <a:cs typeface="Arial" pitchFamily="34" charset="0"/>
              </a:rPr>
              <a:t>Auditor Report under CA 2013 and dealing statutory non-compliances in Auditors Report</a:t>
            </a:r>
          </a:p>
          <a:p>
            <a:pPr algn="ctr" fontAlgn="auto">
              <a:spcAft>
                <a:spcPts val="0"/>
              </a:spcAft>
              <a:defRPr/>
            </a:pPr>
            <a:r>
              <a:rPr lang="en-IN" sz="2400" b="1" dirty="0">
                <a:solidFill>
                  <a:schemeClr val="tx2">
                    <a:lumMod val="75000"/>
                  </a:schemeClr>
                </a:solidFill>
                <a:latin typeface="Arial" pitchFamily="34" charset="0"/>
                <a:cs typeface="Arial" pitchFamily="34" charset="0"/>
              </a:rPr>
              <a:t>&amp;</a:t>
            </a:r>
          </a:p>
          <a:p>
            <a:pPr algn="ctr" fontAlgn="auto">
              <a:spcAft>
                <a:spcPts val="0"/>
              </a:spcAft>
              <a:defRPr/>
            </a:pPr>
            <a:r>
              <a:rPr lang="en-IN" sz="2400" b="1" dirty="0">
                <a:solidFill>
                  <a:schemeClr val="tx2">
                    <a:lumMod val="75000"/>
                  </a:schemeClr>
                </a:solidFill>
                <a:latin typeface="Arial" pitchFamily="34" charset="0"/>
                <a:cs typeface="Arial" pitchFamily="34" charset="0"/>
              </a:rPr>
              <a:t>CA Certification </a:t>
            </a:r>
          </a:p>
          <a:p>
            <a:pPr algn="ctr" fontAlgn="auto">
              <a:spcAft>
                <a:spcPts val="0"/>
              </a:spcAft>
              <a:defRPr/>
            </a:pPr>
            <a:r>
              <a:rPr lang="en-US" sz="4400" b="1" dirty="0">
                <a:solidFill>
                  <a:schemeClr val="tx2">
                    <a:lumMod val="75000"/>
                  </a:schemeClr>
                </a:solidFill>
                <a:latin typeface="Arial" pitchFamily="34" charset="0"/>
                <a:cs typeface="Arial" pitchFamily="34" charset="0"/>
              </a:rPr>
              <a:t>COMPANIES ACT, 2013</a:t>
            </a:r>
            <a:endParaRPr lang="en-GB" sz="4400" b="1" dirty="0">
              <a:solidFill>
                <a:schemeClr val="tx2">
                  <a:lumMod val="75000"/>
                </a:schemeClr>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slide(from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077200" cy="715962"/>
          </a:xfrm>
        </p:spPr>
        <p:txBody>
          <a:bodyPr>
            <a:noAutofit/>
          </a:bodyPr>
          <a:lstStyle/>
          <a:p>
            <a:pPr>
              <a:defRPr/>
            </a:pPr>
            <a:r>
              <a:rPr lang="en-IN" sz="2800" dirty="0">
                <a:solidFill>
                  <a:schemeClr val="tx1">
                    <a:lumMod val="85000"/>
                    <a:lumOff val="15000"/>
                  </a:schemeClr>
                </a:solidFill>
                <a:effectLst/>
                <a:latin typeface="Trebuchet MS" pitchFamily="34" charset="0"/>
                <a:ea typeface="ＭＳ Ｐゴシック" charset="0"/>
              </a:rPr>
              <a:t>FAQ Key Audit Matters (KAM):</a:t>
            </a:r>
            <a:endParaRPr sz="2800" dirty="0">
              <a:latin typeface="Trebuchet MS" pitchFamily="34" charset="0"/>
              <a:ea typeface="ＭＳ Ｐゴシック" charset="0"/>
              <a:cs typeface="+mj-cs"/>
            </a:endParaRPr>
          </a:p>
        </p:txBody>
      </p:sp>
      <p:sp>
        <p:nvSpPr>
          <p:cNvPr id="9" name="Slide Number Placeholder 8"/>
          <p:cNvSpPr>
            <a:spLocks noGrp="1"/>
          </p:cNvSpPr>
          <p:nvPr>
            <p:ph type="sldNum" sz="quarter" idx="12"/>
          </p:nvPr>
        </p:nvSpPr>
        <p:spPr/>
        <p:txBody>
          <a:bodyPr/>
          <a:lstStyle/>
          <a:p>
            <a:pPr>
              <a:defRPr/>
            </a:pPr>
            <a:fld id="{25AADD5A-1888-4F56-9A7C-6106052A5D52}" type="slidenum">
              <a:rPr lang="en-US" smtClean="0"/>
              <a:pPr>
                <a:defRPr/>
              </a:pPr>
              <a:t>10</a:t>
            </a:fld>
            <a:endParaRPr lang="en-US" dirty="0"/>
          </a:p>
        </p:txBody>
      </p:sp>
      <p:sp>
        <p:nvSpPr>
          <p:cNvPr id="5" name="Rectangle 4"/>
          <p:cNvSpPr/>
          <p:nvPr/>
        </p:nvSpPr>
        <p:spPr>
          <a:xfrm>
            <a:off x="609600" y="762000"/>
            <a:ext cx="8077200" cy="5913094"/>
          </a:xfrm>
          <a:prstGeom prst="rect">
            <a:avLst/>
          </a:prstGeom>
          <a:solidFill>
            <a:schemeClr val="accent3">
              <a:lumMod val="20000"/>
              <a:lumOff val="80000"/>
            </a:schemeClr>
          </a:solidFill>
        </p:spPr>
        <p:txBody>
          <a:bodyPr wrap="square">
            <a:spAutoFit/>
          </a:bodyPr>
          <a:lstStyle/>
          <a:p>
            <a:pPr marL="342900" lvl="0" indent="-342900" algn="just" eaLnBrk="0" hangingPunct="0">
              <a:lnSpc>
                <a:spcPct val="150000"/>
              </a:lnSpc>
              <a:spcBef>
                <a:spcPct val="20000"/>
              </a:spcBef>
              <a:buFont typeface="Arial" panose="020B0604020202020204" pitchFamily="34" charset="0"/>
              <a:buChar char="•"/>
              <a:defRPr/>
            </a:pPr>
            <a:r>
              <a:rPr lang="en-IN" sz="1500" dirty="0">
                <a:latin typeface="Trebuchet MS" panose="020B0603020202020204" pitchFamily="34" charset="0"/>
              </a:rPr>
              <a:t>What is the applicability date of SA 701, new reporting standard?</a:t>
            </a:r>
          </a:p>
          <a:p>
            <a:pPr marL="342900" lvl="0" indent="-342900" algn="just" eaLnBrk="0" hangingPunct="0">
              <a:lnSpc>
                <a:spcPct val="150000"/>
              </a:lnSpc>
              <a:spcBef>
                <a:spcPct val="20000"/>
              </a:spcBef>
              <a:buFont typeface="Arial" panose="020B0604020202020204" pitchFamily="34" charset="0"/>
              <a:buChar char="•"/>
              <a:defRPr/>
            </a:pPr>
            <a:r>
              <a:rPr lang="en-IN" sz="1500" dirty="0">
                <a:latin typeface="Trebuchet MS" panose="020B0603020202020204" pitchFamily="34" charset="0"/>
              </a:rPr>
              <a:t>For which audits does the auditor need to follow the SA 701 mandatorily?</a:t>
            </a:r>
          </a:p>
          <a:p>
            <a:pPr marL="342900" lvl="0" indent="-342900" algn="just" eaLnBrk="0" hangingPunct="0">
              <a:lnSpc>
                <a:spcPct val="150000"/>
              </a:lnSpc>
              <a:spcBef>
                <a:spcPct val="20000"/>
              </a:spcBef>
              <a:buFont typeface="Arial" panose="020B0604020202020204" pitchFamily="34" charset="0"/>
              <a:buChar char="•"/>
              <a:defRPr/>
            </a:pPr>
            <a:r>
              <a:rPr lang="en-IN" sz="1500" dirty="0">
                <a:latin typeface="Trebuchet MS" panose="020B0603020202020204" pitchFamily="34" charset="0"/>
              </a:rPr>
              <a:t>Since SA 701 is mandatory only for listed entities, whether it is applicable on audits of unlisted entities? </a:t>
            </a:r>
          </a:p>
          <a:p>
            <a:pPr marL="342900" lvl="0" indent="-342900" algn="just" eaLnBrk="0" hangingPunct="0">
              <a:lnSpc>
                <a:spcPct val="150000"/>
              </a:lnSpc>
              <a:spcBef>
                <a:spcPct val="20000"/>
              </a:spcBef>
              <a:buFont typeface="Arial" panose="020B0604020202020204" pitchFamily="34" charset="0"/>
              <a:buChar char="•"/>
              <a:defRPr/>
            </a:pPr>
            <a:r>
              <a:rPr lang="en-IN" sz="1500" dirty="0">
                <a:latin typeface="Trebuchet MS" panose="020B0603020202020204" pitchFamily="34" charset="0"/>
              </a:rPr>
              <a:t>Does SA 701 apply for audits of interim financial statements or when an auditor does an audit of financial results in accordance with the requirements of Regulation 33 or Regulation 52 of the SEBI (Listing Obligations and Disclosure Requirements) Regulations, 2015?</a:t>
            </a:r>
          </a:p>
          <a:p>
            <a:pPr marL="342900" lvl="0" indent="-342900" algn="just" eaLnBrk="0" hangingPunct="0">
              <a:lnSpc>
                <a:spcPct val="150000"/>
              </a:lnSpc>
              <a:spcBef>
                <a:spcPct val="20000"/>
              </a:spcBef>
              <a:buFont typeface="Arial" panose="020B0604020202020204" pitchFamily="34" charset="0"/>
              <a:buChar char="•"/>
              <a:defRPr/>
            </a:pPr>
            <a:r>
              <a:rPr lang="en-IN" sz="1500" dirty="0">
                <a:latin typeface="Trebuchet MS" panose="020B0603020202020204" pitchFamily="34" charset="0"/>
              </a:rPr>
              <a:t>Is reporting under SA 701 applicable for audit reports provided for tax financial statements for periods beginning on or after April 1, 2018?</a:t>
            </a:r>
          </a:p>
          <a:p>
            <a:pPr marL="342900" lvl="0" indent="-342900" algn="just" eaLnBrk="0" hangingPunct="0">
              <a:lnSpc>
                <a:spcPct val="150000"/>
              </a:lnSpc>
              <a:spcBef>
                <a:spcPct val="20000"/>
              </a:spcBef>
              <a:buFont typeface="Arial" panose="020B0604020202020204" pitchFamily="34" charset="0"/>
              <a:buChar char="•"/>
              <a:defRPr/>
            </a:pPr>
            <a:r>
              <a:rPr lang="en-IN" sz="1500" dirty="0">
                <a:latin typeface="Trebuchet MS" panose="020B0603020202020204" pitchFamily="34" charset="0"/>
              </a:rPr>
              <a:t>Since SA 701 applies for audits of listed entities, the status of listing is to be determined as of which date? </a:t>
            </a:r>
            <a:r>
              <a:rPr lang="en-IN" sz="1500" i="1" dirty="0">
                <a:latin typeface="Trebuchet MS" panose="020B0603020202020204" pitchFamily="34" charset="0"/>
              </a:rPr>
              <a:t>Balance sheet date</a:t>
            </a:r>
          </a:p>
          <a:p>
            <a:pPr marL="342900" lvl="0" indent="-342900" algn="just" eaLnBrk="0" hangingPunct="0">
              <a:lnSpc>
                <a:spcPct val="150000"/>
              </a:lnSpc>
              <a:spcBef>
                <a:spcPct val="20000"/>
              </a:spcBef>
              <a:buFont typeface="Arial" panose="020B0604020202020204" pitchFamily="34" charset="0"/>
              <a:buChar char="•"/>
              <a:defRPr/>
            </a:pPr>
            <a:r>
              <a:rPr lang="en-IN" sz="1500" dirty="0">
                <a:latin typeface="Trebuchet MS" panose="020B0603020202020204" pitchFamily="34" charset="0"/>
              </a:rPr>
              <a:t>If a company has its securities listed on a foreign stock exchange, but has no listing in India, is the auditor required to communicate key audit matters as per SA 701?</a:t>
            </a:r>
          </a:p>
          <a:p>
            <a:pPr lvl="1" algn="just" eaLnBrk="0" hangingPunct="0">
              <a:lnSpc>
                <a:spcPct val="150000"/>
              </a:lnSpc>
              <a:spcBef>
                <a:spcPct val="20000"/>
              </a:spcBef>
              <a:defRPr/>
            </a:pPr>
            <a:r>
              <a:rPr lang="en-IN" sz="1500" i="1" dirty="0">
                <a:latin typeface="Trebuchet MS" panose="020B0603020202020204" pitchFamily="34" charset="0"/>
              </a:rPr>
              <a:t>SA 701 should be applied when the securities of an entity are listed on any stock exchange in India or outside India</a:t>
            </a:r>
            <a:endParaRPr lang="en-US" sz="1500" i="1" dirty="0">
              <a:latin typeface="Trebuchet MS" panose="020B0603020202020204" pitchFamily="34" charset="0"/>
            </a:endParaRPr>
          </a:p>
        </p:txBody>
      </p:sp>
    </p:spTree>
    <p:extLst>
      <p:ext uri="{BB962C8B-B14F-4D97-AF65-F5344CB8AC3E}">
        <p14:creationId xmlns:p14="http://schemas.microsoft.com/office/powerpoint/2010/main" val="24630813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077200" cy="715962"/>
          </a:xfrm>
        </p:spPr>
        <p:txBody>
          <a:bodyPr>
            <a:noAutofit/>
          </a:bodyPr>
          <a:lstStyle/>
          <a:p>
            <a:pPr>
              <a:defRPr/>
            </a:pPr>
            <a:r>
              <a:rPr lang="en-IN" sz="2800" dirty="0">
                <a:solidFill>
                  <a:schemeClr val="tx1">
                    <a:lumMod val="85000"/>
                    <a:lumOff val="15000"/>
                  </a:schemeClr>
                </a:solidFill>
                <a:effectLst/>
                <a:latin typeface="Trebuchet MS" pitchFamily="34" charset="0"/>
                <a:ea typeface="ＭＳ Ｐゴシック" charset="0"/>
              </a:rPr>
              <a:t>FAQ Key Audit Matters (KAM):</a:t>
            </a:r>
            <a:endParaRPr sz="2800" dirty="0">
              <a:latin typeface="Trebuchet MS" pitchFamily="34" charset="0"/>
              <a:ea typeface="ＭＳ Ｐゴシック" charset="0"/>
              <a:cs typeface="+mj-cs"/>
            </a:endParaRPr>
          </a:p>
        </p:txBody>
      </p:sp>
      <p:sp>
        <p:nvSpPr>
          <p:cNvPr id="9" name="Slide Number Placeholder 8"/>
          <p:cNvSpPr>
            <a:spLocks noGrp="1"/>
          </p:cNvSpPr>
          <p:nvPr>
            <p:ph type="sldNum" sz="quarter" idx="12"/>
          </p:nvPr>
        </p:nvSpPr>
        <p:spPr/>
        <p:txBody>
          <a:bodyPr/>
          <a:lstStyle/>
          <a:p>
            <a:pPr>
              <a:defRPr/>
            </a:pPr>
            <a:fld id="{25AADD5A-1888-4F56-9A7C-6106052A5D52}" type="slidenum">
              <a:rPr lang="en-US" smtClean="0"/>
              <a:pPr>
                <a:defRPr/>
              </a:pPr>
              <a:t>11</a:t>
            </a:fld>
            <a:endParaRPr lang="en-US" dirty="0"/>
          </a:p>
        </p:txBody>
      </p:sp>
      <p:sp>
        <p:nvSpPr>
          <p:cNvPr id="5" name="Rectangle 4"/>
          <p:cNvSpPr/>
          <p:nvPr/>
        </p:nvSpPr>
        <p:spPr>
          <a:xfrm>
            <a:off x="609600" y="762000"/>
            <a:ext cx="8077200" cy="4399153"/>
          </a:xfrm>
          <a:prstGeom prst="rect">
            <a:avLst/>
          </a:prstGeom>
          <a:solidFill>
            <a:schemeClr val="accent3">
              <a:lumMod val="20000"/>
              <a:lumOff val="80000"/>
            </a:schemeClr>
          </a:solidFill>
        </p:spPr>
        <p:txBody>
          <a:bodyPr wrap="square">
            <a:spAutoFit/>
          </a:bodyPr>
          <a:lstStyle/>
          <a:p>
            <a:pPr marL="342900" lvl="0" indent="-342900" algn="just" eaLnBrk="0" hangingPunct="0">
              <a:lnSpc>
                <a:spcPct val="150000"/>
              </a:lnSpc>
              <a:spcBef>
                <a:spcPct val="20000"/>
              </a:spcBef>
              <a:buFont typeface="Arial" panose="020B0604020202020204" pitchFamily="34" charset="0"/>
              <a:buChar char="•"/>
              <a:defRPr/>
            </a:pPr>
            <a:r>
              <a:rPr lang="en-IN" sz="1600" dirty="0"/>
              <a:t>When an auditor disclaims his opinion on the financial statements, can communication of key audit matters as per SA 701 be made?</a:t>
            </a:r>
          </a:p>
          <a:p>
            <a:pPr marL="342900" lvl="0" indent="-342900" algn="just" eaLnBrk="0" hangingPunct="0">
              <a:lnSpc>
                <a:spcPct val="150000"/>
              </a:lnSpc>
              <a:spcBef>
                <a:spcPct val="20000"/>
              </a:spcBef>
              <a:buFont typeface="Arial" panose="020B0604020202020204" pitchFamily="34" charset="0"/>
              <a:buChar char="•"/>
              <a:defRPr/>
            </a:pPr>
            <a:r>
              <a:rPr lang="en-IN" sz="1600" dirty="0"/>
              <a:t>When an auditor expresses a qualified or adverse opinion on the financial statements, can communication of key audit matters as per SA 701 be made?</a:t>
            </a:r>
          </a:p>
          <a:p>
            <a:pPr marL="342900" lvl="0" indent="-342900" algn="just" eaLnBrk="0" hangingPunct="0">
              <a:lnSpc>
                <a:spcPct val="150000"/>
              </a:lnSpc>
              <a:spcBef>
                <a:spcPct val="20000"/>
              </a:spcBef>
              <a:buFont typeface="Arial" panose="020B0604020202020204" pitchFamily="34" charset="0"/>
              <a:buChar char="•"/>
              <a:defRPr/>
            </a:pPr>
            <a:r>
              <a:rPr lang="en-IN" sz="1600" dirty="0"/>
              <a:t>Where should the placement of the key audit matters section be in the auditor’s report? </a:t>
            </a:r>
            <a:r>
              <a:rPr lang="en-IN" sz="1600" i="1" dirty="0"/>
              <a:t>Generally, Key Audit Matters section is required to be placed after the Basis for Opinion paragraph and before the Management’s Responsibility paragraph</a:t>
            </a:r>
          </a:p>
          <a:p>
            <a:pPr marL="342900" lvl="0" indent="-342900" algn="just" eaLnBrk="0" hangingPunct="0">
              <a:lnSpc>
                <a:spcPct val="150000"/>
              </a:lnSpc>
              <a:spcBef>
                <a:spcPct val="20000"/>
              </a:spcBef>
              <a:buFont typeface="Arial" panose="020B0604020202020204" pitchFamily="34" charset="0"/>
              <a:buChar char="•"/>
              <a:defRPr/>
            </a:pPr>
            <a:r>
              <a:rPr lang="en-IN" sz="1600" dirty="0"/>
              <a:t>Since the key audit matters relate to the current period, can the same be different for different years? </a:t>
            </a:r>
          </a:p>
          <a:p>
            <a:pPr marL="342900" lvl="0" indent="-342900" algn="just" eaLnBrk="0" hangingPunct="0">
              <a:lnSpc>
                <a:spcPct val="150000"/>
              </a:lnSpc>
              <a:spcBef>
                <a:spcPct val="20000"/>
              </a:spcBef>
              <a:buFont typeface="Arial" panose="020B0604020202020204" pitchFamily="34" charset="0"/>
              <a:buChar char="•"/>
              <a:defRPr/>
            </a:pPr>
            <a:r>
              <a:rPr lang="en-IN" sz="1600" dirty="0"/>
              <a:t>Should all matters communicated to those charged with governance be key audit matters?</a:t>
            </a:r>
            <a:endParaRPr lang="en-US" sz="1600" i="1" dirty="0">
              <a:latin typeface="Trebuchet MS" panose="020B0603020202020204" pitchFamily="34" charset="0"/>
            </a:endParaRPr>
          </a:p>
        </p:txBody>
      </p:sp>
    </p:spTree>
    <p:extLst>
      <p:ext uri="{BB962C8B-B14F-4D97-AF65-F5344CB8AC3E}">
        <p14:creationId xmlns:p14="http://schemas.microsoft.com/office/powerpoint/2010/main" val="30923660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077200" cy="715962"/>
          </a:xfrm>
        </p:spPr>
        <p:txBody>
          <a:bodyPr>
            <a:noAutofit/>
          </a:bodyPr>
          <a:lstStyle/>
          <a:p>
            <a:pPr>
              <a:defRPr/>
            </a:pPr>
            <a:r>
              <a:rPr lang="en-IN" sz="2800" dirty="0">
                <a:solidFill>
                  <a:schemeClr val="tx1">
                    <a:lumMod val="85000"/>
                    <a:lumOff val="15000"/>
                  </a:schemeClr>
                </a:solidFill>
                <a:effectLst/>
                <a:latin typeface="Trebuchet MS" pitchFamily="34" charset="0"/>
                <a:ea typeface="ＭＳ Ｐゴシック" charset="0"/>
              </a:rPr>
              <a:t>FAQ Key Audit Matters (KAM):</a:t>
            </a:r>
            <a:endParaRPr sz="2800" dirty="0">
              <a:latin typeface="Trebuchet MS" pitchFamily="34" charset="0"/>
              <a:ea typeface="ＭＳ Ｐゴシック" charset="0"/>
              <a:cs typeface="+mj-cs"/>
            </a:endParaRPr>
          </a:p>
        </p:txBody>
      </p:sp>
      <p:sp>
        <p:nvSpPr>
          <p:cNvPr id="9" name="Slide Number Placeholder 8"/>
          <p:cNvSpPr>
            <a:spLocks noGrp="1"/>
          </p:cNvSpPr>
          <p:nvPr>
            <p:ph type="sldNum" sz="quarter" idx="12"/>
          </p:nvPr>
        </p:nvSpPr>
        <p:spPr/>
        <p:txBody>
          <a:bodyPr/>
          <a:lstStyle/>
          <a:p>
            <a:pPr>
              <a:defRPr/>
            </a:pPr>
            <a:fld id="{25AADD5A-1888-4F56-9A7C-6106052A5D52}" type="slidenum">
              <a:rPr lang="en-US" smtClean="0"/>
              <a:pPr>
                <a:defRPr/>
              </a:pPr>
              <a:t>12</a:t>
            </a:fld>
            <a:endParaRPr lang="en-US" dirty="0"/>
          </a:p>
        </p:txBody>
      </p:sp>
      <p:sp>
        <p:nvSpPr>
          <p:cNvPr id="5" name="Rectangle 4"/>
          <p:cNvSpPr/>
          <p:nvPr/>
        </p:nvSpPr>
        <p:spPr>
          <a:xfrm>
            <a:off x="609600" y="762000"/>
            <a:ext cx="8077200" cy="2872581"/>
          </a:xfrm>
          <a:prstGeom prst="rect">
            <a:avLst/>
          </a:prstGeom>
          <a:solidFill>
            <a:schemeClr val="accent3">
              <a:lumMod val="20000"/>
              <a:lumOff val="80000"/>
            </a:schemeClr>
          </a:solidFill>
        </p:spPr>
        <p:txBody>
          <a:bodyPr wrap="square">
            <a:spAutoFit/>
          </a:bodyPr>
          <a:lstStyle/>
          <a:p>
            <a:pPr marL="342900" lvl="0" indent="-342900" algn="just" eaLnBrk="0" hangingPunct="0">
              <a:lnSpc>
                <a:spcPct val="150000"/>
              </a:lnSpc>
              <a:spcBef>
                <a:spcPct val="20000"/>
              </a:spcBef>
              <a:buFont typeface="Arial" panose="020B0604020202020204" pitchFamily="34" charset="0"/>
              <a:buChar char="•"/>
              <a:defRPr/>
            </a:pPr>
            <a:r>
              <a:rPr lang="en-IN" sz="1600" dirty="0"/>
              <a:t>What is the interplay between Emphasis of Matter paragraph and Key audit matter?</a:t>
            </a:r>
          </a:p>
          <a:p>
            <a:pPr marL="342900" lvl="0" indent="-342900" algn="just" eaLnBrk="0" hangingPunct="0">
              <a:lnSpc>
                <a:spcPct val="150000"/>
              </a:lnSpc>
              <a:spcBef>
                <a:spcPct val="20000"/>
              </a:spcBef>
              <a:buFont typeface="Arial" panose="020B0604020202020204" pitchFamily="34" charset="0"/>
              <a:buChar char="•"/>
              <a:defRPr/>
            </a:pPr>
            <a:r>
              <a:rPr lang="en-IN" sz="1600" dirty="0"/>
              <a:t>Should conclusions be provided for every key audit matter? </a:t>
            </a:r>
          </a:p>
          <a:p>
            <a:pPr marL="342900" lvl="0" indent="-342900" algn="just" eaLnBrk="0" hangingPunct="0">
              <a:lnSpc>
                <a:spcPct val="150000"/>
              </a:lnSpc>
              <a:spcBef>
                <a:spcPct val="20000"/>
              </a:spcBef>
              <a:buFont typeface="Arial" panose="020B0604020202020204" pitchFamily="34" charset="0"/>
              <a:buChar char="•"/>
              <a:defRPr/>
            </a:pPr>
            <a:r>
              <a:rPr lang="en-IN" sz="1600" dirty="0"/>
              <a:t>How should an auditor address the requirements of SA 701 in the case of consolidated financial statements, especially where SA 701 does not apply to some of the components?</a:t>
            </a:r>
          </a:p>
          <a:p>
            <a:pPr marL="342900" lvl="0" indent="-342900" algn="just" eaLnBrk="0" hangingPunct="0">
              <a:lnSpc>
                <a:spcPct val="150000"/>
              </a:lnSpc>
              <a:spcBef>
                <a:spcPct val="20000"/>
              </a:spcBef>
              <a:buFont typeface="Arial" panose="020B0604020202020204" pitchFamily="34" charset="0"/>
              <a:buChar char="•"/>
              <a:defRPr/>
            </a:pPr>
            <a:r>
              <a:rPr lang="en-IN" sz="1600" dirty="0"/>
              <a:t>In the case of joint audits, how should the joint auditors address the requirements of SA 701?</a:t>
            </a:r>
            <a:endParaRPr lang="en-US" sz="1600" i="1" dirty="0">
              <a:latin typeface="Trebuchet MS" panose="020B0603020202020204" pitchFamily="34" charset="0"/>
            </a:endParaRPr>
          </a:p>
        </p:txBody>
      </p:sp>
    </p:spTree>
    <p:extLst>
      <p:ext uri="{BB962C8B-B14F-4D97-AF65-F5344CB8AC3E}">
        <p14:creationId xmlns:p14="http://schemas.microsoft.com/office/powerpoint/2010/main" val="29790665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11"/>
          <p:cNvSpPr>
            <a:spLocks noGrp="1"/>
          </p:cNvSpPr>
          <p:nvPr>
            <p:ph type="sldNum" sz="quarter" idx="12"/>
          </p:nvPr>
        </p:nvSpPr>
        <p:spPr/>
        <p:txBody>
          <a:bodyPr/>
          <a:lstStyle/>
          <a:p>
            <a:pPr>
              <a:defRPr/>
            </a:pPr>
            <a:fld id="{4B9C0056-5E04-4835-852E-256294B5D515}" type="slidenum">
              <a:rPr lang="en-US" smtClean="0"/>
              <a:pPr>
                <a:defRPr/>
              </a:pPr>
              <a:t>13</a:t>
            </a:fld>
            <a:endParaRPr lang="en-US" dirty="0"/>
          </a:p>
        </p:txBody>
      </p:sp>
      <p:sp>
        <p:nvSpPr>
          <p:cNvPr id="13" name="Rectangle 12"/>
          <p:cNvSpPr/>
          <p:nvPr/>
        </p:nvSpPr>
        <p:spPr>
          <a:xfrm>
            <a:off x="838200" y="3510778"/>
            <a:ext cx="3962400" cy="1311128"/>
          </a:xfrm>
          <a:prstGeom prst="rect">
            <a:avLst/>
          </a:prstGeom>
        </p:spPr>
        <p:txBody>
          <a:bodyPr wrap="square">
            <a:spAutoFit/>
          </a:bodyPr>
          <a:lstStyle/>
          <a:p>
            <a:pPr marL="342900" indent="-342900">
              <a:spcBef>
                <a:spcPct val="20000"/>
              </a:spcBef>
              <a:buClr>
                <a:srgbClr val="009900"/>
              </a:buClr>
              <a:buFont typeface="Wingdings" charset="2"/>
              <a:buNone/>
            </a:pPr>
            <a:endParaRPr lang="en-US" dirty="0"/>
          </a:p>
          <a:p>
            <a:pPr marL="342900" indent="-342900">
              <a:spcBef>
                <a:spcPct val="20000"/>
              </a:spcBef>
              <a:buClr>
                <a:srgbClr val="009900"/>
              </a:buClr>
              <a:buFont typeface="Wingdings" charset="2"/>
              <a:buNone/>
            </a:pPr>
            <a:r>
              <a:rPr lang="en-US" dirty="0"/>
              <a:t>	Mobile: </a:t>
            </a:r>
            <a:r>
              <a:rPr lang="en-US" b="1" dirty="0"/>
              <a:t>+91 99206 73951</a:t>
            </a:r>
            <a:br>
              <a:rPr lang="en-US" dirty="0"/>
            </a:br>
            <a:r>
              <a:rPr lang="en-US" dirty="0"/>
              <a:t>Email: </a:t>
            </a:r>
            <a:r>
              <a:rPr lang="en-US" u="sng" dirty="0">
                <a:hlinkClick r:id="rId2"/>
              </a:rPr>
              <a:t>manojpati@gmail.com</a:t>
            </a:r>
            <a:endParaRPr lang="en-US" b="1" u="sng" dirty="0">
              <a:solidFill>
                <a:srgbClr val="00395A"/>
              </a:solidFill>
              <a:latin typeface="Trebuchet MS" pitchFamily="34" charset="0"/>
            </a:endParaRPr>
          </a:p>
          <a:p>
            <a:pPr marL="342900" indent="-342900">
              <a:spcBef>
                <a:spcPct val="20000"/>
              </a:spcBef>
              <a:buClr>
                <a:srgbClr val="009900"/>
              </a:buClr>
              <a:buFont typeface="Wingdings" charset="2"/>
              <a:buNone/>
            </a:pPr>
            <a:endParaRPr lang="en-US" dirty="0">
              <a:latin typeface="Trebuchet MS" pitchFamily="34" charset="0"/>
            </a:endParaRPr>
          </a:p>
        </p:txBody>
      </p:sp>
      <p:sp>
        <p:nvSpPr>
          <p:cNvPr id="14" name="Title 1"/>
          <p:cNvSpPr txBox="1">
            <a:spLocks/>
          </p:cNvSpPr>
          <p:nvPr/>
        </p:nvSpPr>
        <p:spPr bwMode="auto">
          <a:xfrm>
            <a:off x="3505200" y="2255838"/>
            <a:ext cx="5715000" cy="868362"/>
          </a:xfrm>
          <a:prstGeom prst="rect">
            <a:avLst/>
          </a:prstGeom>
        </p:spPr>
        <p:txBody>
          <a:bodyPr vert="horz" wrap="square" lIns="91440" tIns="45720" rIns="91440" bIns="45720" numCol="1" anchor="t" anchorCtr="0" compatLnSpc="1">
            <a:prstTxWarp prst="textNoShape">
              <a:avLst/>
            </a:prstTxWarp>
            <a:normAutofit/>
          </a:bodyPr>
          <a:lstStyle/>
          <a:p>
            <a:pPr marL="0" marR="0" lvl="0" indent="0" algn="l" defTabSz="914400" rtl="0" eaLnBrk="0" fontAlgn="auto" latinLnBrk="0" hangingPunct="0">
              <a:lnSpc>
                <a:spcPct val="100000"/>
              </a:lnSpc>
              <a:spcBef>
                <a:spcPct val="0"/>
              </a:spcBef>
              <a:spcAft>
                <a:spcPts val="0"/>
              </a:spcAft>
              <a:buClrTx/>
              <a:buSzTx/>
              <a:buFontTx/>
              <a:buNone/>
              <a:tabLst/>
              <a:defRPr/>
            </a:pPr>
            <a:r>
              <a:rPr kumimoji="0" lang="en-GB" sz="4000" b="1" i="0" u="none" strike="noStrike" kern="1200" cap="none" spc="0" normalizeH="0" baseline="0" noProof="0" dirty="0">
                <a:ln>
                  <a:noFill/>
                </a:ln>
                <a:solidFill>
                  <a:schemeClr val="tx1">
                    <a:lumMod val="85000"/>
                    <a:lumOff val="15000"/>
                  </a:schemeClr>
                </a:solidFill>
                <a:effectLst>
                  <a:outerShdw blurRad="53975" dist="22860" dir="5400000" algn="tl" rotWithShape="0">
                    <a:srgbClr val="000000">
                      <a:alpha val="55000"/>
                    </a:srgbClr>
                  </a:outerShdw>
                </a:effectLst>
                <a:uLnTx/>
                <a:uFillTx/>
                <a:latin typeface="Trebuchet MS" pitchFamily="34" charset="0"/>
                <a:ea typeface="ＭＳ Ｐゴシック" charset="0"/>
                <a:cs typeface="+mj-cs"/>
              </a:rPr>
              <a:t>Thank</a:t>
            </a:r>
            <a:r>
              <a:rPr kumimoji="0" lang="en-GB" sz="4000" b="1" i="0" u="none" strike="noStrike" kern="1200" cap="none" spc="0" normalizeH="0" noProof="0" dirty="0">
                <a:ln>
                  <a:noFill/>
                </a:ln>
                <a:solidFill>
                  <a:schemeClr val="tx1">
                    <a:lumMod val="85000"/>
                    <a:lumOff val="15000"/>
                  </a:schemeClr>
                </a:solidFill>
                <a:effectLst>
                  <a:outerShdw blurRad="53975" dist="22860" dir="5400000" algn="tl" rotWithShape="0">
                    <a:srgbClr val="000000">
                      <a:alpha val="55000"/>
                    </a:srgbClr>
                  </a:outerShdw>
                </a:effectLst>
                <a:uLnTx/>
                <a:uFillTx/>
                <a:latin typeface="Trebuchet MS" pitchFamily="34" charset="0"/>
                <a:ea typeface="ＭＳ Ｐゴシック" charset="0"/>
                <a:cs typeface="+mj-cs"/>
              </a:rPr>
              <a:t> </a:t>
            </a:r>
            <a:r>
              <a:rPr lang="en-GB" sz="4000" b="1" dirty="0">
                <a:solidFill>
                  <a:schemeClr val="tx1">
                    <a:lumMod val="85000"/>
                    <a:lumOff val="15000"/>
                  </a:schemeClr>
                </a:solidFill>
                <a:effectLst>
                  <a:outerShdw blurRad="53975" dist="22860" dir="5400000" algn="tl" rotWithShape="0">
                    <a:srgbClr val="000000">
                      <a:alpha val="55000"/>
                    </a:srgbClr>
                  </a:outerShdw>
                </a:effectLst>
                <a:latin typeface="Trebuchet MS" pitchFamily="34" charset="0"/>
                <a:ea typeface="ＭＳ Ｐゴシック" charset="0"/>
                <a:cs typeface="+mj-cs"/>
              </a:rPr>
              <a:t>You</a:t>
            </a:r>
            <a:endParaRPr kumimoji="0" lang="en-GB" sz="4000" b="1" i="0" u="none" strike="noStrike" kern="1200" cap="none" spc="0" normalizeH="0" baseline="0" noProof="0" dirty="0">
              <a:ln>
                <a:noFill/>
              </a:ln>
              <a:solidFill>
                <a:schemeClr val="tx1">
                  <a:lumMod val="85000"/>
                  <a:lumOff val="15000"/>
                </a:schemeClr>
              </a:solidFill>
              <a:effectLst>
                <a:outerShdw blurRad="53975" dist="22860" dir="5400000" algn="tl" rotWithShape="0">
                  <a:srgbClr val="000000">
                    <a:alpha val="55000"/>
                  </a:srgbClr>
                </a:outerShdw>
              </a:effectLst>
              <a:uLnTx/>
              <a:uFillTx/>
              <a:latin typeface="Trebuchet MS" pitchFamily="34" charset="0"/>
              <a:ea typeface="ＭＳ Ｐゴシック" charset="0"/>
              <a:cs typeface="+mj-c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077200" cy="715962"/>
          </a:xfrm>
        </p:spPr>
        <p:txBody>
          <a:bodyPr>
            <a:noAutofit/>
          </a:bodyPr>
          <a:lstStyle/>
          <a:p>
            <a:pPr>
              <a:defRPr/>
            </a:pPr>
            <a:r>
              <a:rPr lang="en-IN" sz="2800" dirty="0">
                <a:solidFill>
                  <a:schemeClr val="tx1">
                    <a:lumMod val="85000"/>
                    <a:lumOff val="15000"/>
                  </a:schemeClr>
                </a:solidFill>
                <a:effectLst/>
                <a:latin typeface="Trebuchet MS" pitchFamily="34" charset="0"/>
                <a:ea typeface="ＭＳ Ｐゴシック" charset="0"/>
              </a:rPr>
              <a:t>Contents:</a:t>
            </a:r>
            <a:endParaRPr sz="2800" dirty="0">
              <a:latin typeface="Trebuchet MS" pitchFamily="34" charset="0"/>
              <a:ea typeface="ＭＳ Ｐゴシック" charset="0"/>
              <a:cs typeface="+mj-cs"/>
            </a:endParaRPr>
          </a:p>
        </p:txBody>
      </p:sp>
      <p:sp>
        <p:nvSpPr>
          <p:cNvPr id="9" name="Slide Number Placeholder 8"/>
          <p:cNvSpPr>
            <a:spLocks noGrp="1"/>
          </p:cNvSpPr>
          <p:nvPr>
            <p:ph type="sldNum" sz="quarter" idx="12"/>
          </p:nvPr>
        </p:nvSpPr>
        <p:spPr/>
        <p:txBody>
          <a:bodyPr/>
          <a:lstStyle/>
          <a:p>
            <a:pPr>
              <a:defRPr/>
            </a:pPr>
            <a:fld id="{25AADD5A-1888-4F56-9A7C-6106052A5D52}" type="slidenum">
              <a:rPr lang="en-US" smtClean="0"/>
              <a:pPr>
                <a:defRPr/>
              </a:pPr>
              <a:t>2</a:t>
            </a:fld>
            <a:endParaRPr lang="en-US" dirty="0"/>
          </a:p>
        </p:txBody>
      </p:sp>
      <p:sp>
        <p:nvSpPr>
          <p:cNvPr id="5" name="Rectangle 4"/>
          <p:cNvSpPr/>
          <p:nvPr/>
        </p:nvSpPr>
        <p:spPr>
          <a:xfrm>
            <a:off x="609600" y="762000"/>
            <a:ext cx="8077200" cy="1869679"/>
          </a:xfrm>
          <a:prstGeom prst="rect">
            <a:avLst/>
          </a:prstGeom>
          <a:solidFill>
            <a:schemeClr val="accent3">
              <a:lumMod val="20000"/>
              <a:lumOff val="80000"/>
            </a:schemeClr>
          </a:solidFill>
        </p:spPr>
        <p:txBody>
          <a:bodyPr wrap="square">
            <a:spAutoFit/>
          </a:bodyPr>
          <a:lstStyle/>
          <a:p>
            <a:pPr marL="342900" lvl="0" indent="-342900" algn="just" eaLnBrk="0" hangingPunct="0">
              <a:lnSpc>
                <a:spcPct val="150000"/>
              </a:lnSpc>
              <a:spcBef>
                <a:spcPct val="20000"/>
              </a:spcBef>
              <a:buFont typeface="Wingdings" panose="05000000000000000000" pitchFamily="2" charset="2"/>
              <a:buChar char="q"/>
              <a:defRPr/>
            </a:pPr>
            <a:r>
              <a:rPr lang="en-US" dirty="0">
                <a:latin typeface="Trebuchet MS" panose="020B0603020202020204" pitchFamily="34" charset="0"/>
                <a:cs typeface="ＭＳ Ｐゴシック" charset="0"/>
              </a:rPr>
              <a:t>Introduction</a:t>
            </a:r>
          </a:p>
          <a:p>
            <a:pPr marL="342900" lvl="0" indent="-342900" algn="just" eaLnBrk="0" hangingPunct="0">
              <a:lnSpc>
                <a:spcPct val="150000"/>
              </a:lnSpc>
              <a:spcBef>
                <a:spcPct val="20000"/>
              </a:spcBef>
              <a:buFont typeface="Wingdings" panose="05000000000000000000" pitchFamily="2" charset="2"/>
              <a:buChar char="q"/>
              <a:defRPr/>
            </a:pPr>
            <a:r>
              <a:rPr lang="en-US" dirty="0">
                <a:latin typeface="Trebuchet MS" panose="020B0603020202020204" pitchFamily="34" charset="0"/>
                <a:cs typeface="ＭＳ Ｐゴシック" charset="0"/>
              </a:rPr>
              <a:t>The revised report – Form and content</a:t>
            </a:r>
          </a:p>
          <a:p>
            <a:pPr marL="342900" lvl="0" indent="-342900" algn="just" eaLnBrk="0" hangingPunct="0">
              <a:lnSpc>
                <a:spcPct val="150000"/>
              </a:lnSpc>
              <a:spcBef>
                <a:spcPct val="20000"/>
              </a:spcBef>
              <a:buFont typeface="Wingdings" panose="05000000000000000000" pitchFamily="2" charset="2"/>
              <a:buChar char="q"/>
              <a:defRPr/>
            </a:pPr>
            <a:r>
              <a:rPr lang="en-US" dirty="0">
                <a:latin typeface="Trebuchet MS" panose="020B0603020202020204" pitchFamily="34" charset="0"/>
                <a:cs typeface="ＭＳ Ｐゴシック" charset="0"/>
              </a:rPr>
              <a:t>Understanding key Audit Matters (KAM)</a:t>
            </a:r>
          </a:p>
          <a:p>
            <a:pPr marL="342900" lvl="0" indent="-342900" algn="just" eaLnBrk="0" hangingPunct="0">
              <a:lnSpc>
                <a:spcPct val="150000"/>
              </a:lnSpc>
              <a:spcBef>
                <a:spcPct val="20000"/>
              </a:spcBef>
              <a:buFont typeface="Wingdings" panose="05000000000000000000" pitchFamily="2" charset="2"/>
              <a:buChar char="q"/>
              <a:defRPr/>
            </a:pPr>
            <a:r>
              <a:rPr lang="en-US" dirty="0">
                <a:latin typeface="Trebuchet MS" panose="020B0603020202020204" pitchFamily="34" charset="0"/>
                <a:cs typeface="ＭＳ Ｐゴシック" charset="0"/>
              </a:rPr>
              <a:t>FAQs</a:t>
            </a:r>
          </a:p>
        </p:txBody>
      </p:sp>
    </p:spTree>
    <p:extLst>
      <p:ext uri="{BB962C8B-B14F-4D97-AF65-F5344CB8AC3E}">
        <p14:creationId xmlns:p14="http://schemas.microsoft.com/office/powerpoint/2010/main" val="27778412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077200" cy="715962"/>
          </a:xfrm>
        </p:spPr>
        <p:txBody>
          <a:bodyPr>
            <a:noAutofit/>
          </a:bodyPr>
          <a:lstStyle/>
          <a:p>
            <a:pPr>
              <a:defRPr/>
            </a:pPr>
            <a:r>
              <a:rPr lang="en-IN" sz="2800" dirty="0">
                <a:solidFill>
                  <a:schemeClr val="tx1">
                    <a:lumMod val="85000"/>
                    <a:lumOff val="15000"/>
                  </a:schemeClr>
                </a:solidFill>
                <a:effectLst/>
                <a:latin typeface="Trebuchet MS" pitchFamily="34" charset="0"/>
                <a:ea typeface="ＭＳ Ｐゴシック" charset="0"/>
              </a:rPr>
              <a:t>Introduction:</a:t>
            </a:r>
            <a:endParaRPr sz="2800" dirty="0">
              <a:latin typeface="Trebuchet MS" pitchFamily="34" charset="0"/>
              <a:ea typeface="ＭＳ Ｐゴシック" charset="0"/>
              <a:cs typeface="+mj-cs"/>
            </a:endParaRPr>
          </a:p>
        </p:txBody>
      </p:sp>
      <p:sp>
        <p:nvSpPr>
          <p:cNvPr id="9" name="Slide Number Placeholder 8"/>
          <p:cNvSpPr>
            <a:spLocks noGrp="1"/>
          </p:cNvSpPr>
          <p:nvPr>
            <p:ph type="sldNum" sz="quarter" idx="12"/>
          </p:nvPr>
        </p:nvSpPr>
        <p:spPr/>
        <p:txBody>
          <a:bodyPr/>
          <a:lstStyle/>
          <a:p>
            <a:pPr>
              <a:defRPr/>
            </a:pPr>
            <a:fld id="{25AADD5A-1888-4F56-9A7C-6106052A5D52}" type="slidenum">
              <a:rPr lang="en-US" smtClean="0"/>
              <a:pPr>
                <a:defRPr/>
              </a:pPr>
              <a:t>3</a:t>
            </a:fld>
            <a:endParaRPr lang="en-US" dirty="0"/>
          </a:p>
        </p:txBody>
      </p:sp>
      <p:sp>
        <p:nvSpPr>
          <p:cNvPr id="5" name="Rectangle 4"/>
          <p:cNvSpPr/>
          <p:nvPr/>
        </p:nvSpPr>
        <p:spPr>
          <a:xfrm>
            <a:off x="609600" y="762000"/>
            <a:ext cx="8077200" cy="3986669"/>
          </a:xfrm>
          <a:prstGeom prst="rect">
            <a:avLst/>
          </a:prstGeom>
          <a:solidFill>
            <a:schemeClr val="accent3">
              <a:lumMod val="20000"/>
              <a:lumOff val="80000"/>
            </a:schemeClr>
          </a:solidFill>
        </p:spPr>
        <p:txBody>
          <a:bodyPr wrap="square">
            <a:spAutoFit/>
          </a:bodyPr>
          <a:lstStyle/>
          <a:p>
            <a:pPr marL="342900" lvl="0" indent="-342900" algn="just" eaLnBrk="0" hangingPunct="0">
              <a:lnSpc>
                <a:spcPct val="150000"/>
              </a:lnSpc>
              <a:spcBef>
                <a:spcPct val="20000"/>
              </a:spcBef>
              <a:buFont typeface="Arial" panose="020B0604020202020204" pitchFamily="34" charset="0"/>
              <a:buChar char="•"/>
              <a:defRPr/>
            </a:pPr>
            <a:r>
              <a:rPr lang="en-IN" sz="1600" b="1" dirty="0">
                <a:latin typeface="Trebuchet MS" panose="020B0603020202020204" pitchFamily="34" charset="0"/>
                <a:cs typeface="ＭＳ Ｐゴシック" charset="0"/>
              </a:rPr>
              <a:t>The International Auditing and Assurance Standards Board (IAASB), issue new and revised auditor reporting standards in January 2015</a:t>
            </a:r>
          </a:p>
          <a:p>
            <a:pPr marL="342900" lvl="0" indent="-342900" algn="just" eaLnBrk="0" hangingPunct="0">
              <a:lnSpc>
                <a:spcPct val="150000"/>
              </a:lnSpc>
              <a:spcBef>
                <a:spcPct val="20000"/>
              </a:spcBef>
              <a:buFont typeface="Arial" panose="020B0604020202020204" pitchFamily="34" charset="0"/>
              <a:buChar char="•"/>
              <a:defRPr/>
            </a:pPr>
            <a:r>
              <a:rPr lang="en-IN" sz="1600" b="1" dirty="0">
                <a:latin typeface="Trebuchet MS" panose="020B0603020202020204" pitchFamily="34" charset="0"/>
                <a:cs typeface="ＭＳ Ｐゴシック" charset="0"/>
              </a:rPr>
              <a:t>The Standards on Auditing (SAs) in India, which now find their place in the Companies Act 2013 are similar to ISAs</a:t>
            </a:r>
          </a:p>
          <a:p>
            <a:pPr marL="342900" lvl="0" indent="-342900" algn="just" eaLnBrk="0" hangingPunct="0">
              <a:lnSpc>
                <a:spcPct val="150000"/>
              </a:lnSpc>
              <a:spcBef>
                <a:spcPct val="20000"/>
              </a:spcBef>
              <a:buFont typeface="Arial" panose="020B0604020202020204" pitchFamily="34" charset="0"/>
              <a:buChar char="•"/>
              <a:defRPr/>
            </a:pPr>
            <a:r>
              <a:rPr lang="en-IN" sz="1600" b="1" dirty="0">
                <a:latin typeface="Trebuchet MS" panose="020B0603020202020204" pitchFamily="34" charset="0"/>
                <a:cs typeface="ＭＳ Ｐゴシック" charset="0"/>
              </a:rPr>
              <a:t>The ICAI has made corresponding changes and issued new and revised standards on the same line new ISAs</a:t>
            </a:r>
          </a:p>
          <a:p>
            <a:pPr marL="342900" lvl="0" indent="-342900" algn="just" eaLnBrk="0" hangingPunct="0">
              <a:lnSpc>
                <a:spcPct val="150000"/>
              </a:lnSpc>
              <a:spcBef>
                <a:spcPct val="20000"/>
              </a:spcBef>
              <a:buFont typeface="Arial" panose="020B0604020202020204" pitchFamily="34" charset="0"/>
              <a:buChar char="•"/>
              <a:defRPr/>
            </a:pPr>
            <a:r>
              <a:rPr lang="en-IN" sz="1600" b="1" dirty="0">
                <a:latin typeface="Trebuchet MS" panose="020B0603020202020204" pitchFamily="34" charset="0"/>
                <a:cs typeface="ＭＳ Ｐゴシック" charset="0"/>
              </a:rPr>
              <a:t>The new revised auditing standards are applicable for audits of financial statements for periods beginning on after 1 April 2018</a:t>
            </a:r>
          </a:p>
          <a:p>
            <a:pPr marL="342900" lvl="0" indent="-342900" algn="just" eaLnBrk="0" hangingPunct="0">
              <a:lnSpc>
                <a:spcPct val="150000"/>
              </a:lnSpc>
              <a:spcBef>
                <a:spcPct val="20000"/>
              </a:spcBef>
              <a:buFont typeface="Arial" panose="020B0604020202020204" pitchFamily="34" charset="0"/>
              <a:buChar char="•"/>
              <a:defRPr/>
            </a:pPr>
            <a:r>
              <a:rPr lang="en-IN" sz="1600" b="1" dirty="0">
                <a:latin typeface="Trebuchet MS" panose="020B0603020202020204" pitchFamily="34" charset="0"/>
                <a:cs typeface="ＭＳ Ｐゴシック" charset="0"/>
              </a:rPr>
              <a:t>The ICAI has issued Implementation Guide to SA 701 in February 2018</a:t>
            </a:r>
          </a:p>
          <a:p>
            <a:pPr marL="342900" lvl="0" indent="-342900" algn="just" eaLnBrk="0" hangingPunct="0">
              <a:lnSpc>
                <a:spcPct val="150000"/>
              </a:lnSpc>
              <a:spcBef>
                <a:spcPct val="20000"/>
              </a:spcBef>
              <a:buFont typeface="Arial" panose="020B0604020202020204" pitchFamily="34" charset="0"/>
              <a:buChar char="•"/>
              <a:defRPr/>
            </a:pPr>
            <a:r>
              <a:rPr lang="en-IN" sz="1600" b="1" dirty="0">
                <a:latin typeface="Trebuchet MS" panose="020B0603020202020204" pitchFamily="34" charset="0"/>
                <a:cs typeface="ＭＳ Ｐゴシック" charset="0"/>
              </a:rPr>
              <a:t>In May 2018, the ICAI also issued the revised edition of Implementation Guide </a:t>
            </a:r>
            <a:endParaRPr lang="en-US" sz="1600" dirty="0">
              <a:latin typeface="Trebuchet MS" panose="020B0603020202020204" pitchFamily="34" charset="0"/>
              <a:cs typeface="ＭＳ Ｐゴシック" charset="0"/>
            </a:endParaRPr>
          </a:p>
        </p:txBody>
      </p:sp>
    </p:spTree>
    <p:extLst>
      <p:ext uri="{BB962C8B-B14F-4D97-AF65-F5344CB8AC3E}">
        <p14:creationId xmlns:p14="http://schemas.microsoft.com/office/powerpoint/2010/main" val="13518373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077200" cy="715962"/>
          </a:xfrm>
        </p:spPr>
        <p:txBody>
          <a:bodyPr>
            <a:noAutofit/>
          </a:bodyPr>
          <a:lstStyle/>
          <a:p>
            <a:pPr>
              <a:defRPr/>
            </a:pPr>
            <a:r>
              <a:rPr lang="en-IN" sz="2800" dirty="0">
                <a:solidFill>
                  <a:schemeClr val="tx1">
                    <a:lumMod val="85000"/>
                    <a:lumOff val="15000"/>
                  </a:schemeClr>
                </a:solidFill>
                <a:effectLst/>
                <a:latin typeface="Trebuchet MS" pitchFamily="34" charset="0"/>
                <a:ea typeface="ＭＳ Ｐゴシック" charset="0"/>
              </a:rPr>
              <a:t>The revised report – Form and content:</a:t>
            </a:r>
            <a:endParaRPr sz="2800" dirty="0">
              <a:latin typeface="Trebuchet MS" pitchFamily="34" charset="0"/>
              <a:ea typeface="ＭＳ Ｐゴシック" charset="0"/>
              <a:cs typeface="+mj-cs"/>
            </a:endParaRPr>
          </a:p>
        </p:txBody>
      </p:sp>
      <p:sp>
        <p:nvSpPr>
          <p:cNvPr id="9" name="Slide Number Placeholder 8"/>
          <p:cNvSpPr>
            <a:spLocks noGrp="1"/>
          </p:cNvSpPr>
          <p:nvPr>
            <p:ph type="sldNum" sz="quarter" idx="12"/>
          </p:nvPr>
        </p:nvSpPr>
        <p:spPr/>
        <p:txBody>
          <a:bodyPr/>
          <a:lstStyle/>
          <a:p>
            <a:pPr>
              <a:defRPr/>
            </a:pPr>
            <a:fld id="{25AADD5A-1888-4F56-9A7C-6106052A5D52}" type="slidenum">
              <a:rPr lang="en-US" smtClean="0"/>
              <a:pPr>
                <a:defRPr/>
              </a:pPr>
              <a:t>4</a:t>
            </a:fld>
            <a:endParaRPr lang="en-US" dirty="0"/>
          </a:p>
        </p:txBody>
      </p:sp>
      <p:sp>
        <p:nvSpPr>
          <p:cNvPr id="5" name="Rectangle 4"/>
          <p:cNvSpPr/>
          <p:nvPr/>
        </p:nvSpPr>
        <p:spPr>
          <a:xfrm>
            <a:off x="609600" y="762000"/>
            <a:ext cx="8077200" cy="5439374"/>
          </a:xfrm>
          <a:prstGeom prst="rect">
            <a:avLst/>
          </a:prstGeom>
          <a:solidFill>
            <a:schemeClr val="accent3">
              <a:lumMod val="20000"/>
              <a:lumOff val="80000"/>
            </a:schemeClr>
          </a:solidFill>
        </p:spPr>
        <p:txBody>
          <a:bodyPr wrap="square">
            <a:spAutoFit/>
          </a:bodyPr>
          <a:lstStyle/>
          <a:p>
            <a:pPr lvl="0" algn="just" eaLnBrk="0" hangingPunct="0">
              <a:lnSpc>
                <a:spcPct val="150000"/>
              </a:lnSpc>
              <a:spcBef>
                <a:spcPct val="20000"/>
              </a:spcBef>
              <a:defRPr/>
            </a:pPr>
            <a:r>
              <a:rPr lang="en-US" sz="1600" b="1" dirty="0">
                <a:latin typeface="Trebuchet MS" panose="020B0603020202020204" pitchFamily="34" charset="0"/>
                <a:cs typeface="ＭＳ Ｐゴシック" charset="0"/>
              </a:rPr>
              <a:t>Independent Auditor’s report</a:t>
            </a:r>
          </a:p>
          <a:p>
            <a:pPr marL="285750" lvl="0" indent="-285750" algn="just" eaLnBrk="0" hangingPunct="0">
              <a:lnSpc>
                <a:spcPct val="150000"/>
              </a:lnSpc>
              <a:spcBef>
                <a:spcPct val="20000"/>
              </a:spcBef>
              <a:buFont typeface="Wingdings" panose="05000000000000000000" pitchFamily="2" charset="2"/>
              <a:buChar char="q"/>
              <a:defRPr/>
            </a:pPr>
            <a:r>
              <a:rPr lang="en-US" sz="1600" dirty="0">
                <a:latin typeface="Trebuchet MS" panose="020B0603020202020204" pitchFamily="34" charset="0"/>
                <a:cs typeface="ＭＳ Ｐゴシック" charset="0"/>
              </a:rPr>
              <a:t>Opinion/Qualified opinion</a:t>
            </a:r>
          </a:p>
          <a:p>
            <a:pPr marL="285750" lvl="0" indent="-285750" algn="just" eaLnBrk="0" hangingPunct="0">
              <a:lnSpc>
                <a:spcPct val="150000"/>
              </a:lnSpc>
              <a:spcBef>
                <a:spcPct val="20000"/>
              </a:spcBef>
              <a:buFont typeface="Wingdings" panose="05000000000000000000" pitchFamily="2" charset="2"/>
              <a:buChar char="q"/>
              <a:defRPr/>
            </a:pPr>
            <a:r>
              <a:rPr lang="en-US" sz="1600" dirty="0">
                <a:latin typeface="Trebuchet MS" panose="020B0603020202020204" pitchFamily="34" charset="0"/>
                <a:cs typeface="ＭＳ Ｐゴシック" charset="0"/>
              </a:rPr>
              <a:t>Basis for opinion</a:t>
            </a:r>
          </a:p>
          <a:p>
            <a:pPr marL="285750" lvl="0" indent="-285750" algn="just" eaLnBrk="0" hangingPunct="0">
              <a:lnSpc>
                <a:spcPct val="150000"/>
              </a:lnSpc>
              <a:spcBef>
                <a:spcPct val="20000"/>
              </a:spcBef>
              <a:buFont typeface="Wingdings" panose="05000000000000000000" pitchFamily="2" charset="2"/>
              <a:buChar char="q"/>
              <a:defRPr/>
            </a:pPr>
            <a:endParaRPr lang="en-US" sz="1600" dirty="0">
              <a:latin typeface="Trebuchet MS" panose="020B0603020202020204" pitchFamily="34" charset="0"/>
              <a:cs typeface="ＭＳ Ｐゴシック" charset="0"/>
            </a:endParaRPr>
          </a:p>
          <a:p>
            <a:pPr marL="285750" lvl="0" indent="-285750" algn="just" eaLnBrk="0" hangingPunct="0">
              <a:lnSpc>
                <a:spcPct val="150000"/>
              </a:lnSpc>
              <a:spcBef>
                <a:spcPct val="20000"/>
              </a:spcBef>
              <a:buFont typeface="Wingdings" panose="05000000000000000000" pitchFamily="2" charset="2"/>
              <a:buChar char="q"/>
              <a:defRPr/>
            </a:pPr>
            <a:r>
              <a:rPr lang="en-US" sz="1600" dirty="0">
                <a:latin typeface="Trebuchet MS" panose="020B0603020202020204" pitchFamily="34" charset="0"/>
                <a:cs typeface="ＭＳ Ｐゴシック" charset="0"/>
              </a:rPr>
              <a:t>Material uncertainty related to going concern</a:t>
            </a:r>
          </a:p>
          <a:p>
            <a:pPr marL="285750" lvl="0" indent="-285750" algn="just" eaLnBrk="0" hangingPunct="0">
              <a:lnSpc>
                <a:spcPct val="150000"/>
              </a:lnSpc>
              <a:spcBef>
                <a:spcPct val="20000"/>
              </a:spcBef>
              <a:buFont typeface="Wingdings" panose="05000000000000000000" pitchFamily="2" charset="2"/>
              <a:buChar char="q"/>
              <a:defRPr/>
            </a:pPr>
            <a:r>
              <a:rPr lang="en-US" sz="1600" dirty="0">
                <a:latin typeface="Trebuchet MS" panose="020B0603020202020204" pitchFamily="34" charset="0"/>
                <a:cs typeface="ＭＳ Ｐゴシック" charset="0"/>
              </a:rPr>
              <a:t>Emphasis of matters</a:t>
            </a:r>
          </a:p>
          <a:p>
            <a:pPr marL="285750" lvl="0" indent="-285750" algn="just" eaLnBrk="0" hangingPunct="0">
              <a:lnSpc>
                <a:spcPct val="150000"/>
              </a:lnSpc>
              <a:spcBef>
                <a:spcPct val="20000"/>
              </a:spcBef>
              <a:buFont typeface="Wingdings" panose="05000000000000000000" pitchFamily="2" charset="2"/>
              <a:buChar char="q"/>
              <a:defRPr/>
            </a:pPr>
            <a:r>
              <a:rPr lang="en-US" sz="1600" dirty="0">
                <a:latin typeface="Trebuchet MS" panose="020B0603020202020204" pitchFamily="34" charset="0"/>
                <a:cs typeface="ＭＳ Ｐゴシック" charset="0"/>
              </a:rPr>
              <a:t>Key Audit Matters </a:t>
            </a:r>
          </a:p>
          <a:p>
            <a:pPr marL="285750" lvl="0" indent="-285750" algn="just" eaLnBrk="0" hangingPunct="0">
              <a:lnSpc>
                <a:spcPct val="150000"/>
              </a:lnSpc>
              <a:spcBef>
                <a:spcPct val="20000"/>
              </a:spcBef>
              <a:buFont typeface="Wingdings" panose="05000000000000000000" pitchFamily="2" charset="2"/>
              <a:buChar char="q"/>
              <a:defRPr/>
            </a:pPr>
            <a:r>
              <a:rPr lang="en-US" sz="1600" dirty="0">
                <a:latin typeface="Trebuchet MS" panose="020B0603020202020204" pitchFamily="34" charset="0"/>
                <a:cs typeface="ＭＳ Ｐゴシック" charset="0"/>
              </a:rPr>
              <a:t>Other Information</a:t>
            </a:r>
          </a:p>
          <a:p>
            <a:pPr marL="285750" lvl="0" indent="-285750" algn="just" eaLnBrk="0" hangingPunct="0">
              <a:lnSpc>
                <a:spcPct val="150000"/>
              </a:lnSpc>
              <a:spcBef>
                <a:spcPct val="20000"/>
              </a:spcBef>
              <a:buFont typeface="Wingdings" panose="05000000000000000000" pitchFamily="2" charset="2"/>
              <a:buChar char="q"/>
              <a:defRPr/>
            </a:pPr>
            <a:r>
              <a:rPr lang="en-US" sz="1600" dirty="0">
                <a:latin typeface="Trebuchet MS" panose="020B0603020202020204" pitchFamily="34" charset="0"/>
                <a:cs typeface="ＭＳ Ｐゴシック" charset="0"/>
              </a:rPr>
              <a:t>Responsibility of Management for the financial statements</a:t>
            </a:r>
          </a:p>
          <a:p>
            <a:pPr marL="285750" lvl="0" indent="-285750" algn="just" eaLnBrk="0" hangingPunct="0">
              <a:lnSpc>
                <a:spcPct val="150000"/>
              </a:lnSpc>
              <a:spcBef>
                <a:spcPct val="20000"/>
              </a:spcBef>
              <a:buFont typeface="Wingdings" panose="05000000000000000000" pitchFamily="2" charset="2"/>
              <a:buChar char="q"/>
              <a:defRPr/>
            </a:pPr>
            <a:r>
              <a:rPr lang="en-US" sz="1600" dirty="0">
                <a:latin typeface="Trebuchet MS" panose="020B0603020202020204" pitchFamily="34" charset="0"/>
                <a:cs typeface="ＭＳ Ｐゴシック" charset="0"/>
              </a:rPr>
              <a:t>Auditor’s responsibility for the audit of the financial statements</a:t>
            </a:r>
          </a:p>
          <a:p>
            <a:pPr marL="285750" lvl="0" indent="-285750" algn="just" eaLnBrk="0" hangingPunct="0">
              <a:lnSpc>
                <a:spcPct val="150000"/>
              </a:lnSpc>
              <a:spcBef>
                <a:spcPct val="20000"/>
              </a:spcBef>
              <a:buFont typeface="Wingdings" panose="05000000000000000000" pitchFamily="2" charset="2"/>
              <a:buChar char="q"/>
              <a:defRPr/>
            </a:pPr>
            <a:r>
              <a:rPr lang="en-US" sz="1600" dirty="0">
                <a:latin typeface="Trebuchet MS" panose="020B0603020202020204" pitchFamily="34" charset="0"/>
                <a:cs typeface="ＭＳ Ｐゴシック" charset="0"/>
              </a:rPr>
              <a:t>Other Matter Paragraph</a:t>
            </a:r>
          </a:p>
          <a:p>
            <a:pPr marL="285750" lvl="0" indent="-285750" algn="just" eaLnBrk="0" hangingPunct="0">
              <a:lnSpc>
                <a:spcPct val="150000"/>
              </a:lnSpc>
              <a:spcBef>
                <a:spcPct val="20000"/>
              </a:spcBef>
              <a:buFont typeface="Wingdings" panose="05000000000000000000" pitchFamily="2" charset="2"/>
              <a:buChar char="q"/>
              <a:defRPr/>
            </a:pPr>
            <a:r>
              <a:rPr lang="en-US" sz="1600" dirty="0">
                <a:latin typeface="Trebuchet MS" panose="020B0603020202020204" pitchFamily="34" charset="0"/>
                <a:cs typeface="ＭＳ Ｐゴシック" charset="0"/>
              </a:rPr>
              <a:t>Report on other legal and regulatory requirements</a:t>
            </a:r>
          </a:p>
          <a:p>
            <a:pPr marL="285750" lvl="0" indent="-285750" algn="just" eaLnBrk="0" hangingPunct="0">
              <a:lnSpc>
                <a:spcPct val="150000"/>
              </a:lnSpc>
              <a:spcBef>
                <a:spcPct val="20000"/>
              </a:spcBef>
              <a:buFont typeface="Wingdings" panose="05000000000000000000" pitchFamily="2" charset="2"/>
              <a:buChar char="q"/>
              <a:defRPr/>
            </a:pPr>
            <a:endParaRPr lang="en-US" sz="1600" dirty="0">
              <a:latin typeface="Trebuchet MS" panose="020B0603020202020204" pitchFamily="34" charset="0"/>
              <a:cs typeface="ＭＳ Ｐゴシック" charset="0"/>
            </a:endParaRPr>
          </a:p>
        </p:txBody>
      </p:sp>
      <p:sp>
        <p:nvSpPr>
          <p:cNvPr id="6" name="Oval Callout 6">
            <a:extLst>
              <a:ext uri="{FF2B5EF4-FFF2-40B4-BE49-F238E27FC236}">
                <a16:creationId xmlns:a16="http://schemas.microsoft.com/office/drawing/2014/main" id="{27BB2351-DE94-4ED9-BF8F-9C0C99167048}"/>
              </a:ext>
            </a:extLst>
          </p:cNvPr>
          <p:cNvSpPr/>
          <p:nvPr/>
        </p:nvSpPr>
        <p:spPr>
          <a:xfrm>
            <a:off x="3200400" y="1643814"/>
            <a:ext cx="3124200" cy="381000"/>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New Requirement</a:t>
            </a:r>
            <a:endParaRPr lang="en-IN" sz="1400" dirty="0"/>
          </a:p>
        </p:txBody>
      </p:sp>
      <p:sp>
        <p:nvSpPr>
          <p:cNvPr id="7" name="Oval Callout 6">
            <a:extLst>
              <a:ext uri="{FF2B5EF4-FFF2-40B4-BE49-F238E27FC236}">
                <a16:creationId xmlns:a16="http://schemas.microsoft.com/office/drawing/2014/main" id="{7B0010E4-C30D-468D-BC55-CD61A38ABF07}"/>
              </a:ext>
            </a:extLst>
          </p:cNvPr>
          <p:cNvSpPr/>
          <p:nvPr/>
        </p:nvSpPr>
        <p:spPr>
          <a:xfrm>
            <a:off x="5425440" y="2476365"/>
            <a:ext cx="3124200" cy="381000"/>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New Requirement</a:t>
            </a:r>
            <a:endParaRPr lang="en-IN" sz="1400" dirty="0"/>
          </a:p>
        </p:txBody>
      </p:sp>
      <p:sp>
        <p:nvSpPr>
          <p:cNvPr id="8" name="Oval Callout 6">
            <a:extLst>
              <a:ext uri="{FF2B5EF4-FFF2-40B4-BE49-F238E27FC236}">
                <a16:creationId xmlns:a16="http://schemas.microsoft.com/office/drawing/2014/main" id="{2A027241-BBBD-496B-A347-17FD021B8E6C}"/>
              </a:ext>
            </a:extLst>
          </p:cNvPr>
          <p:cNvSpPr/>
          <p:nvPr/>
        </p:nvSpPr>
        <p:spPr>
          <a:xfrm>
            <a:off x="5486400" y="3299914"/>
            <a:ext cx="3124200" cy="381000"/>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New Requirement</a:t>
            </a:r>
            <a:endParaRPr lang="en-IN" sz="1400" dirty="0"/>
          </a:p>
        </p:txBody>
      </p:sp>
    </p:spTree>
    <p:extLst>
      <p:ext uri="{BB962C8B-B14F-4D97-AF65-F5344CB8AC3E}">
        <p14:creationId xmlns:p14="http://schemas.microsoft.com/office/powerpoint/2010/main" val="4608616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077200" cy="715962"/>
          </a:xfrm>
        </p:spPr>
        <p:txBody>
          <a:bodyPr>
            <a:noAutofit/>
          </a:bodyPr>
          <a:lstStyle/>
          <a:p>
            <a:pPr>
              <a:defRPr/>
            </a:pPr>
            <a:r>
              <a:rPr lang="en-IN" sz="2800" dirty="0">
                <a:solidFill>
                  <a:schemeClr val="tx1">
                    <a:lumMod val="85000"/>
                    <a:lumOff val="15000"/>
                  </a:schemeClr>
                </a:solidFill>
                <a:effectLst/>
                <a:latin typeface="Trebuchet MS" pitchFamily="34" charset="0"/>
                <a:ea typeface="ＭＳ Ｐゴシック" charset="0"/>
              </a:rPr>
              <a:t>Summary of new and revised Standards:</a:t>
            </a:r>
            <a:endParaRPr sz="2800" dirty="0">
              <a:latin typeface="Trebuchet MS" pitchFamily="34" charset="0"/>
              <a:ea typeface="ＭＳ Ｐゴシック" charset="0"/>
              <a:cs typeface="+mj-cs"/>
            </a:endParaRPr>
          </a:p>
        </p:txBody>
      </p:sp>
      <p:sp>
        <p:nvSpPr>
          <p:cNvPr id="9" name="Slide Number Placeholder 8"/>
          <p:cNvSpPr>
            <a:spLocks noGrp="1"/>
          </p:cNvSpPr>
          <p:nvPr>
            <p:ph type="sldNum" sz="quarter" idx="12"/>
          </p:nvPr>
        </p:nvSpPr>
        <p:spPr/>
        <p:txBody>
          <a:bodyPr/>
          <a:lstStyle/>
          <a:p>
            <a:pPr>
              <a:defRPr/>
            </a:pPr>
            <a:fld id="{25AADD5A-1888-4F56-9A7C-6106052A5D52}" type="slidenum">
              <a:rPr lang="en-US" smtClean="0"/>
              <a:pPr>
                <a:defRPr/>
              </a:pPr>
              <a:t>5</a:t>
            </a:fld>
            <a:endParaRPr lang="en-US" dirty="0"/>
          </a:p>
        </p:txBody>
      </p:sp>
      <p:sp>
        <p:nvSpPr>
          <p:cNvPr id="5" name="Rectangle 4"/>
          <p:cNvSpPr/>
          <p:nvPr/>
        </p:nvSpPr>
        <p:spPr>
          <a:xfrm>
            <a:off x="609600" y="762000"/>
            <a:ext cx="8077200" cy="3297185"/>
          </a:xfrm>
          <a:prstGeom prst="rect">
            <a:avLst/>
          </a:prstGeom>
          <a:solidFill>
            <a:schemeClr val="accent3">
              <a:lumMod val="20000"/>
              <a:lumOff val="80000"/>
            </a:schemeClr>
          </a:solidFill>
        </p:spPr>
        <p:txBody>
          <a:bodyPr wrap="square">
            <a:spAutoFit/>
          </a:bodyPr>
          <a:lstStyle/>
          <a:p>
            <a:pPr marL="342900" lvl="0" indent="-342900" algn="just" eaLnBrk="0" hangingPunct="0">
              <a:lnSpc>
                <a:spcPct val="150000"/>
              </a:lnSpc>
              <a:spcBef>
                <a:spcPct val="20000"/>
              </a:spcBef>
              <a:buFont typeface="Arial" panose="020B0604020202020204" pitchFamily="34" charset="0"/>
              <a:buChar char="•"/>
              <a:defRPr/>
            </a:pPr>
            <a:r>
              <a:rPr lang="en-IN" sz="1600" dirty="0"/>
              <a:t>SA 700 (Revised), Forming an Opinion and Reporting on Financial Statements</a:t>
            </a:r>
          </a:p>
          <a:p>
            <a:pPr marL="342900" lvl="0" indent="-342900" algn="just" eaLnBrk="0" hangingPunct="0">
              <a:lnSpc>
                <a:spcPct val="150000"/>
              </a:lnSpc>
              <a:spcBef>
                <a:spcPct val="20000"/>
              </a:spcBef>
              <a:buFont typeface="Arial" panose="020B0604020202020204" pitchFamily="34" charset="0"/>
              <a:buChar char="•"/>
              <a:defRPr/>
            </a:pPr>
            <a:r>
              <a:rPr lang="en-IN" sz="1600" dirty="0"/>
              <a:t>SA 701, Communicating Key Audit Matters in the Independent Auditor’s Report</a:t>
            </a:r>
          </a:p>
          <a:p>
            <a:pPr marL="342900" lvl="0" indent="-342900" algn="just" eaLnBrk="0" hangingPunct="0">
              <a:lnSpc>
                <a:spcPct val="150000"/>
              </a:lnSpc>
              <a:spcBef>
                <a:spcPct val="20000"/>
              </a:spcBef>
              <a:buFont typeface="Arial" panose="020B0604020202020204" pitchFamily="34" charset="0"/>
              <a:buChar char="•"/>
              <a:defRPr/>
            </a:pPr>
            <a:r>
              <a:rPr lang="en-IN" sz="1600" dirty="0"/>
              <a:t>SA 705 (Revised), Modifications to the Opinion in the Independent Auditor’s Report</a:t>
            </a:r>
          </a:p>
          <a:p>
            <a:pPr marL="342900" lvl="0" indent="-342900" algn="just" eaLnBrk="0" hangingPunct="0">
              <a:lnSpc>
                <a:spcPct val="150000"/>
              </a:lnSpc>
              <a:spcBef>
                <a:spcPct val="20000"/>
              </a:spcBef>
              <a:buFont typeface="Arial" panose="020B0604020202020204" pitchFamily="34" charset="0"/>
              <a:buChar char="•"/>
              <a:defRPr/>
            </a:pPr>
            <a:r>
              <a:rPr lang="en-IN" sz="1600" dirty="0"/>
              <a:t>SA 706 (Revised), Emphasis of Matter Paragraphs and Other Matter Paragraphs in the Independent Auditor’s Report</a:t>
            </a:r>
          </a:p>
          <a:p>
            <a:pPr marL="342900" lvl="0" indent="-342900" algn="just" eaLnBrk="0" hangingPunct="0">
              <a:lnSpc>
                <a:spcPct val="150000"/>
              </a:lnSpc>
              <a:spcBef>
                <a:spcPct val="20000"/>
              </a:spcBef>
              <a:buFont typeface="Arial" panose="020B0604020202020204" pitchFamily="34" charset="0"/>
              <a:buChar char="•"/>
              <a:defRPr/>
            </a:pPr>
            <a:r>
              <a:rPr lang="en-IN" sz="1600" dirty="0"/>
              <a:t>SA 260 (Revised), Communication with Those Charged with Governance</a:t>
            </a:r>
          </a:p>
          <a:p>
            <a:pPr marL="342900" lvl="0" indent="-342900" algn="just" eaLnBrk="0" hangingPunct="0">
              <a:lnSpc>
                <a:spcPct val="150000"/>
              </a:lnSpc>
              <a:spcBef>
                <a:spcPct val="20000"/>
              </a:spcBef>
              <a:buFont typeface="Arial" panose="020B0604020202020204" pitchFamily="34" charset="0"/>
              <a:buChar char="•"/>
              <a:defRPr/>
            </a:pPr>
            <a:r>
              <a:rPr lang="en-IN" sz="1600" dirty="0"/>
              <a:t>SA 570 (Revised), Going Concern</a:t>
            </a:r>
          </a:p>
          <a:p>
            <a:pPr marL="342900" lvl="0" indent="-342900" algn="just" eaLnBrk="0" hangingPunct="0">
              <a:lnSpc>
                <a:spcPct val="150000"/>
              </a:lnSpc>
              <a:spcBef>
                <a:spcPct val="20000"/>
              </a:spcBef>
              <a:buFont typeface="Arial" panose="020B0604020202020204" pitchFamily="34" charset="0"/>
              <a:buChar char="•"/>
              <a:defRPr/>
            </a:pPr>
            <a:r>
              <a:rPr lang="en-IN" sz="1600" dirty="0"/>
              <a:t>SA 720 (Revised), The Auditor’s Responsibilities relating to Other Information</a:t>
            </a:r>
            <a:r>
              <a:rPr lang="en-IN" sz="1600" b="1" dirty="0">
                <a:latin typeface="Trebuchet MS" panose="020B0603020202020204" pitchFamily="34" charset="0"/>
                <a:cs typeface="ＭＳ Ｐゴシック" charset="0"/>
              </a:rPr>
              <a:t> </a:t>
            </a:r>
            <a:endParaRPr lang="en-US" sz="1600" dirty="0">
              <a:latin typeface="Trebuchet MS" panose="020B0603020202020204" pitchFamily="34" charset="0"/>
              <a:cs typeface="ＭＳ Ｐゴシック" charset="0"/>
            </a:endParaRPr>
          </a:p>
        </p:txBody>
      </p:sp>
    </p:spTree>
    <p:extLst>
      <p:ext uri="{BB962C8B-B14F-4D97-AF65-F5344CB8AC3E}">
        <p14:creationId xmlns:p14="http://schemas.microsoft.com/office/powerpoint/2010/main" val="11966697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077200" cy="715962"/>
          </a:xfrm>
        </p:spPr>
        <p:txBody>
          <a:bodyPr>
            <a:noAutofit/>
          </a:bodyPr>
          <a:lstStyle/>
          <a:p>
            <a:pPr>
              <a:defRPr/>
            </a:pPr>
            <a:r>
              <a:rPr lang="en-IN" sz="2800" dirty="0">
                <a:solidFill>
                  <a:schemeClr val="tx1">
                    <a:lumMod val="85000"/>
                    <a:lumOff val="15000"/>
                  </a:schemeClr>
                </a:solidFill>
                <a:effectLst/>
                <a:latin typeface="Trebuchet MS" pitchFamily="34" charset="0"/>
                <a:ea typeface="ＭＳ Ｐゴシック" charset="0"/>
              </a:rPr>
              <a:t>Understanding Key Audit Matters (KAM):</a:t>
            </a:r>
            <a:endParaRPr sz="2800" dirty="0">
              <a:latin typeface="Trebuchet MS" pitchFamily="34" charset="0"/>
              <a:ea typeface="ＭＳ Ｐゴシック" charset="0"/>
              <a:cs typeface="+mj-cs"/>
            </a:endParaRPr>
          </a:p>
        </p:txBody>
      </p:sp>
      <p:sp>
        <p:nvSpPr>
          <p:cNvPr id="9" name="Slide Number Placeholder 8"/>
          <p:cNvSpPr>
            <a:spLocks noGrp="1"/>
          </p:cNvSpPr>
          <p:nvPr>
            <p:ph type="sldNum" sz="quarter" idx="12"/>
          </p:nvPr>
        </p:nvSpPr>
        <p:spPr/>
        <p:txBody>
          <a:bodyPr/>
          <a:lstStyle/>
          <a:p>
            <a:pPr>
              <a:defRPr/>
            </a:pPr>
            <a:fld id="{25AADD5A-1888-4F56-9A7C-6106052A5D52}" type="slidenum">
              <a:rPr lang="en-US" smtClean="0"/>
              <a:pPr>
                <a:defRPr/>
              </a:pPr>
              <a:t>6</a:t>
            </a:fld>
            <a:endParaRPr lang="en-US" dirty="0"/>
          </a:p>
        </p:txBody>
      </p:sp>
      <p:sp>
        <p:nvSpPr>
          <p:cNvPr id="5" name="Rectangle 4"/>
          <p:cNvSpPr/>
          <p:nvPr/>
        </p:nvSpPr>
        <p:spPr>
          <a:xfrm>
            <a:off x="609600" y="762000"/>
            <a:ext cx="8077200" cy="4451411"/>
          </a:xfrm>
          <a:prstGeom prst="rect">
            <a:avLst/>
          </a:prstGeom>
          <a:solidFill>
            <a:schemeClr val="accent3">
              <a:lumMod val="20000"/>
              <a:lumOff val="80000"/>
            </a:schemeClr>
          </a:solidFill>
        </p:spPr>
        <p:txBody>
          <a:bodyPr wrap="square">
            <a:spAutoFit/>
          </a:bodyPr>
          <a:lstStyle/>
          <a:p>
            <a:pPr marL="342900" lvl="0" indent="-342900" algn="just" eaLnBrk="0" hangingPunct="0">
              <a:lnSpc>
                <a:spcPct val="150000"/>
              </a:lnSpc>
              <a:spcBef>
                <a:spcPct val="20000"/>
              </a:spcBef>
              <a:buFont typeface="Arial" panose="020B0604020202020204" pitchFamily="34" charset="0"/>
              <a:buChar char="•"/>
              <a:defRPr/>
            </a:pPr>
            <a:r>
              <a:rPr lang="en-IN" sz="1600" dirty="0"/>
              <a:t>The purpose of communicating key audit matters (KAM) is to enhance the communicative value of the auditor’s report by providing greater transparency about the audit that was performed.</a:t>
            </a:r>
          </a:p>
          <a:p>
            <a:pPr marL="342900" lvl="0" indent="-342900" algn="just" eaLnBrk="0" hangingPunct="0">
              <a:lnSpc>
                <a:spcPct val="150000"/>
              </a:lnSpc>
              <a:spcBef>
                <a:spcPct val="20000"/>
              </a:spcBef>
              <a:buFont typeface="Arial" panose="020B0604020202020204" pitchFamily="34" charset="0"/>
              <a:buChar char="•"/>
              <a:defRPr/>
            </a:pPr>
            <a:r>
              <a:rPr lang="en-IN" sz="1600" dirty="0"/>
              <a:t>Communicating key audit matters in the auditor’s report is in the context of the auditor having formed an opinion on the financial statements as a whole and does not constitute a separate opinion on individual matters</a:t>
            </a:r>
          </a:p>
          <a:p>
            <a:pPr marL="342900" lvl="0" indent="-342900" algn="just" eaLnBrk="0" hangingPunct="0">
              <a:lnSpc>
                <a:spcPct val="150000"/>
              </a:lnSpc>
              <a:spcBef>
                <a:spcPct val="20000"/>
              </a:spcBef>
              <a:buFont typeface="Arial" panose="020B0604020202020204" pitchFamily="34" charset="0"/>
              <a:buChar char="•"/>
              <a:defRPr/>
            </a:pPr>
            <a:r>
              <a:rPr lang="en-IN" sz="1600" dirty="0"/>
              <a:t>It will be important for KAMs to be relevant and useful for investors and other users.</a:t>
            </a:r>
          </a:p>
          <a:p>
            <a:pPr marL="342900" lvl="0" indent="-342900" algn="just" eaLnBrk="0" hangingPunct="0">
              <a:lnSpc>
                <a:spcPct val="150000"/>
              </a:lnSpc>
              <a:spcBef>
                <a:spcPct val="20000"/>
              </a:spcBef>
              <a:buFont typeface="Arial" panose="020B0604020202020204" pitchFamily="34" charset="0"/>
              <a:buChar char="•"/>
              <a:defRPr/>
            </a:pPr>
            <a:r>
              <a:rPr lang="en-IN" sz="1600" dirty="0"/>
              <a:t>To accomplish this, auditors must make sure that the information is as entity-specific as possible, and related to the facts and circumstances of the audit of the current period.</a:t>
            </a:r>
          </a:p>
          <a:p>
            <a:pPr marL="342900" lvl="0" indent="-342900" algn="just" eaLnBrk="0" hangingPunct="0">
              <a:lnSpc>
                <a:spcPct val="150000"/>
              </a:lnSpc>
              <a:spcBef>
                <a:spcPct val="20000"/>
              </a:spcBef>
              <a:buFont typeface="Arial" panose="020B0604020202020204" pitchFamily="34" charset="0"/>
              <a:buChar char="•"/>
              <a:defRPr/>
            </a:pPr>
            <a:endParaRPr lang="en-US" sz="1600" dirty="0">
              <a:latin typeface="Trebuchet MS" panose="020B0603020202020204" pitchFamily="34" charset="0"/>
            </a:endParaRPr>
          </a:p>
        </p:txBody>
      </p:sp>
    </p:spTree>
    <p:extLst>
      <p:ext uri="{BB962C8B-B14F-4D97-AF65-F5344CB8AC3E}">
        <p14:creationId xmlns:p14="http://schemas.microsoft.com/office/powerpoint/2010/main" val="16278542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077200" cy="715962"/>
          </a:xfrm>
        </p:spPr>
        <p:txBody>
          <a:bodyPr>
            <a:noAutofit/>
          </a:bodyPr>
          <a:lstStyle/>
          <a:p>
            <a:pPr>
              <a:defRPr/>
            </a:pPr>
            <a:r>
              <a:rPr lang="en-IN" sz="2800" dirty="0">
                <a:solidFill>
                  <a:schemeClr val="tx1">
                    <a:lumMod val="85000"/>
                    <a:lumOff val="15000"/>
                  </a:schemeClr>
                </a:solidFill>
                <a:effectLst/>
                <a:latin typeface="Trebuchet MS" pitchFamily="34" charset="0"/>
                <a:ea typeface="ＭＳ Ｐゴシック" charset="0"/>
              </a:rPr>
              <a:t>Understanding Key Audit Matters (KAM):</a:t>
            </a:r>
            <a:endParaRPr sz="2800" dirty="0">
              <a:latin typeface="Trebuchet MS" pitchFamily="34" charset="0"/>
              <a:ea typeface="ＭＳ Ｐゴシック" charset="0"/>
              <a:cs typeface="+mj-cs"/>
            </a:endParaRPr>
          </a:p>
        </p:txBody>
      </p:sp>
      <p:sp>
        <p:nvSpPr>
          <p:cNvPr id="9" name="Slide Number Placeholder 8"/>
          <p:cNvSpPr>
            <a:spLocks noGrp="1"/>
          </p:cNvSpPr>
          <p:nvPr>
            <p:ph type="sldNum" sz="quarter" idx="12"/>
          </p:nvPr>
        </p:nvSpPr>
        <p:spPr/>
        <p:txBody>
          <a:bodyPr/>
          <a:lstStyle/>
          <a:p>
            <a:pPr>
              <a:defRPr/>
            </a:pPr>
            <a:fld id="{25AADD5A-1888-4F56-9A7C-6106052A5D52}" type="slidenum">
              <a:rPr lang="en-US" smtClean="0"/>
              <a:pPr>
                <a:defRPr/>
              </a:pPr>
              <a:t>7</a:t>
            </a:fld>
            <a:endParaRPr lang="en-US" dirty="0"/>
          </a:p>
        </p:txBody>
      </p:sp>
      <p:sp>
        <p:nvSpPr>
          <p:cNvPr id="5" name="Rectangle 4"/>
          <p:cNvSpPr/>
          <p:nvPr/>
        </p:nvSpPr>
        <p:spPr>
          <a:xfrm>
            <a:off x="609600" y="762000"/>
            <a:ext cx="8077200" cy="5931817"/>
          </a:xfrm>
          <a:prstGeom prst="rect">
            <a:avLst/>
          </a:prstGeom>
          <a:solidFill>
            <a:schemeClr val="accent3">
              <a:lumMod val="20000"/>
              <a:lumOff val="80000"/>
            </a:schemeClr>
          </a:solidFill>
        </p:spPr>
        <p:txBody>
          <a:bodyPr wrap="square">
            <a:spAutoFit/>
          </a:bodyPr>
          <a:lstStyle/>
          <a:p>
            <a:pPr marL="342900" lvl="0" indent="-342900" algn="just" eaLnBrk="0" hangingPunct="0">
              <a:lnSpc>
                <a:spcPct val="150000"/>
              </a:lnSpc>
              <a:spcBef>
                <a:spcPct val="20000"/>
              </a:spcBef>
              <a:buFont typeface="Arial" panose="020B0604020202020204" pitchFamily="34" charset="0"/>
              <a:buChar char="•"/>
              <a:defRPr/>
            </a:pPr>
            <a:r>
              <a:rPr lang="en-IN" sz="1600" dirty="0"/>
              <a:t>KAMs are those matters that, in the auditor’s professional judgment, were of most significance in the audit of the financial statements of the current period. They are selected from the matters communicated to those charged with governance (TCWG)</a:t>
            </a:r>
          </a:p>
          <a:p>
            <a:pPr marL="342900" lvl="0" indent="-342900" algn="just" eaLnBrk="0" hangingPunct="0">
              <a:lnSpc>
                <a:spcPct val="150000"/>
              </a:lnSpc>
              <a:spcBef>
                <a:spcPct val="20000"/>
              </a:spcBef>
              <a:buFont typeface="Arial" panose="020B0604020202020204" pitchFamily="34" charset="0"/>
              <a:buChar char="•"/>
              <a:defRPr/>
            </a:pPr>
            <a:r>
              <a:rPr lang="en-IN" sz="1600" dirty="0">
                <a:latin typeface="Trebuchet MS" panose="020B0603020202020204" pitchFamily="34" charset="0"/>
                <a:cs typeface="ＭＳ Ｐゴシック" charset="0"/>
              </a:rPr>
              <a:t>Matters that required Significant Auditors attention are areas of higher assessed risks of material </a:t>
            </a:r>
            <a:r>
              <a:rPr lang="en-IN" sz="1600" dirty="0">
                <a:latin typeface="Trebuchet MS" panose="020B0603020202020204" pitchFamily="34" charset="0"/>
              </a:rPr>
              <a:t>misstatement, significant auditor judgments including accounting estimates that have been identified as having a high estimation uncertainty; and significant events or transactions that occurred during the year.</a:t>
            </a:r>
          </a:p>
          <a:p>
            <a:pPr marL="342900" lvl="0" indent="-342900" algn="just" eaLnBrk="0" hangingPunct="0">
              <a:lnSpc>
                <a:spcPct val="150000"/>
              </a:lnSpc>
              <a:spcBef>
                <a:spcPct val="20000"/>
              </a:spcBef>
              <a:buFont typeface="Arial" panose="020B0604020202020204" pitchFamily="34" charset="0"/>
              <a:buChar char="•"/>
              <a:defRPr/>
            </a:pPr>
            <a:r>
              <a:rPr lang="en-IN" sz="1600" dirty="0">
                <a:latin typeface="Trebuchet MS" panose="020B0603020202020204" pitchFamily="34" charset="0"/>
              </a:rPr>
              <a:t>Communicating KAMs in the auditors report is not:</a:t>
            </a:r>
          </a:p>
          <a:p>
            <a:pPr marL="800100" lvl="1" indent="-342900" algn="just" eaLnBrk="0" hangingPunct="0">
              <a:lnSpc>
                <a:spcPct val="150000"/>
              </a:lnSpc>
              <a:spcBef>
                <a:spcPct val="20000"/>
              </a:spcBef>
              <a:buFont typeface="Arial" panose="020B0604020202020204" pitchFamily="34" charset="0"/>
              <a:buChar char="•"/>
              <a:defRPr/>
            </a:pPr>
            <a:r>
              <a:rPr lang="en-IN" sz="1600" dirty="0">
                <a:latin typeface="Trebuchet MS" panose="020B0603020202020204" pitchFamily="34" charset="0"/>
              </a:rPr>
              <a:t>a substitute for disclosure in the financial statements</a:t>
            </a:r>
          </a:p>
          <a:p>
            <a:pPr marL="800100" lvl="1" indent="-342900" algn="just" eaLnBrk="0" hangingPunct="0">
              <a:lnSpc>
                <a:spcPct val="150000"/>
              </a:lnSpc>
              <a:spcBef>
                <a:spcPct val="20000"/>
              </a:spcBef>
              <a:buFont typeface="Arial" panose="020B0604020202020204" pitchFamily="34" charset="0"/>
              <a:buChar char="•"/>
              <a:defRPr/>
            </a:pPr>
            <a:r>
              <a:rPr lang="en-IN" sz="1600" dirty="0">
                <a:latin typeface="Trebuchet MS" panose="020B0603020202020204" pitchFamily="34" charset="0"/>
              </a:rPr>
              <a:t>a substitute for expressing a modified opinion when required as per SA 705 (Revised)</a:t>
            </a:r>
          </a:p>
          <a:p>
            <a:pPr marL="800100" lvl="1" indent="-342900" algn="just" eaLnBrk="0" hangingPunct="0">
              <a:lnSpc>
                <a:spcPct val="150000"/>
              </a:lnSpc>
              <a:spcBef>
                <a:spcPct val="20000"/>
              </a:spcBef>
              <a:buFont typeface="Arial" panose="020B0604020202020204" pitchFamily="34" charset="0"/>
              <a:buChar char="•"/>
              <a:defRPr/>
            </a:pPr>
            <a:r>
              <a:rPr lang="en-IN" sz="1600" dirty="0">
                <a:latin typeface="Trebuchet MS" panose="020B0603020202020204" pitchFamily="34" charset="0"/>
              </a:rPr>
              <a:t>a substitute for reporting in accordance with SA 570 (Revised)</a:t>
            </a:r>
          </a:p>
          <a:p>
            <a:pPr marL="800100" lvl="1" indent="-342900" algn="just" eaLnBrk="0" hangingPunct="0">
              <a:lnSpc>
                <a:spcPct val="150000"/>
              </a:lnSpc>
              <a:spcBef>
                <a:spcPct val="20000"/>
              </a:spcBef>
              <a:buFont typeface="Arial" panose="020B0604020202020204" pitchFamily="34" charset="0"/>
              <a:buChar char="•"/>
              <a:defRPr/>
            </a:pPr>
            <a:r>
              <a:rPr lang="en-IN" sz="1600" dirty="0">
                <a:latin typeface="Trebuchet MS" panose="020B0603020202020204" pitchFamily="34" charset="0"/>
              </a:rPr>
              <a:t>a separate opinion on individual matters</a:t>
            </a:r>
          </a:p>
          <a:p>
            <a:pPr marL="342900" lvl="0" indent="-342900" algn="just" eaLnBrk="0" hangingPunct="0">
              <a:lnSpc>
                <a:spcPct val="150000"/>
              </a:lnSpc>
              <a:spcBef>
                <a:spcPct val="20000"/>
              </a:spcBef>
              <a:buFont typeface="Arial" panose="020B0604020202020204" pitchFamily="34" charset="0"/>
              <a:buChar char="•"/>
              <a:defRPr/>
            </a:pPr>
            <a:endParaRPr lang="en-US" sz="1600" dirty="0">
              <a:latin typeface="Trebuchet MS" panose="020B0603020202020204" pitchFamily="34" charset="0"/>
            </a:endParaRPr>
          </a:p>
        </p:txBody>
      </p:sp>
    </p:spTree>
    <p:extLst>
      <p:ext uri="{BB962C8B-B14F-4D97-AF65-F5344CB8AC3E}">
        <p14:creationId xmlns:p14="http://schemas.microsoft.com/office/powerpoint/2010/main" val="8143045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077200" cy="715962"/>
          </a:xfrm>
        </p:spPr>
        <p:txBody>
          <a:bodyPr>
            <a:noAutofit/>
          </a:bodyPr>
          <a:lstStyle/>
          <a:p>
            <a:pPr>
              <a:defRPr/>
            </a:pPr>
            <a:r>
              <a:rPr lang="en-IN" sz="2800" dirty="0">
                <a:solidFill>
                  <a:schemeClr val="tx1">
                    <a:lumMod val="85000"/>
                    <a:lumOff val="15000"/>
                  </a:schemeClr>
                </a:solidFill>
                <a:effectLst/>
                <a:latin typeface="Trebuchet MS" pitchFamily="34" charset="0"/>
                <a:ea typeface="ＭＳ Ｐゴシック" charset="0"/>
              </a:rPr>
              <a:t>Understanding Key Audit Matters (KAM):</a:t>
            </a:r>
            <a:endParaRPr sz="2800" dirty="0">
              <a:latin typeface="Trebuchet MS" pitchFamily="34" charset="0"/>
              <a:ea typeface="ＭＳ Ｐゴシック" charset="0"/>
              <a:cs typeface="+mj-cs"/>
            </a:endParaRPr>
          </a:p>
        </p:txBody>
      </p:sp>
      <p:sp>
        <p:nvSpPr>
          <p:cNvPr id="9" name="Slide Number Placeholder 8"/>
          <p:cNvSpPr>
            <a:spLocks noGrp="1"/>
          </p:cNvSpPr>
          <p:nvPr>
            <p:ph type="sldNum" sz="quarter" idx="12"/>
          </p:nvPr>
        </p:nvSpPr>
        <p:spPr/>
        <p:txBody>
          <a:bodyPr/>
          <a:lstStyle/>
          <a:p>
            <a:pPr>
              <a:defRPr/>
            </a:pPr>
            <a:fld id="{25AADD5A-1888-4F56-9A7C-6106052A5D52}" type="slidenum">
              <a:rPr lang="en-US" smtClean="0"/>
              <a:pPr>
                <a:defRPr/>
              </a:pPr>
              <a:t>8</a:t>
            </a:fld>
            <a:endParaRPr lang="en-US" dirty="0"/>
          </a:p>
        </p:txBody>
      </p:sp>
      <p:sp>
        <p:nvSpPr>
          <p:cNvPr id="5" name="Rectangle 4"/>
          <p:cNvSpPr/>
          <p:nvPr/>
        </p:nvSpPr>
        <p:spPr>
          <a:xfrm>
            <a:off x="609600" y="762000"/>
            <a:ext cx="8077200" cy="4405180"/>
          </a:xfrm>
          <a:prstGeom prst="rect">
            <a:avLst/>
          </a:prstGeom>
          <a:solidFill>
            <a:schemeClr val="accent3">
              <a:lumMod val="20000"/>
              <a:lumOff val="80000"/>
            </a:schemeClr>
          </a:solidFill>
        </p:spPr>
        <p:txBody>
          <a:bodyPr wrap="square">
            <a:spAutoFit/>
          </a:bodyPr>
          <a:lstStyle/>
          <a:p>
            <a:pPr marL="342900" lvl="0" indent="-342900" algn="just" eaLnBrk="0" hangingPunct="0">
              <a:lnSpc>
                <a:spcPct val="150000"/>
              </a:lnSpc>
              <a:spcBef>
                <a:spcPct val="20000"/>
              </a:spcBef>
              <a:buFont typeface="Arial" panose="020B0604020202020204" pitchFamily="34" charset="0"/>
              <a:buChar char="•"/>
              <a:defRPr/>
            </a:pPr>
            <a:r>
              <a:rPr lang="en-IN" sz="1600" dirty="0"/>
              <a:t>The description of KAMs in the auditor’s report will include a reference to the related disclosure(s), if any, in the financial statements and is expected to address: </a:t>
            </a:r>
          </a:p>
          <a:p>
            <a:pPr marL="800100" lvl="1" indent="-342900" algn="just" eaLnBrk="0" hangingPunct="0">
              <a:lnSpc>
                <a:spcPct val="150000"/>
              </a:lnSpc>
              <a:spcBef>
                <a:spcPct val="20000"/>
              </a:spcBef>
              <a:buFont typeface="+mj-lt"/>
              <a:buAutoNum type="alphaLcParenR"/>
              <a:defRPr/>
            </a:pPr>
            <a:r>
              <a:rPr lang="en-IN" sz="1600" dirty="0"/>
              <a:t>Why the matter was considered to be one of most significance in the audit and therefore determined to be a key audit matter; and </a:t>
            </a:r>
          </a:p>
          <a:p>
            <a:pPr marL="800100" lvl="1" indent="-342900" algn="just" eaLnBrk="0" hangingPunct="0">
              <a:lnSpc>
                <a:spcPct val="150000"/>
              </a:lnSpc>
              <a:spcBef>
                <a:spcPct val="20000"/>
              </a:spcBef>
              <a:buFont typeface="+mj-lt"/>
              <a:buAutoNum type="alphaLcParenR"/>
              <a:defRPr/>
            </a:pPr>
            <a:r>
              <a:rPr lang="en-IN" sz="1600" dirty="0"/>
              <a:t>How the matter was addressed in the audit</a:t>
            </a:r>
          </a:p>
          <a:p>
            <a:pPr marL="285750" lvl="1" indent="-285750" algn="just" eaLnBrk="0" hangingPunct="0">
              <a:lnSpc>
                <a:spcPct val="150000"/>
              </a:lnSpc>
              <a:spcBef>
                <a:spcPct val="20000"/>
              </a:spcBef>
              <a:buFont typeface="Arial" panose="020B0604020202020204" pitchFamily="34" charset="0"/>
              <a:buChar char="•"/>
              <a:defRPr/>
            </a:pPr>
            <a:r>
              <a:rPr lang="en-IN" sz="1600" dirty="0"/>
              <a:t>KAMs need to be communicated in the auditor’s report on financial statements of listed entities in accordance with the new SA 701. </a:t>
            </a:r>
          </a:p>
          <a:p>
            <a:pPr marL="285750" lvl="1" indent="-285750" algn="just" eaLnBrk="0" hangingPunct="0">
              <a:lnSpc>
                <a:spcPct val="150000"/>
              </a:lnSpc>
              <a:spcBef>
                <a:spcPct val="20000"/>
              </a:spcBef>
              <a:buFont typeface="Arial" panose="020B0604020202020204" pitchFamily="34" charset="0"/>
              <a:buChar char="•"/>
              <a:defRPr/>
            </a:pPr>
            <a:r>
              <a:rPr lang="en-IN" sz="1600" dirty="0"/>
              <a:t>KAMs may also be included if: </a:t>
            </a:r>
          </a:p>
          <a:p>
            <a:pPr marL="800100" lvl="2" indent="-342900" algn="just" eaLnBrk="0" hangingPunct="0">
              <a:lnSpc>
                <a:spcPct val="150000"/>
              </a:lnSpc>
              <a:spcBef>
                <a:spcPct val="20000"/>
              </a:spcBef>
              <a:buFont typeface="+mj-lt"/>
              <a:buAutoNum type="alphaLcParenR"/>
              <a:defRPr/>
            </a:pPr>
            <a:r>
              <a:rPr lang="en-IN" sz="1600" dirty="0"/>
              <a:t>law or regulation requires KAMs for audits of entities other than listed entities</a:t>
            </a:r>
          </a:p>
          <a:p>
            <a:pPr marL="800100" lvl="2" indent="-342900" algn="just" eaLnBrk="0" hangingPunct="0">
              <a:lnSpc>
                <a:spcPct val="150000"/>
              </a:lnSpc>
              <a:spcBef>
                <a:spcPct val="20000"/>
              </a:spcBef>
              <a:buFont typeface="+mj-lt"/>
              <a:buAutoNum type="alphaLcParenR"/>
              <a:defRPr/>
            </a:pPr>
            <a:r>
              <a:rPr lang="en-IN" sz="1600" dirty="0"/>
              <a:t>auditors voluntarily, or at the request of the management or TCWG, decide to communicate KAMs in the auditor’s report for entities other than listed entities</a:t>
            </a:r>
            <a:endParaRPr lang="en-US" sz="1600" dirty="0">
              <a:latin typeface="Trebuchet MS" panose="020B0603020202020204" pitchFamily="34" charset="0"/>
            </a:endParaRPr>
          </a:p>
        </p:txBody>
      </p:sp>
    </p:spTree>
    <p:extLst>
      <p:ext uri="{BB962C8B-B14F-4D97-AF65-F5344CB8AC3E}">
        <p14:creationId xmlns:p14="http://schemas.microsoft.com/office/powerpoint/2010/main" val="5386053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077200" cy="715962"/>
          </a:xfrm>
        </p:spPr>
        <p:txBody>
          <a:bodyPr>
            <a:noAutofit/>
          </a:bodyPr>
          <a:lstStyle/>
          <a:p>
            <a:pPr>
              <a:defRPr/>
            </a:pPr>
            <a:r>
              <a:rPr lang="en-IN" sz="2800" dirty="0">
                <a:solidFill>
                  <a:schemeClr val="tx1">
                    <a:lumMod val="85000"/>
                    <a:lumOff val="15000"/>
                  </a:schemeClr>
                </a:solidFill>
                <a:effectLst/>
                <a:latin typeface="Trebuchet MS" pitchFamily="34" charset="0"/>
                <a:ea typeface="ＭＳ Ｐゴシック" charset="0"/>
              </a:rPr>
              <a:t>Examples Key Audit Matters (KAM):</a:t>
            </a:r>
            <a:endParaRPr sz="2800" dirty="0">
              <a:latin typeface="Trebuchet MS" pitchFamily="34" charset="0"/>
              <a:ea typeface="ＭＳ Ｐゴシック" charset="0"/>
              <a:cs typeface="+mj-cs"/>
            </a:endParaRPr>
          </a:p>
        </p:txBody>
      </p:sp>
      <p:sp>
        <p:nvSpPr>
          <p:cNvPr id="9" name="Slide Number Placeholder 8"/>
          <p:cNvSpPr>
            <a:spLocks noGrp="1"/>
          </p:cNvSpPr>
          <p:nvPr>
            <p:ph type="sldNum" sz="quarter" idx="12"/>
          </p:nvPr>
        </p:nvSpPr>
        <p:spPr/>
        <p:txBody>
          <a:bodyPr/>
          <a:lstStyle/>
          <a:p>
            <a:pPr>
              <a:defRPr/>
            </a:pPr>
            <a:fld id="{25AADD5A-1888-4F56-9A7C-6106052A5D52}" type="slidenum">
              <a:rPr lang="en-US" smtClean="0"/>
              <a:pPr>
                <a:defRPr/>
              </a:pPr>
              <a:t>9</a:t>
            </a:fld>
            <a:endParaRPr lang="en-US" dirty="0"/>
          </a:p>
        </p:txBody>
      </p:sp>
      <p:sp>
        <p:nvSpPr>
          <p:cNvPr id="5" name="Rectangle 4"/>
          <p:cNvSpPr/>
          <p:nvPr/>
        </p:nvSpPr>
        <p:spPr>
          <a:xfrm>
            <a:off x="609600" y="762000"/>
            <a:ext cx="8077200" cy="5023876"/>
          </a:xfrm>
          <a:prstGeom prst="rect">
            <a:avLst/>
          </a:prstGeom>
          <a:solidFill>
            <a:schemeClr val="accent3">
              <a:lumMod val="20000"/>
              <a:lumOff val="80000"/>
            </a:schemeClr>
          </a:solidFill>
        </p:spPr>
        <p:txBody>
          <a:bodyPr wrap="square">
            <a:spAutoFit/>
          </a:bodyPr>
          <a:lstStyle/>
          <a:p>
            <a:pPr marL="342900" lvl="0" indent="-342900" algn="just" eaLnBrk="0" hangingPunct="0">
              <a:lnSpc>
                <a:spcPct val="150000"/>
              </a:lnSpc>
              <a:spcBef>
                <a:spcPct val="20000"/>
              </a:spcBef>
              <a:buFont typeface="Arial" panose="020B0604020202020204" pitchFamily="34" charset="0"/>
              <a:buChar char="•"/>
              <a:defRPr/>
            </a:pPr>
            <a:r>
              <a:rPr lang="en-IN" sz="1600" dirty="0"/>
              <a:t>Valuation of newly acquired goodwill and intangibles</a:t>
            </a:r>
          </a:p>
          <a:p>
            <a:pPr marL="342900" lvl="0" indent="-342900" algn="just" eaLnBrk="0" hangingPunct="0">
              <a:lnSpc>
                <a:spcPct val="150000"/>
              </a:lnSpc>
              <a:spcBef>
                <a:spcPct val="20000"/>
              </a:spcBef>
              <a:buFont typeface="Arial" panose="020B0604020202020204" pitchFamily="34" charset="0"/>
              <a:buChar char="•"/>
              <a:defRPr/>
            </a:pPr>
            <a:r>
              <a:rPr lang="en-IN" sz="1600" dirty="0"/>
              <a:t>Inventory valuation</a:t>
            </a:r>
          </a:p>
          <a:p>
            <a:pPr marL="342900" lvl="0" indent="-342900" algn="just" eaLnBrk="0" hangingPunct="0">
              <a:lnSpc>
                <a:spcPct val="150000"/>
              </a:lnSpc>
              <a:spcBef>
                <a:spcPct val="20000"/>
              </a:spcBef>
              <a:buFont typeface="Arial" panose="020B0604020202020204" pitchFamily="34" charset="0"/>
              <a:buChar char="•"/>
              <a:defRPr/>
            </a:pPr>
            <a:r>
              <a:rPr lang="en-IN" sz="1600" dirty="0">
                <a:latin typeface="Trebuchet MS" panose="020B0603020202020204" pitchFamily="34" charset="0"/>
              </a:rPr>
              <a:t>Difficult and unique aspects of Revenue recognition</a:t>
            </a:r>
          </a:p>
          <a:p>
            <a:pPr marL="342900" lvl="0" indent="-342900" algn="just" eaLnBrk="0" hangingPunct="0">
              <a:lnSpc>
                <a:spcPct val="150000"/>
              </a:lnSpc>
              <a:spcBef>
                <a:spcPct val="20000"/>
              </a:spcBef>
              <a:buFont typeface="Arial" panose="020B0604020202020204" pitchFamily="34" charset="0"/>
              <a:buChar char="•"/>
              <a:defRPr/>
            </a:pPr>
            <a:r>
              <a:rPr lang="en-IN" sz="1600" dirty="0">
                <a:latin typeface="Trebuchet MS" panose="020B0603020202020204" pitchFamily="34" charset="0"/>
              </a:rPr>
              <a:t>Valuation of financial instruments</a:t>
            </a:r>
          </a:p>
          <a:p>
            <a:pPr marL="342900" lvl="0" indent="-342900" algn="just" eaLnBrk="0" hangingPunct="0">
              <a:lnSpc>
                <a:spcPct val="150000"/>
              </a:lnSpc>
              <a:spcBef>
                <a:spcPct val="20000"/>
              </a:spcBef>
              <a:buFont typeface="Arial" panose="020B0604020202020204" pitchFamily="34" charset="0"/>
              <a:buChar char="•"/>
              <a:defRPr/>
            </a:pPr>
            <a:r>
              <a:rPr lang="en-IN" sz="1600" dirty="0"/>
              <a:t>Provisions and contingencies</a:t>
            </a:r>
          </a:p>
          <a:p>
            <a:pPr marL="342900" lvl="0" indent="-342900" algn="just" eaLnBrk="0" hangingPunct="0">
              <a:lnSpc>
                <a:spcPct val="150000"/>
              </a:lnSpc>
              <a:spcBef>
                <a:spcPct val="20000"/>
              </a:spcBef>
              <a:buFont typeface="Arial" panose="020B0604020202020204" pitchFamily="34" charset="0"/>
              <a:buChar char="•"/>
              <a:defRPr/>
            </a:pPr>
            <a:r>
              <a:rPr lang="en-IN" sz="1600" dirty="0"/>
              <a:t>Taxation matters (multiple tax jurisdictions, uncertain tax positions, deferred tax assets)</a:t>
            </a:r>
          </a:p>
          <a:p>
            <a:pPr marL="342900" lvl="0" indent="-342900" algn="just" eaLnBrk="0" hangingPunct="0">
              <a:lnSpc>
                <a:spcPct val="150000"/>
              </a:lnSpc>
              <a:spcBef>
                <a:spcPct val="20000"/>
              </a:spcBef>
              <a:buFont typeface="Arial" panose="020B0604020202020204" pitchFamily="34" charset="0"/>
              <a:buChar char="•"/>
              <a:defRPr/>
            </a:pPr>
            <a:r>
              <a:rPr lang="en-IN" sz="1600" dirty="0"/>
              <a:t>Assessment of impairment.</a:t>
            </a:r>
          </a:p>
          <a:p>
            <a:pPr marL="342900" lvl="0" indent="-342900" algn="just" eaLnBrk="0" hangingPunct="0">
              <a:lnSpc>
                <a:spcPct val="150000"/>
              </a:lnSpc>
              <a:spcBef>
                <a:spcPct val="20000"/>
              </a:spcBef>
              <a:buFont typeface="Arial" panose="020B0604020202020204" pitchFamily="34" charset="0"/>
              <a:buChar char="•"/>
              <a:defRPr/>
            </a:pPr>
            <a:r>
              <a:rPr lang="en-IN" sz="1600" dirty="0"/>
              <a:t>Put arrangements over non-controlling interests</a:t>
            </a:r>
          </a:p>
          <a:p>
            <a:pPr marL="342900" lvl="0" indent="-342900" algn="just" eaLnBrk="0" hangingPunct="0">
              <a:lnSpc>
                <a:spcPct val="150000"/>
              </a:lnSpc>
              <a:spcBef>
                <a:spcPct val="20000"/>
              </a:spcBef>
              <a:buFont typeface="Arial" panose="020B0604020202020204" pitchFamily="34" charset="0"/>
              <a:buChar char="•"/>
              <a:defRPr/>
            </a:pPr>
            <a:r>
              <a:rPr lang="en-IN" sz="1600" dirty="0"/>
              <a:t>IT systems and controls</a:t>
            </a:r>
            <a:endParaRPr lang="en-IN" sz="1600" dirty="0">
              <a:latin typeface="Trebuchet MS" panose="020B0603020202020204" pitchFamily="34" charset="0"/>
            </a:endParaRPr>
          </a:p>
          <a:p>
            <a:pPr marL="342900" lvl="0" indent="-342900" algn="just" eaLnBrk="0" hangingPunct="0">
              <a:lnSpc>
                <a:spcPct val="150000"/>
              </a:lnSpc>
              <a:spcBef>
                <a:spcPct val="20000"/>
              </a:spcBef>
              <a:buFont typeface="Arial" panose="020B0604020202020204" pitchFamily="34" charset="0"/>
              <a:buChar char="•"/>
              <a:defRPr/>
            </a:pPr>
            <a:endParaRPr lang="en-IN" sz="1600" dirty="0">
              <a:latin typeface="Trebuchet MS" panose="020B0603020202020204" pitchFamily="34" charset="0"/>
            </a:endParaRPr>
          </a:p>
          <a:p>
            <a:pPr marL="342900" lvl="0" indent="-342900" algn="just" eaLnBrk="0" hangingPunct="0">
              <a:lnSpc>
                <a:spcPct val="150000"/>
              </a:lnSpc>
              <a:spcBef>
                <a:spcPct val="20000"/>
              </a:spcBef>
              <a:buFont typeface="Arial" panose="020B0604020202020204" pitchFamily="34" charset="0"/>
              <a:buChar char="•"/>
              <a:defRPr/>
            </a:pPr>
            <a:endParaRPr lang="en-US" sz="1600" dirty="0">
              <a:latin typeface="Trebuchet MS" panose="020B0603020202020204" pitchFamily="34" charset="0"/>
            </a:endParaRPr>
          </a:p>
        </p:txBody>
      </p:sp>
    </p:spTree>
    <p:extLst>
      <p:ext uri="{BB962C8B-B14F-4D97-AF65-F5344CB8AC3E}">
        <p14:creationId xmlns:p14="http://schemas.microsoft.com/office/powerpoint/2010/main" val="21283911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7611</TotalTime>
  <Words>1233</Words>
  <Application>Microsoft Office PowerPoint</Application>
  <PresentationFormat>On-screen Show (4:3)</PresentationFormat>
  <Paragraphs>124</Paragraphs>
  <Slides>13</Slides>
  <Notes>12</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13</vt:i4>
      </vt:variant>
    </vt:vector>
  </HeadingPairs>
  <TitlesOfParts>
    <vt:vector size="20" baseType="lpstr">
      <vt:lpstr>Arial</vt:lpstr>
      <vt:lpstr>Calibri</vt:lpstr>
      <vt:lpstr>Cambria Math</vt:lpstr>
      <vt:lpstr>Trebuchet MS</vt:lpstr>
      <vt:lpstr>Wingdings</vt:lpstr>
      <vt:lpstr>Office Theme</vt:lpstr>
      <vt:lpstr>1_Office Theme</vt:lpstr>
      <vt:lpstr>PowerPoint Presentation</vt:lpstr>
      <vt:lpstr>Contents:</vt:lpstr>
      <vt:lpstr>Introduction:</vt:lpstr>
      <vt:lpstr>The revised report – Form and content:</vt:lpstr>
      <vt:lpstr>Summary of new and revised Standards:</vt:lpstr>
      <vt:lpstr>Understanding Key Audit Matters (KAM):</vt:lpstr>
      <vt:lpstr>Understanding Key Audit Matters (KAM):</vt:lpstr>
      <vt:lpstr>Understanding Key Audit Matters (KAM):</vt:lpstr>
      <vt:lpstr>Examples Key Audit Matters (KAM):</vt:lpstr>
      <vt:lpstr>FAQ Key Audit Matters (KAM):</vt:lpstr>
      <vt:lpstr>FAQ Key Audit Matters (KAM):</vt:lpstr>
      <vt:lpstr>FAQ Key Audit Matters (KAM):</vt:lpstr>
      <vt:lpstr>PowerPoint Presentation</vt:lpstr>
    </vt:vector>
  </TitlesOfParts>
  <Company>Comp Care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Puja</dc:creator>
  <cp:lastModifiedBy>Manoj Pati</cp:lastModifiedBy>
  <cp:revision>1083</cp:revision>
  <cp:lastPrinted>2012-03-13T08:16:29Z</cp:lastPrinted>
  <dcterms:created xsi:type="dcterms:W3CDTF">2012-02-23T09:44:36Z</dcterms:created>
  <dcterms:modified xsi:type="dcterms:W3CDTF">2019-06-14T17:12:22Z</dcterms:modified>
</cp:coreProperties>
</file>